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414" r:id="rId2"/>
    <p:sldId id="406" r:id="rId3"/>
    <p:sldId id="391" r:id="rId4"/>
    <p:sldId id="415" r:id="rId5"/>
    <p:sldId id="394" r:id="rId6"/>
    <p:sldId id="365" r:id="rId7"/>
    <p:sldId id="366" r:id="rId8"/>
    <p:sldId id="367" r:id="rId9"/>
    <p:sldId id="361" r:id="rId10"/>
    <p:sldId id="362" r:id="rId11"/>
    <p:sldId id="368" r:id="rId12"/>
    <p:sldId id="369" r:id="rId13"/>
    <p:sldId id="370" r:id="rId14"/>
    <p:sldId id="371" r:id="rId15"/>
    <p:sldId id="412" r:id="rId16"/>
    <p:sldId id="372" r:id="rId17"/>
    <p:sldId id="395" r:id="rId18"/>
    <p:sldId id="413" r:id="rId19"/>
    <p:sldId id="376" r:id="rId20"/>
    <p:sldId id="377" r:id="rId21"/>
    <p:sldId id="363" r:id="rId22"/>
    <p:sldId id="379" r:id="rId23"/>
    <p:sldId id="380" r:id="rId24"/>
    <p:sldId id="381" r:id="rId25"/>
    <p:sldId id="382" r:id="rId26"/>
    <p:sldId id="383" r:id="rId27"/>
    <p:sldId id="384" r:id="rId28"/>
    <p:sldId id="385" r:id="rId29"/>
    <p:sldId id="386" r:id="rId30"/>
    <p:sldId id="387" r:id="rId31"/>
    <p:sldId id="388" r:id="rId32"/>
    <p:sldId id="417" r:id="rId33"/>
    <p:sldId id="390" r:id="rId34"/>
    <p:sldId id="400" r:id="rId35"/>
    <p:sldId id="401" r:id="rId36"/>
    <p:sldId id="402" r:id="rId37"/>
    <p:sldId id="399" r:id="rId38"/>
    <p:sldId id="403" r:id="rId39"/>
    <p:sldId id="404" r:id="rId40"/>
    <p:sldId id="4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9" d="100"/>
          <a:sy n="69" d="100"/>
        </p:scale>
        <p:origin x="564" y="64"/>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8595C-18A5-425E-BE8D-89E68E498133}"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AE53D-2084-460E-9E70-87A1D0E54EE0}" type="slidenum">
              <a:rPr lang="en-US" smtClean="0"/>
              <a:t>‹#›</a:t>
            </a:fld>
            <a:endParaRPr lang="en-US"/>
          </a:p>
        </p:txBody>
      </p:sp>
    </p:spTree>
    <p:extLst>
      <p:ext uri="{BB962C8B-B14F-4D97-AF65-F5344CB8AC3E}">
        <p14:creationId xmlns:p14="http://schemas.microsoft.com/office/powerpoint/2010/main" val="354034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179435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9811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5238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8730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58392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9491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344237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0128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10114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TỰ PHÁT BIỂU</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02015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4671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52387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13213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83997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196548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g9fe1004dc8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1" name="Google Shape;8261;g9fe1004dc8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5423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6118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351918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98162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29040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57043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20608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7534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FD42D1-CDD3-48D1-AD09-B28CE2C476A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42D1-CDD3-48D1-AD09-B28CE2C476A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42D1-CDD3-48D1-AD09-B28CE2C476A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6568649" y="3421324"/>
            <a:ext cx="4018400" cy="872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990"/>
            </a:lvl1pPr>
            <a:lvl2pPr lvl="1" algn="ctr" rtl="0">
              <a:lnSpc>
                <a:spcPct val="90000"/>
              </a:lnSpc>
              <a:spcBef>
                <a:spcPts val="0"/>
              </a:spcBef>
              <a:spcAft>
                <a:spcPts val="0"/>
              </a:spcAft>
              <a:buNone/>
              <a:defRPr sz="3990"/>
            </a:lvl2pPr>
            <a:lvl3pPr lvl="2" algn="ctr" rtl="0">
              <a:lnSpc>
                <a:spcPct val="90000"/>
              </a:lnSpc>
              <a:spcBef>
                <a:spcPts val="0"/>
              </a:spcBef>
              <a:spcAft>
                <a:spcPts val="0"/>
              </a:spcAft>
              <a:buNone/>
              <a:defRPr sz="3990"/>
            </a:lvl3pPr>
            <a:lvl4pPr lvl="3" algn="ctr" rtl="0">
              <a:lnSpc>
                <a:spcPct val="90000"/>
              </a:lnSpc>
              <a:spcBef>
                <a:spcPts val="0"/>
              </a:spcBef>
              <a:spcAft>
                <a:spcPts val="0"/>
              </a:spcAft>
              <a:buNone/>
              <a:defRPr sz="3990"/>
            </a:lvl4pPr>
            <a:lvl5pPr lvl="4" algn="ctr" rtl="0">
              <a:lnSpc>
                <a:spcPct val="90000"/>
              </a:lnSpc>
              <a:spcBef>
                <a:spcPts val="0"/>
              </a:spcBef>
              <a:spcAft>
                <a:spcPts val="0"/>
              </a:spcAft>
              <a:buNone/>
              <a:defRPr sz="3990"/>
            </a:lvl5pPr>
            <a:lvl6pPr lvl="5" algn="ctr" rtl="0">
              <a:lnSpc>
                <a:spcPct val="90000"/>
              </a:lnSpc>
              <a:spcBef>
                <a:spcPts val="0"/>
              </a:spcBef>
              <a:spcAft>
                <a:spcPts val="0"/>
              </a:spcAft>
              <a:buNone/>
              <a:defRPr sz="3990"/>
            </a:lvl6pPr>
            <a:lvl7pPr lvl="6" algn="ctr" rtl="0">
              <a:lnSpc>
                <a:spcPct val="90000"/>
              </a:lnSpc>
              <a:spcBef>
                <a:spcPts val="0"/>
              </a:spcBef>
              <a:spcAft>
                <a:spcPts val="0"/>
              </a:spcAft>
              <a:buNone/>
              <a:defRPr sz="3990"/>
            </a:lvl7pPr>
            <a:lvl8pPr lvl="7" algn="ctr" rtl="0">
              <a:lnSpc>
                <a:spcPct val="90000"/>
              </a:lnSpc>
              <a:spcBef>
                <a:spcPts val="0"/>
              </a:spcBef>
              <a:spcAft>
                <a:spcPts val="0"/>
              </a:spcAft>
              <a:buNone/>
              <a:defRPr sz="3990"/>
            </a:lvl8pPr>
            <a:lvl9pPr lvl="8" algn="ctr" rtl="0">
              <a:lnSpc>
                <a:spcPct val="90000"/>
              </a:lnSpc>
              <a:spcBef>
                <a:spcPts val="0"/>
              </a:spcBef>
              <a:spcAft>
                <a:spcPts val="0"/>
              </a:spcAft>
              <a:buNone/>
              <a:defRPr sz="3990"/>
            </a:lvl9pPr>
          </a:lstStyle>
          <a:p>
            <a:endParaRPr/>
          </a:p>
        </p:txBody>
      </p:sp>
      <p:sp>
        <p:nvSpPr>
          <p:cNvPr id="453" name="Google Shape;453;p3"/>
          <p:cNvSpPr txBox="1">
            <a:spLocks noGrp="1"/>
          </p:cNvSpPr>
          <p:nvPr>
            <p:ph type="subTitle" idx="2"/>
          </p:nvPr>
        </p:nvSpPr>
        <p:spPr>
          <a:xfrm>
            <a:off x="6236049" y="4466791"/>
            <a:ext cx="4683600" cy="788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28">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6927448" y="1519476"/>
            <a:ext cx="3300800" cy="15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6492"/>
            </a:lvl1pPr>
            <a:lvl2pPr lvl="1" algn="ctr" rtl="0">
              <a:spcBef>
                <a:spcPts val="0"/>
              </a:spcBef>
              <a:spcAft>
                <a:spcPts val="0"/>
              </a:spcAft>
              <a:buClr>
                <a:schemeClr val="accent4"/>
              </a:buClr>
              <a:buSzPts val="12400"/>
              <a:buNone/>
              <a:defRPr sz="16492">
                <a:solidFill>
                  <a:schemeClr val="accent4"/>
                </a:solidFill>
              </a:defRPr>
            </a:lvl2pPr>
            <a:lvl3pPr lvl="2" algn="ctr" rtl="0">
              <a:spcBef>
                <a:spcPts val="0"/>
              </a:spcBef>
              <a:spcAft>
                <a:spcPts val="0"/>
              </a:spcAft>
              <a:buClr>
                <a:schemeClr val="accent4"/>
              </a:buClr>
              <a:buSzPts val="12400"/>
              <a:buNone/>
              <a:defRPr sz="16492">
                <a:solidFill>
                  <a:schemeClr val="accent4"/>
                </a:solidFill>
              </a:defRPr>
            </a:lvl3pPr>
            <a:lvl4pPr lvl="3" algn="ctr" rtl="0">
              <a:spcBef>
                <a:spcPts val="0"/>
              </a:spcBef>
              <a:spcAft>
                <a:spcPts val="0"/>
              </a:spcAft>
              <a:buClr>
                <a:schemeClr val="accent4"/>
              </a:buClr>
              <a:buSzPts val="12400"/>
              <a:buNone/>
              <a:defRPr sz="16492">
                <a:solidFill>
                  <a:schemeClr val="accent4"/>
                </a:solidFill>
              </a:defRPr>
            </a:lvl4pPr>
            <a:lvl5pPr lvl="4" algn="ctr" rtl="0">
              <a:spcBef>
                <a:spcPts val="0"/>
              </a:spcBef>
              <a:spcAft>
                <a:spcPts val="0"/>
              </a:spcAft>
              <a:buClr>
                <a:schemeClr val="accent4"/>
              </a:buClr>
              <a:buSzPts val="12400"/>
              <a:buNone/>
              <a:defRPr sz="16492">
                <a:solidFill>
                  <a:schemeClr val="accent4"/>
                </a:solidFill>
              </a:defRPr>
            </a:lvl5pPr>
            <a:lvl6pPr lvl="5" algn="ctr" rtl="0">
              <a:spcBef>
                <a:spcPts val="0"/>
              </a:spcBef>
              <a:spcAft>
                <a:spcPts val="0"/>
              </a:spcAft>
              <a:buClr>
                <a:schemeClr val="accent4"/>
              </a:buClr>
              <a:buSzPts val="12400"/>
              <a:buNone/>
              <a:defRPr sz="16492">
                <a:solidFill>
                  <a:schemeClr val="accent4"/>
                </a:solidFill>
              </a:defRPr>
            </a:lvl6pPr>
            <a:lvl7pPr lvl="6" algn="ctr" rtl="0">
              <a:spcBef>
                <a:spcPts val="0"/>
              </a:spcBef>
              <a:spcAft>
                <a:spcPts val="0"/>
              </a:spcAft>
              <a:buClr>
                <a:schemeClr val="accent4"/>
              </a:buClr>
              <a:buSzPts val="12400"/>
              <a:buNone/>
              <a:defRPr sz="16492">
                <a:solidFill>
                  <a:schemeClr val="accent4"/>
                </a:solidFill>
              </a:defRPr>
            </a:lvl7pPr>
            <a:lvl8pPr lvl="7" algn="ctr" rtl="0">
              <a:spcBef>
                <a:spcPts val="0"/>
              </a:spcBef>
              <a:spcAft>
                <a:spcPts val="0"/>
              </a:spcAft>
              <a:buClr>
                <a:schemeClr val="accent4"/>
              </a:buClr>
              <a:buSzPts val="12400"/>
              <a:buNone/>
              <a:defRPr sz="16492">
                <a:solidFill>
                  <a:schemeClr val="accent4"/>
                </a:solidFill>
              </a:defRPr>
            </a:lvl8pPr>
            <a:lvl9pPr lvl="8" algn="ctr" rtl="0">
              <a:spcBef>
                <a:spcPts val="0"/>
              </a:spcBef>
              <a:spcAft>
                <a:spcPts val="0"/>
              </a:spcAft>
              <a:buClr>
                <a:schemeClr val="accent4"/>
              </a:buClr>
              <a:buSzPts val="12400"/>
              <a:buNone/>
              <a:defRPr sz="16492">
                <a:solidFill>
                  <a:schemeClr val="accent4"/>
                </a:solidFill>
              </a:defRPr>
            </a:lvl9pPr>
          </a:lstStyle>
          <a:p>
            <a:r>
              <a:t>xx%</a:t>
            </a:r>
          </a:p>
        </p:txBody>
      </p:sp>
      <p:grpSp>
        <p:nvGrpSpPr>
          <p:cNvPr id="455" name="Google Shape;455;p3"/>
          <p:cNvGrpSpPr/>
          <p:nvPr/>
        </p:nvGrpSpPr>
        <p:grpSpPr>
          <a:xfrm>
            <a:off x="8706445" y="6369864"/>
            <a:ext cx="199456" cy="180968"/>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59" name="Google Shape;459;p3"/>
          <p:cNvSpPr/>
          <p:nvPr/>
        </p:nvSpPr>
        <p:spPr>
          <a:xfrm rot="10800000">
            <a:off x="6726841" y="6099283"/>
            <a:ext cx="5736882" cy="89585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0" name="Google Shape;460;p3"/>
          <p:cNvGrpSpPr/>
          <p:nvPr/>
        </p:nvGrpSpPr>
        <p:grpSpPr>
          <a:xfrm>
            <a:off x="182643" y="5212106"/>
            <a:ext cx="406826" cy="530892"/>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3" name="Google Shape;483;p3"/>
          <p:cNvGrpSpPr/>
          <p:nvPr/>
        </p:nvGrpSpPr>
        <p:grpSpPr>
          <a:xfrm rot="-5400000">
            <a:off x="10279942" y="6225362"/>
            <a:ext cx="417284" cy="1130300"/>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8" name="Google Shape;508;p3"/>
          <p:cNvGrpSpPr/>
          <p:nvPr/>
        </p:nvGrpSpPr>
        <p:grpSpPr>
          <a:xfrm>
            <a:off x="10866827" y="5754249"/>
            <a:ext cx="1196648" cy="1310712"/>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9" name="Google Shape;559;p3"/>
          <p:cNvGrpSpPr/>
          <p:nvPr/>
        </p:nvGrpSpPr>
        <p:grpSpPr>
          <a:xfrm>
            <a:off x="10481726" y="-89776"/>
            <a:ext cx="459026" cy="598616"/>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2" name="Google Shape;582;p3"/>
          <p:cNvGrpSpPr/>
          <p:nvPr/>
        </p:nvGrpSpPr>
        <p:grpSpPr>
          <a:xfrm>
            <a:off x="11603145" y="5551670"/>
            <a:ext cx="677840" cy="304156"/>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2" name="Google Shape;592;p3"/>
          <p:cNvGrpSpPr/>
          <p:nvPr/>
        </p:nvGrpSpPr>
        <p:grpSpPr>
          <a:xfrm>
            <a:off x="10988661" y="89742"/>
            <a:ext cx="1501227" cy="1121769"/>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1" name="Google Shape;611;p3"/>
          <p:cNvGrpSpPr/>
          <p:nvPr/>
        </p:nvGrpSpPr>
        <p:grpSpPr>
          <a:xfrm>
            <a:off x="-37956" y="6108586"/>
            <a:ext cx="1041194" cy="1013705"/>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 name="Google Shape;626;p3"/>
          <p:cNvGrpSpPr/>
          <p:nvPr/>
        </p:nvGrpSpPr>
        <p:grpSpPr>
          <a:xfrm>
            <a:off x="-25873" y="5847950"/>
            <a:ext cx="823993" cy="1105383"/>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4" name="Google Shape;674;p3"/>
          <p:cNvGrpSpPr/>
          <p:nvPr/>
        </p:nvGrpSpPr>
        <p:grpSpPr>
          <a:xfrm>
            <a:off x="11023875" y="-268136"/>
            <a:ext cx="1174374" cy="120435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6" name="Google Shape;736;p3"/>
          <p:cNvGrpSpPr/>
          <p:nvPr/>
        </p:nvGrpSpPr>
        <p:grpSpPr>
          <a:xfrm>
            <a:off x="11464102" y="1092367"/>
            <a:ext cx="981638" cy="575503"/>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44" name="Google Shape;744;p3"/>
          <p:cNvGrpSpPr/>
          <p:nvPr/>
        </p:nvGrpSpPr>
        <p:grpSpPr>
          <a:xfrm rot="-5400000">
            <a:off x="10080855" y="98573"/>
            <a:ext cx="215884" cy="194554"/>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0629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6"/>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06" name="Google Shape;3606;p14"/>
          <p:cNvSpPr/>
          <p:nvPr/>
        </p:nvSpPr>
        <p:spPr>
          <a:xfrm flipH="1">
            <a:off x="-338725" y="6246034"/>
            <a:ext cx="5634106"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07" name="Google Shape;3607;p14"/>
          <p:cNvSpPr/>
          <p:nvPr/>
        </p:nvSpPr>
        <p:spPr>
          <a:xfrm>
            <a:off x="9160547" y="-41334"/>
            <a:ext cx="3378534"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7" name="Google Shape;3617;p14"/>
          <p:cNvGrpSpPr/>
          <p:nvPr/>
        </p:nvGrpSpPr>
        <p:grpSpPr>
          <a:xfrm rot="-3170136">
            <a:off x="248889" y="-413522"/>
            <a:ext cx="584625" cy="1582298"/>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45" name="Google Shape;3645;p14"/>
          <p:cNvGrpSpPr/>
          <p:nvPr/>
        </p:nvGrpSpPr>
        <p:grpSpPr>
          <a:xfrm rot="-2429099" flipH="1">
            <a:off x="-579332" y="5446965"/>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54" name="Google Shape;3654;p14"/>
          <p:cNvGrpSpPr/>
          <p:nvPr/>
        </p:nvGrpSpPr>
        <p:grpSpPr>
          <a:xfrm rot="5400000">
            <a:off x="574519" y="5944390"/>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79" name="Google Shape;3679;p14"/>
          <p:cNvGrpSpPr/>
          <p:nvPr/>
        </p:nvGrpSpPr>
        <p:grpSpPr>
          <a:xfrm rot="-5400000" flipH="1">
            <a:off x="-275034"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08" name="Google Shape;3708;p14"/>
          <p:cNvGrpSpPr/>
          <p:nvPr/>
        </p:nvGrpSpPr>
        <p:grpSpPr>
          <a:xfrm flipH="1">
            <a:off x="11079522" y="5714165"/>
            <a:ext cx="1133098"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85" name="Google Shape;3785;p14"/>
          <p:cNvGrpSpPr/>
          <p:nvPr/>
        </p:nvGrpSpPr>
        <p:grpSpPr>
          <a:xfrm rot="-5400000" flipH="1">
            <a:off x="11275943"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0" name="Google Shape;3810;p14"/>
          <p:cNvGrpSpPr/>
          <p:nvPr/>
        </p:nvGrpSpPr>
        <p:grpSpPr>
          <a:xfrm rot="-5400000">
            <a:off x="10679050" y="425462"/>
            <a:ext cx="215884" cy="194554"/>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4" name="Google Shape;3814;p14"/>
          <p:cNvGrpSpPr/>
          <p:nvPr/>
        </p:nvGrpSpPr>
        <p:grpSpPr>
          <a:xfrm>
            <a:off x="11614956" y="5902956"/>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8" name="Google Shape;3818;p14"/>
          <p:cNvGrpSpPr/>
          <p:nvPr/>
        </p:nvGrpSpPr>
        <p:grpSpPr>
          <a:xfrm>
            <a:off x="10863657" y="5995889"/>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422373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625560" y="-219023"/>
            <a:ext cx="340579" cy="882933"/>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58" name="Google Shape;758;p4"/>
          <p:cNvGrpSpPr/>
          <p:nvPr/>
        </p:nvGrpSpPr>
        <p:grpSpPr>
          <a:xfrm>
            <a:off x="269345" y="-234667"/>
            <a:ext cx="629304" cy="879633"/>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1" name="Google Shape;781;p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1252200" y="1523767"/>
            <a:ext cx="9941200" cy="4849200"/>
          </a:xfrm>
          <a:prstGeom prst="rect">
            <a:avLst/>
          </a:prstGeom>
        </p:spPr>
        <p:txBody>
          <a:bodyPr spcFirstLastPara="1" wrap="square" lIns="91425" tIns="91425" rIns="91425" bIns="91425" anchor="t" anchorCtr="0">
            <a:noAutofit/>
          </a:bodyPr>
          <a:lstStyle>
            <a:lvl1pPr marL="608076" lvl="0" indent="-405384" rtl="0">
              <a:spcBef>
                <a:spcPts val="0"/>
              </a:spcBef>
              <a:spcAft>
                <a:spcPts val="0"/>
              </a:spcAft>
              <a:buClr>
                <a:srgbClr val="091179"/>
              </a:buClr>
              <a:buSzPts val="1200"/>
              <a:buFont typeface="Nunito"/>
              <a:buAutoNum type="arabicPeriod"/>
              <a:defRPr sz="1596">
                <a:latin typeface="Nunito"/>
                <a:ea typeface="Nunito"/>
                <a:cs typeface="Nunito"/>
                <a:sym typeface="Nunito"/>
              </a:defRPr>
            </a:lvl1pPr>
            <a:lvl2pPr marL="1216152" lvl="1" indent="-405384" rtl="0">
              <a:spcBef>
                <a:spcPts val="0"/>
              </a:spcBef>
              <a:spcAft>
                <a:spcPts val="0"/>
              </a:spcAft>
              <a:buClr>
                <a:srgbClr val="091179"/>
              </a:buClr>
              <a:buSzPts val="1200"/>
              <a:buFont typeface="Nunito"/>
              <a:buAutoNum type="alphaLcPeriod"/>
              <a:defRPr/>
            </a:lvl2pPr>
            <a:lvl3pPr marL="1824228" lvl="2" indent="-405384" rtl="0">
              <a:spcBef>
                <a:spcPts val="0"/>
              </a:spcBef>
              <a:spcAft>
                <a:spcPts val="0"/>
              </a:spcAft>
              <a:buClr>
                <a:srgbClr val="091179"/>
              </a:buClr>
              <a:buSzPts val="1200"/>
              <a:buFont typeface="Nunito"/>
              <a:buAutoNum type="romanLcPeriod"/>
              <a:defRPr/>
            </a:lvl3pPr>
            <a:lvl4pPr marL="2432304" lvl="3" indent="-405384" rtl="0">
              <a:spcBef>
                <a:spcPts val="0"/>
              </a:spcBef>
              <a:spcAft>
                <a:spcPts val="0"/>
              </a:spcAft>
              <a:buClr>
                <a:srgbClr val="091179"/>
              </a:buClr>
              <a:buSzPts val="1200"/>
              <a:buFont typeface="Nunito"/>
              <a:buAutoNum type="arabicPeriod"/>
              <a:defRPr/>
            </a:lvl4pPr>
            <a:lvl5pPr marL="3040380" lvl="4" indent="-405384" rtl="0">
              <a:spcBef>
                <a:spcPts val="0"/>
              </a:spcBef>
              <a:spcAft>
                <a:spcPts val="0"/>
              </a:spcAft>
              <a:buClr>
                <a:srgbClr val="091179"/>
              </a:buClr>
              <a:buSzPts val="1200"/>
              <a:buFont typeface="Nunito"/>
              <a:buAutoNum type="alphaLcPeriod"/>
              <a:defRPr/>
            </a:lvl5pPr>
            <a:lvl6pPr marL="3648456" lvl="5" indent="-405384" rtl="0">
              <a:spcBef>
                <a:spcPts val="0"/>
              </a:spcBef>
              <a:spcAft>
                <a:spcPts val="0"/>
              </a:spcAft>
              <a:buClr>
                <a:srgbClr val="091179"/>
              </a:buClr>
              <a:buSzPts val="1200"/>
              <a:buFont typeface="Nunito"/>
              <a:buAutoNum type="romanLcPeriod"/>
              <a:defRPr/>
            </a:lvl6pPr>
            <a:lvl7pPr marL="4256532" lvl="6" indent="-405384" rtl="0">
              <a:spcBef>
                <a:spcPts val="0"/>
              </a:spcBef>
              <a:spcAft>
                <a:spcPts val="0"/>
              </a:spcAft>
              <a:buClr>
                <a:srgbClr val="091179"/>
              </a:buClr>
              <a:buSzPts val="1200"/>
              <a:buFont typeface="Nunito"/>
              <a:buAutoNum type="arabicPeriod"/>
              <a:defRPr/>
            </a:lvl7pPr>
            <a:lvl8pPr marL="4864608" lvl="7" indent="-405384" rtl="0">
              <a:spcBef>
                <a:spcPts val="0"/>
              </a:spcBef>
              <a:spcAft>
                <a:spcPts val="0"/>
              </a:spcAft>
              <a:buClr>
                <a:srgbClr val="674EA7"/>
              </a:buClr>
              <a:buSzPts val="1200"/>
              <a:buFont typeface="Inconsolata"/>
              <a:buAutoNum type="alphaLcPeriod"/>
              <a:defRPr/>
            </a:lvl8pPr>
            <a:lvl9pPr marL="5472684" lvl="8" indent="-405384"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624338" y="839639"/>
            <a:ext cx="164892" cy="14963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7" name="Google Shape;787;p4"/>
          <p:cNvSpPr/>
          <p:nvPr/>
        </p:nvSpPr>
        <p:spPr>
          <a:xfrm>
            <a:off x="6586532" y="-629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4"/>
          <p:cNvGrpSpPr/>
          <p:nvPr/>
        </p:nvGrpSpPr>
        <p:grpSpPr>
          <a:xfrm>
            <a:off x="3" y="-268128"/>
            <a:ext cx="446540" cy="1208568"/>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6" name="Google Shape;816;p4"/>
          <p:cNvGrpSpPr/>
          <p:nvPr/>
        </p:nvGrpSpPr>
        <p:grpSpPr>
          <a:xfrm>
            <a:off x="11425655" y="5664331"/>
            <a:ext cx="507223" cy="137392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1" name="Google Shape;841;p4"/>
          <p:cNvGrpSpPr/>
          <p:nvPr/>
        </p:nvGrpSpPr>
        <p:grpSpPr>
          <a:xfrm flipH="1">
            <a:off x="124749" y="5936809"/>
            <a:ext cx="895184" cy="980512"/>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92" name="Google Shape;892;p4"/>
          <p:cNvGrpSpPr/>
          <p:nvPr/>
        </p:nvGrpSpPr>
        <p:grpSpPr>
          <a:xfrm>
            <a:off x="7932082" y="151783"/>
            <a:ext cx="527120" cy="687191"/>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15" name="Google Shape;915;p4"/>
          <p:cNvGrpSpPr/>
          <p:nvPr/>
        </p:nvGrpSpPr>
        <p:grpSpPr>
          <a:xfrm>
            <a:off x="10702999" y="-379955"/>
            <a:ext cx="1489000" cy="1527017"/>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7" name="Google Shape;977;p4"/>
          <p:cNvGrpSpPr/>
          <p:nvPr/>
        </p:nvGrpSpPr>
        <p:grpSpPr>
          <a:xfrm rot="-5400000">
            <a:off x="9285189" y="125173"/>
            <a:ext cx="215884" cy="194554"/>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45559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1"/>
        <p:cNvGrpSpPr/>
        <p:nvPr/>
      </p:nvGrpSpPr>
      <p:grpSpPr>
        <a:xfrm>
          <a:off x="0" y="0"/>
          <a:ext cx="0" cy="0"/>
          <a:chOff x="0" y="0"/>
          <a:chExt cx="0" cy="0"/>
        </a:xfrm>
      </p:grpSpPr>
      <p:sp>
        <p:nvSpPr>
          <p:cNvPr id="1872" name="Google Shape;1872;p8"/>
          <p:cNvSpPr/>
          <p:nvPr/>
        </p:nvSpPr>
        <p:spPr>
          <a:xfrm rot="10800000">
            <a:off x="-482301" y="6006684"/>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73" name="Google Shape;1873;p8"/>
          <p:cNvSpPr txBox="1">
            <a:spLocks noGrp="1"/>
          </p:cNvSpPr>
          <p:nvPr>
            <p:ph type="title"/>
          </p:nvPr>
        </p:nvSpPr>
        <p:spPr>
          <a:xfrm>
            <a:off x="1250401" y="2038400"/>
            <a:ext cx="9691200" cy="27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10773"/>
            </a:lvl1pPr>
            <a:lvl2pPr lvl="1" algn="ctr">
              <a:spcBef>
                <a:spcPts val="0"/>
              </a:spcBef>
              <a:spcAft>
                <a:spcPts val="0"/>
              </a:spcAft>
              <a:buSzPts val="7200"/>
              <a:buNone/>
              <a:defRPr sz="9576"/>
            </a:lvl2pPr>
            <a:lvl3pPr lvl="2" algn="ctr">
              <a:spcBef>
                <a:spcPts val="0"/>
              </a:spcBef>
              <a:spcAft>
                <a:spcPts val="0"/>
              </a:spcAft>
              <a:buSzPts val="7200"/>
              <a:buNone/>
              <a:defRPr sz="9576"/>
            </a:lvl3pPr>
            <a:lvl4pPr lvl="3" algn="ctr">
              <a:spcBef>
                <a:spcPts val="0"/>
              </a:spcBef>
              <a:spcAft>
                <a:spcPts val="0"/>
              </a:spcAft>
              <a:buSzPts val="7200"/>
              <a:buNone/>
              <a:defRPr sz="9576"/>
            </a:lvl4pPr>
            <a:lvl5pPr lvl="4" algn="ctr">
              <a:spcBef>
                <a:spcPts val="0"/>
              </a:spcBef>
              <a:spcAft>
                <a:spcPts val="0"/>
              </a:spcAft>
              <a:buSzPts val="7200"/>
              <a:buNone/>
              <a:defRPr sz="9576"/>
            </a:lvl5pPr>
            <a:lvl6pPr lvl="5" algn="ctr">
              <a:spcBef>
                <a:spcPts val="0"/>
              </a:spcBef>
              <a:spcAft>
                <a:spcPts val="0"/>
              </a:spcAft>
              <a:buSzPts val="7200"/>
              <a:buNone/>
              <a:defRPr sz="9576"/>
            </a:lvl6pPr>
            <a:lvl7pPr lvl="6" algn="ctr">
              <a:spcBef>
                <a:spcPts val="0"/>
              </a:spcBef>
              <a:spcAft>
                <a:spcPts val="0"/>
              </a:spcAft>
              <a:buSzPts val="7200"/>
              <a:buNone/>
              <a:defRPr sz="9576"/>
            </a:lvl7pPr>
            <a:lvl8pPr lvl="7" algn="ctr">
              <a:spcBef>
                <a:spcPts val="0"/>
              </a:spcBef>
              <a:spcAft>
                <a:spcPts val="0"/>
              </a:spcAft>
              <a:buSzPts val="7200"/>
              <a:buNone/>
              <a:defRPr sz="9576"/>
            </a:lvl8pPr>
            <a:lvl9pPr lvl="8" algn="ctr">
              <a:spcBef>
                <a:spcPts val="0"/>
              </a:spcBef>
              <a:spcAft>
                <a:spcPts val="0"/>
              </a:spcAft>
              <a:buSzPts val="7200"/>
              <a:buNone/>
              <a:defRPr sz="9576"/>
            </a:lvl9pPr>
          </a:lstStyle>
          <a:p>
            <a:endParaRPr/>
          </a:p>
        </p:txBody>
      </p:sp>
      <p:grpSp>
        <p:nvGrpSpPr>
          <p:cNvPr id="1874" name="Google Shape;1874;p8"/>
          <p:cNvGrpSpPr/>
          <p:nvPr/>
        </p:nvGrpSpPr>
        <p:grpSpPr>
          <a:xfrm rot="-5400000" flipH="1">
            <a:off x="895527" y="-105323"/>
            <a:ext cx="340579" cy="882933"/>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83" name="Google Shape;1883;p8"/>
          <p:cNvGrpSpPr/>
          <p:nvPr/>
        </p:nvGrpSpPr>
        <p:grpSpPr>
          <a:xfrm>
            <a:off x="269345" y="-234667"/>
            <a:ext cx="629304" cy="879633"/>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06" name="Google Shape;1906;p8"/>
          <p:cNvGrpSpPr/>
          <p:nvPr/>
        </p:nvGrpSpPr>
        <p:grpSpPr>
          <a:xfrm>
            <a:off x="624338" y="839639"/>
            <a:ext cx="164892" cy="14963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10" name="Google Shape;1910;p8"/>
          <p:cNvSpPr/>
          <p:nvPr/>
        </p:nvSpPr>
        <p:spPr>
          <a:xfrm>
            <a:off x="6600865" y="-1103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11" name="Google Shape;1911;p8"/>
          <p:cNvGrpSpPr/>
          <p:nvPr/>
        </p:nvGrpSpPr>
        <p:grpSpPr>
          <a:xfrm>
            <a:off x="3" y="-268128"/>
            <a:ext cx="446540" cy="1208568"/>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39" name="Google Shape;1939;p8"/>
          <p:cNvGrpSpPr/>
          <p:nvPr/>
        </p:nvGrpSpPr>
        <p:grpSpPr>
          <a:xfrm>
            <a:off x="7932082" y="151783"/>
            <a:ext cx="527120" cy="687191"/>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62" name="Google Shape;1962;p8"/>
          <p:cNvGrpSpPr/>
          <p:nvPr/>
        </p:nvGrpSpPr>
        <p:grpSpPr>
          <a:xfrm>
            <a:off x="10630866" y="-268122"/>
            <a:ext cx="1489000" cy="1527017"/>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4" name="Google Shape;2024;p8"/>
          <p:cNvGrpSpPr/>
          <p:nvPr/>
        </p:nvGrpSpPr>
        <p:grpSpPr>
          <a:xfrm rot="-5400000">
            <a:off x="9285189" y="125173"/>
            <a:ext cx="215884" cy="194554"/>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8" name="Google Shape;2028;p8"/>
          <p:cNvGrpSpPr/>
          <p:nvPr/>
        </p:nvGrpSpPr>
        <p:grpSpPr>
          <a:xfrm>
            <a:off x="11092374" y="4805856"/>
            <a:ext cx="1586693" cy="1009432"/>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37" name="Google Shape;2037;p8"/>
          <p:cNvGrpSpPr/>
          <p:nvPr/>
        </p:nvGrpSpPr>
        <p:grpSpPr>
          <a:xfrm>
            <a:off x="11460152" y="5217918"/>
            <a:ext cx="1389679" cy="1396017"/>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5" name="Google Shape;2065;p8"/>
          <p:cNvGrpSpPr/>
          <p:nvPr/>
        </p:nvGrpSpPr>
        <p:grpSpPr>
          <a:xfrm>
            <a:off x="11378331" y="5903210"/>
            <a:ext cx="491221" cy="1330575"/>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90" name="Google Shape;2090;p8"/>
          <p:cNvGrpSpPr/>
          <p:nvPr/>
        </p:nvGrpSpPr>
        <p:grpSpPr>
          <a:xfrm rot="-5400000" flipH="1">
            <a:off x="9862471" y="5940301"/>
            <a:ext cx="485736" cy="1259298"/>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99" name="Google Shape;2099;p8"/>
          <p:cNvSpPr/>
          <p:nvPr/>
        </p:nvSpPr>
        <p:spPr>
          <a:xfrm>
            <a:off x="10720520" y="5866435"/>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0" name="Google Shape;2100;p8"/>
          <p:cNvSpPr/>
          <p:nvPr/>
        </p:nvSpPr>
        <p:spPr>
          <a:xfrm>
            <a:off x="10711048" y="5950858"/>
            <a:ext cx="648046"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1" name="Google Shape;2101;p8"/>
          <p:cNvSpPr/>
          <p:nvPr/>
        </p:nvSpPr>
        <p:spPr>
          <a:xfrm>
            <a:off x="11148978" y="6050329"/>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2" name="Google Shape;2102;p8"/>
          <p:cNvSpPr/>
          <p:nvPr/>
        </p:nvSpPr>
        <p:spPr>
          <a:xfrm>
            <a:off x="11062305" y="615598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3" name="Google Shape;2103;p8"/>
          <p:cNvSpPr/>
          <p:nvPr/>
        </p:nvSpPr>
        <p:spPr>
          <a:xfrm>
            <a:off x="10952488" y="6272520"/>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4" name="Google Shape;2104;p8"/>
          <p:cNvSpPr/>
          <p:nvPr/>
        </p:nvSpPr>
        <p:spPr>
          <a:xfrm>
            <a:off x="10864404" y="6495517"/>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5" name="Google Shape;2105;p8"/>
          <p:cNvSpPr/>
          <p:nvPr/>
        </p:nvSpPr>
        <p:spPr>
          <a:xfrm>
            <a:off x="10842132" y="6740250"/>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6" name="Google Shape;2106;p8"/>
          <p:cNvSpPr/>
          <p:nvPr/>
        </p:nvSpPr>
        <p:spPr>
          <a:xfrm>
            <a:off x="10896453" y="6385296"/>
            <a:ext cx="35882"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7" name="Google Shape;2107;p8"/>
          <p:cNvSpPr/>
          <p:nvPr/>
        </p:nvSpPr>
        <p:spPr>
          <a:xfrm>
            <a:off x="10857249" y="6422249"/>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8" name="Google Shape;2108;p8"/>
          <p:cNvSpPr/>
          <p:nvPr/>
        </p:nvSpPr>
        <p:spPr>
          <a:xfrm>
            <a:off x="10841561" y="6356136"/>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9" name="Google Shape;2109;p8"/>
          <p:cNvSpPr/>
          <p:nvPr/>
        </p:nvSpPr>
        <p:spPr>
          <a:xfrm>
            <a:off x="11269614" y="6553367"/>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0" name="Google Shape;2110;p8"/>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1" name="Google Shape;2111;p8"/>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2" name="Google Shape;2112;p8"/>
          <p:cNvSpPr/>
          <p:nvPr/>
        </p:nvSpPr>
        <p:spPr>
          <a:xfrm>
            <a:off x="11054445" y="6911983"/>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3" name="Google Shape;2113;p8"/>
          <p:cNvSpPr/>
          <p:nvPr/>
        </p:nvSpPr>
        <p:spPr>
          <a:xfrm>
            <a:off x="11046616" y="6331512"/>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4" name="Google Shape;2114;p8"/>
          <p:cNvSpPr/>
          <p:nvPr/>
        </p:nvSpPr>
        <p:spPr>
          <a:xfrm>
            <a:off x="11020851" y="6265364"/>
            <a:ext cx="35882"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5" name="Google Shape;2115;p8"/>
          <p:cNvSpPr/>
          <p:nvPr/>
        </p:nvSpPr>
        <p:spPr>
          <a:xfrm>
            <a:off x="11339086" y="6213832"/>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6" name="Google Shape;2116;p8"/>
          <p:cNvSpPr/>
          <p:nvPr/>
        </p:nvSpPr>
        <p:spPr>
          <a:xfrm>
            <a:off x="11284192" y="6254179"/>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7" name="Google Shape;2117;p8"/>
          <p:cNvSpPr/>
          <p:nvPr/>
        </p:nvSpPr>
        <p:spPr>
          <a:xfrm>
            <a:off x="11218081" y="6016601"/>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8" name="Google Shape;2118;p8"/>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9" name="Google Shape;2119;p8"/>
          <p:cNvSpPr/>
          <p:nvPr/>
        </p:nvSpPr>
        <p:spPr>
          <a:xfrm>
            <a:off x="10042563" y="5894788"/>
            <a:ext cx="914837" cy="1148032"/>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0" name="Google Shape;2120;p8"/>
          <p:cNvSpPr/>
          <p:nvPr/>
        </p:nvSpPr>
        <p:spPr>
          <a:xfrm>
            <a:off x="10126346" y="5997384"/>
            <a:ext cx="644485" cy="1175984"/>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1" name="Google Shape;2121;p8"/>
          <p:cNvSpPr/>
          <p:nvPr/>
        </p:nvSpPr>
        <p:spPr>
          <a:xfrm>
            <a:off x="10528600" y="6820069"/>
            <a:ext cx="186361" cy="17782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2" name="Google Shape;2122;p8"/>
          <p:cNvSpPr/>
          <p:nvPr/>
        </p:nvSpPr>
        <p:spPr>
          <a:xfrm>
            <a:off x="10384044" y="6550006"/>
            <a:ext cx="256982" cy="255772"/>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3" name="Google Shape;2123;p8"/>
          <p:cNvSpPr/>
          <p:nvPr/>
        </p:nvSpPr>
        <p:spPr>
          <a:xfrm>
            <a:off x="10277553" y="6306853"/>
            <a:ext cx="288393" cy="365364"/>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4" name="Google Shape;2124;p8"/>
          <p:cNvSpPr/>
          <p:nvPr/>
        </p:nvSpPr>
        <p:spPr>
          <a:xfrm>
            <a:off x="10296331" y="6298994"/>
            <a:ext cx="148564" cy="19271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5" name="Google Shape;2125;p8"/>
          <p:cNvSpPr/>
          <p:nvPr/>
        </p:nvSpPr>
        <p:spPr>
          <a:xfrm>
            <a:off x="10150231" y="6091685"/>
            <a:ext cx="190460" cy="22812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6" name="Google Shape;2126;p8"/>
          <p:cNvSpPr/>
          <p:nvPr/>
        </p:nvSpPr>
        <p:spPr>
          <a:xfrm>
            <a:off x="10120636" y="6021103"/>
            <a:ext cx="135998" cy="15803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7" name="Google Shape;2127;p8"/>
          <p:cNvSpPr/>
          <p:nvPr/>
        </p:nvSpPr>
        <p:spPr>
          <a:xfrm>
            <a:off x="10712661" y="6314682"/>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8" name="Google Shape;2128;p8"/>
          <p:cNvSpPr/>
          <p:nvPr/>
        </p:nvSpPr>
        <p:spPr>
          <a:xfrm>
            <a:off x="10673456" y="6267617"/>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9" name="Google Shape;2129;p8"/>
          <p:cNvSpPr/>
          <p:nvPr/>
        </p:nvSpPr>
        <p:spPr>
          <a:xfrm>
            <a:off x="10657768" y="6333729"/>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0" name="Google Shape;2130;p8"/>
          <p:cNvSpPr/>
          <p:nvPr/>
        </p:nvSpPr>
        <p:spPr>
          <a:xfrm>
            <a:off x="10125473" y="6611653"/>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1" name="Google Shape;2131;p8"/>
          <p:cNvSpPr/>
          <p:nvPr/>
        </p:nvSpPr>
        <p:spPr>
          <a:xfrm>
            <a:off x="10136693" y="6548899"/>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2" name="Google Shape;2132;p8"/>
          <p:cNvSpPr/>
          <p:nvPr/>
        </p:nvSpPr>
        <p:spPr>
          <a:xfrm>
            <a:off x="10199446" y="6595965"/>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3" name="Google Shape;2133;p8"/>
          <p:cNvSpPr/>
          <p:nvPr/>
        </p:nvSpPr>
        <p:spPr>
          <a:xfrm>
            <a:off x="10293577" y="5969537"/>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4" name="Google Shape;2134;p8"/>
          <p:cNvSpPr/>
          <p:nvPr/>
        </p:nvSpPr>
        <p:spPr>
          <a:xfrm>
            <a:off x="10250979" y="5950489"/>
            <a:ext cx="37024"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5" name="Google Shape;2135;p8"/>
          <p:cNvSpPr/>
          <p:nvPr/>
        </p:nvSpPr>
        <p:spPr>
          <a:xfrm>
            <a:off x="10086269" y="6189174"/>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6" name="Google Shape;2136;p8"/>
          <p:cNvSpPr/>
          <p:nvPr/>
        </p:nvSpPr>
        <p:spPr>
          <a:xfrm>
            <a:off x="10086269" y="6228413"/>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7" name="Google Shape;2137;p8"/>
          <p:cNvSpPr/>
          <p:nvPr/>
        </p:nvSpPr>
        <p:spPr>
          <a:xfrm>
            <a:off x="10673456" y="6682233"/>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8" name="Google Shape;2138;p8"/>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9" name="Google Shape;2139;p8"/>
          <p:cNvSpPr/>
          <p:nvPr/>
        </p:nvSpPr>
        <p:spPr>
          <a:xfrm>
            <a:off x="10317092" y="6514163"/>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40" name="Google Shape;2140;p8"/>
          <p:cNvSpPr/>
          <p:nvPr/>
        </p:nvSpPr>
        <p:spPr>
          <a:xfrm>
            <a:off x="10610703" y="6486146"/>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41" name="Google Shape;2141;p8"/>
          <p:cNvGrpSpPr/>
          <p:nvPr/>
        </p:nvGrpSpPr>
        <p:grpSpPr>
          <a:xfrm rot="1693484">
            <a:off x="429143" y="5263527"/>
            <a:ext cx="2189608" cy="2131495"/>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56" name="Google Shape;2156;p8"/>
          <p:cNvGrpSpPr/>
          <p:nvPr/>
        </p:nvGrpSpPr>
        <p:grpSpPr>
          <a:xfrm>
            <a:off x="-75913" y="4725005"/>
            <a:ext cx="1319791" cy="1770491"/>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04" name="Google Shape;2204;p8"/>
          <p:cNvGrpSpPr/>
          <p:nvPr/>
        </p:nvGrpSpPr>
        <p:grpSpPr>
          <a:xfrm rot="-2320759">
            <a:off x="-693019" y="3765545"/>
            <a:ext cx="1502988" cy="1479232"/>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9" name="Google Shape;2219;p8"/>
          <p:cNvGrpSpPr/>
          <p:nvPr/>
        </p:nvGrpSpPr>
        <p:grpSpPr>
          <a:xfrm rot="5595891">
            <a:off x="-110828" y="5830785"/>
            <a:ext cx="1389621" cy="139596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6318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81600" y="2568767"/>
            <a:ext cx="8828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18934" y="3624833"/>
            <a:ext cx="4323600"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92">
                <a:solidFill>
                  <a:schemeClr val="dk1"/>
                </a:solidFill>
              </a:defRPr>
            </a:lvl1pPr>
            <a:lvl2pPr lvl="1" algn="ctr" rtl="0">
              <a:lnSpc>
                <a:spcPct val="100000"/>
              </a:lnSpc>
              <a:spcBef>
                <a:spcPts val="0"/>
              </a:spcBef>
              <a:spcAft>
                <a:spcPts val="0"/>
              </a:spcAft>
              <a:buNone/>
              <a:defRPr sz="3192">
                <a:solidFill>
                  <a:schemeClr val="dk1"/>
                </a:solidFill>
              </a:defRPr>
            </a:lvl2pPr>
            <a:lvl3pPr lvl="2" algn="ctr" rtl="0">
              <a:lnSpc>
                <a:spcPct val="100000"/>
              </a:lnSpc>
              <a:spcBef>
                <a:spcPts val="0"/>
              </a:spcBef>
              <a:spcAft>
                <a:spcPts val="0"/>
              </a:spcAft>
              <a:buNone/>
              <a:defRPr sz="3192">
                <a:solidFill>
                  <a:schemeClr val="dk1"/>
                </a:solidFill>
              </a:defRPr>
            </a:lvl3pPr>
            <a:lvl4pPr lvl="3" algn="ctr" rtl="0">
              <a:lnSpc>
                <a:spcPct val="100000"/>
              </a:lnSpc>
              <a:spcBef>
                <a:spcPts val="0"/>
              </a:spcBef>
              <a:spcAft>
                <a:spcPts val="0"/>
              </a:spcAft>
              <a:buNone/>
              <a:defRPr sz="3192">
                <a:solidFill>
                  <a:schemeClr val="dk1"/>
                </a:solidFill>
              </a:defRPr>
            </a:lvl4pPr>
            <a:lvl5pPr lvl="4" algn="ctr" rtl="0">
              <a:lnSpc>
                <a:spcPct val="100000"/>
              </a:lnSpc>
              <a:spcBef>
                <a:spcPts val="0"/>
              </a:spcBef>
              <a:spcAft>
                <a:spcPts val="0"/>
              </a:spcAft>
              <a:buNone/>
              <a:defRPr sz="3192">
                <a:solidFill>
                  <a:schemeClr val="dk1"/>
                </a:solidFill>
              </a:defRPr>
            </a:lvl5pPr>
            <a:lvl6pPr lvl="5" algn="ctr" rtl="0">
              <a:lnSpc>
                <a:spcPct val="100000"/>
              </a:lnSpc>
              <a:spcBef>
                <a:spcPts val="0"/>
              </a:spcBef>
              <a:spcAft>
                <a:spcPts val="0"/>
              </a:spcAft>
              <a:buNone/>
              <a:defRPr sz="3192">
                <a:solidFill>
                  <a:schemeClr val="dk1"/>
                </a:solidFill>
              </a:defRPr>
            </a:lvl6pPr>
            <a:lvl7pPr lvl="6" algn="ctr" rtl="0">
              <a:lnSpc>
                <a:spcPct val="100000"/>
              </a:lnSpc>
              <a:spcBef>
                <a:spcPts val="0"/>
              </a:spcBef>
              <a:spcAft>
                <a:spcPts val="0"/>
              </a:spcAft>
              <a:buNone/>
              <a:defRPr sz="3192">
                <a:solidFill>
                  <a:schemeClr val="dk1"/>
                </a:solidFill>
              </a:defRPr>
            </a:lvl7pPr>
            <a:lvl8pPr lvl="7" algn="ctr" rtl="0">
              <a:lnSpc>
                <a:spcPct val="100000"/>
              </a:lnSpc>
              <a:spcBef>
                <a:spcPts val="0"/>
              </a:spcBef>
              <a:spcAft>
                <a:spcPts val="0"/>
              </a:spcAft>
              <a:buNone/>
              <a:defRPr sz="3192">
                <a:solidFill>
                  <a:schemeClr val="dk1"/>
                </a:solidFill>
              </a:defRPr>
            </a:lvl8pPr>
            <a:lvl9pPr lvl="8" algn="ctr" rtl="0">
              <a:lnSpc>
                <a:spcPct val="100000"/>
              </a:lnSpc>
              <a:spcBef>
                <a:spcPts val="0"/>
              </a:spcBef>
              <a:spcAft>
                <a:spcPts val="0"/>
              </a:spcAft>
              <a:buNone/>
              <a:defRPr sz="3192">
                <a:solidFill>
                  <a:schemeClr val="dk1"/>
                </a:solidFill>
              </a:defRPr>
            </a:lvl9pPr>
          </a:lstStyle>
          <a:p>
            <a:endParaRPr/>
          </a:p>
        </p:txBody>
      </p:sp>
      <p:grpSp>
        <p:nvGrpSpPr>
          <p:cNvPr id="5191" name="Google Shape;5191;p19"/>
          <p:cNvGrpSpPr/>
          <p:nvPr/>
        </p:nvGrpSpPr>
        <p:grpSpPr>
          <a:xfrm rot="10800000" flipH="1">
            <a:off x="11838239" y="5589878"/>
            <a:ext cx="215884"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95" name="Google Shape;5195;p19"/>
          <p:cNvGrpSpPr/>
          <p:nvPr/>
        </p:nvGrpSpPr>
        <p:grpSpPr>
          <a:xfrm rot="10800000" flipH="1">
            <a:off x="177442" y="5539114"/>
            <a:ext cx="207292"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99" name="Google Shape;5199;p19"/>
          <p:cNvSpPr/>
          <p:nvPr/>
        </p:nvSpPr>
        <p:spPr>
          <a:xfrm rot="10800000" flipH="1">
            <a:off x="-294449" y="-52518"/>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00" name="Google Shape;5200;p19"/>
          <p:cNvSpPr/>
          <p:nvPr/>
        </p:nvSpPr>
        <p:spPr>
          <a:xfrm rot="10800000" flipH="1">
            <a:off x="6029618" y="5966590"/>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01" name="Google Shape;5201;p19"/>
          <p:cNvGrpSpPr/>
          <p:nvPr/>
        </p:nvGrpSpPr>
        <p:grpSpPr>
          <a:xfrm rot="10800000" flipH="1">
            <a:off x="2175521" y="5727057"/>
            <a:ext cx="554560"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0" name="Google Shape;5210;p19"/>
          <p:cNvGrpSpPr/>
          <p:nvPr/>
        </p:nvGrpSpPr>
        <p:grpSpPr>
          <a:xfrm rot="10800000" flipH="1">
            <a:off x="-422591" y="5291232"/>
            <a:ext cx="1800468"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9" name="Google Shape;5219;p19"/>
          <p:cNvGrpSpPr/>
          <p:nvPr/>
        </p:nvGrpSpPr>
        <p:grpSpPr>
          <a:xfrm rot="10800000" flipH="1">
            <a:off x="-224342" y="5924230"/>
            <a:ext cx="1153599"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39" name="Google Shape;5239;p19"/>
          <p:cNvGrpSpPr/>
          <p:nvPr/>
        </p:nvGrpSpPr>
        <p:grpSpPr>
          <a:xfrm rot="10800000" flipH="1">
            <a:off x="999457" y="5690300"/>
            <a:ext cx="561362"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67" name="Google Shape;5267;p19"/>
          <p:cNvGrpSpPr/>
          <p:nvPr/>
        </p:nvGrpSpPr>
        <p:grpSpPr>
          <a:xfrm rot="10800000" flipH="1">
            <a:off x="1705340" y="5995618"/>
            <a:ext cx="845843"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88" name="Google Shape;5288;p19"/>
          <p:cNvGrpSpPr/>
          <p:nvPr/>
        </p:nvGrpSpPr>
        <p:grpSpPr>
          <a:xfrm rot="10800000" flipH="1">
            <a:off x="2270785" y="6029217"/>
            <a:ext cx="1043986"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11" name="Google Shape;5311;p19"/>
          <p:cNvGrpSpPr/>
          <p:nvPr/>
        </p:nvGrpSpPr>
        <p:grpSpPr>
          <a:xfrm>
            <a:off x="668798" y="3922164"/>
            <a:ext cx="558848"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34" name="Google Shape;5334;p19"/>
          <p:cNvGrpSpPr/>
          <p:nvPr/>
        </p:nvGrpSpPr>
        <p:grpSpPr>
          <a:xfrm rot="10800000" flipH="1">
            <a:off x="11026624" y="1058000"/>
            <a:ext cx="1586693"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3" name="Google Shape;5343;p19"/>
          <p:cNvGrpSpPr/>
          <p:nvPr/>
        </p:nvGrpSpPr>
        <p:grpSpPr>
          <a:xfrm rot="10800000" flipH="1">
            <a:off x="11394401" y="259357"/>
            <a:ext cx="1389679"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71" name="Google Shape;5371;p19"/>
          <p:cNvGrpSpPr/>
          <p:nvPr/>
        </p:nvGrpSpPr>
        <p:grpSpPr>
          <a:xfrm rot="10800000" flipH="1">
            <a:off x="11312581" y="-360494"/>
            <a:ext cx="491221"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96" name="Google Shape;5396;p19"/>
          <p:cNvGrpSpPr/>
          <p:nvPr/>
        </p:nvGrpSpPr>
        <p:grpSpPr>
          <a:xfrm rot="-4992369">
            <a:off x="9641891" y="-344472"/>
            <a:ext cx="485747" cy="1259326"/>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05" name="Google Shape;5405;p19"/>
          <p:cNvSpPr/>
          <p:nvPr/>
        </p:nvSpPr>
        <p:spPr>
          <a:xfrm rot="10800000" flipH="1">
            <a:off x="10654771" y="-166611"/>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6" name="Google Shape;5406;p19"/>
          <p:cNvSpPr/>
          <p:nvPr/>
        </p:nvSpPr>
        <p:spPr>
          <a:xfrm rot="10800000" flipH="1">
            <a:off x="10645299" y="-266318"/>
            <a:ext cx="648046"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7" name="Google Shape;5407;p19"/>
          <p:cNvSpPr/>
          <p:nvPr/>
        </p:nvSpPr>
        <p:spPr>
          <a:xfrm rot="10800000" flipH="1">
            <a:off x="11083227" y="635525"/>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8" name="Google Shape;5408;p19"/>
          <p:cNvSpPr/>
          <p:nvPr/>
        </p:nvSpPr>
        <p:spPr>
          <a:xfrm rot="10800000" flipH="1">
            <a:off x="10996555" y="47373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9" name="Google Shape;5409;p19"/>
          <p:cNvSpPr/>
          <p:nvPr/>
        </p:nvSpPr>
        <p:spPr>
          <a:xfrm rot="10800000" flipH="1">
            <a:off x="10886737" y="302767"/>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0" name="Google Shape;5410;p19"/>
          <p:cNvSpPr/>
          <p:nvPr/>
        </p:nvSpPr>
        <p:spPr>
          <a:xfrm rot="10800000" flipH="1">
            <a:off x="10798655" y="98215"/>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1" name="Google Shape;5411;p19"/>
          <p:cNvSpPr/>
          <p:nvPr/>
        </p:nvSpPr>
        <p:spPr>
          <a:xfrm rot="10800000" flipH="1">
            <a:off x="10776381" y="-66189"/>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2" name="Google Shape;5412;p19"/>
          <p:cNvSpPr/>
          <p:nvPr/>
        </p:nvSpPr>
        <p:spPr>
          <a:xfrm rot="10800000" flipH="1">
            <a:off x="10830703" y="459941"/>
            <a:ext cx="35882"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3" name="Google Shape;5413;p19"/>
          <p:cNvSpPr/>
          <p:nvPr/>
        </p:nvSpPr>
        <p:spPr>
          <a:xfrm rot="10800000" flipH="1">
            <a:off x="10791498" y="42298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4" name="Google Shape;5414;p19"/>
          <p:cNvSpPr/>
          <p:nvPr/>
        </p:nvSpPr>
        <p:spPr>
          <a:xfrm rot="10800000" flipH="1">
            <a:off x="10775810" y="489101"/>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5" name="Google Shape;5415;p19"/>
          <p:cNvSpPr/>
          <p:nvPr/>
        </p:nvSpPr>
        <p:spPr>
          <a:xfrm rot="10800000" flipH="1">
            <a:off x="11203863" y="291871"/>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6" name="Google Shape;5416;p19"/>
          <p:cNvSpPr/>
          <p:nvPr/>
        </p:nvSpPr>
        <p:spPr>
          <a:xfrm rot="10800000" flipH="1">
            <a:off x="11160158" y="259351"/>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7" name="Google Shape;5417;p19"/>
          <p:cNvSpPr/>
          <p:nvPr/>
        </p:nvSpPr>
        <p:spPr>
          <a:xfrm rot="10800000" flipH="1">
            <a:off x="10980868" y="514868"/>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8" name="Google Shape;5418;p19"/>
          <p:cNvSpPr/>
          <p:nvPr/>
        </p:nvSpPr>
        <p:spPr>
          <a:xfrm rot="10800000" flipH="1">
            <a:off x="10955100" y="580980"/>
            <a:ext cx="35882"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9" name="Google Shape;5419;p19"/>
          <p:cNvSpPr/>
          <p:nvPr/>
        </p:nvSpPr>
        <p:spPr>
          <a:xfrm rot="10800000" flipH="1">
            <a:off x="11273335" y="631405"/>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0" name="Google Shape;5420;p19"/>
          <p:cNvSpPr/>
          <p:nvPr/>
        </p:nvSpPr>
        <p:spPr>
          <a:xfrm rot="10800000" flipH="1">
            <a:off x="11218444" y="591060"/>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1" name="Google Shape;5421;p19"/>
          <p:cNvSpPr/>
          <p:nvPr/>
        </p:nvSpPr>
        <p:spPr>
          <a:xfrm rot="10800000" flipH="1">
            <a:off x="11152330" y="828636"/>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2" name="Google Shape;5422;p19"/>
          <p:cNvSpPr/>
          <p:nvPr/>
        </p:nvSpPr>
        <p:spPr>
          <a:xfrm rot="10800000" flipH="1">
            <a:off x="11189283" y="886921"/>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3" name="Google Shape;5423;p19"/>
          <p:cNvSpPr/>
          <p:nvPr/>
        </p:nvSpPr>
        <p:spPr>
          <a:xfrm rot="-10392468" flipH="1">
            <a:off x="9807020" y="-141511"/>
            <a:ext cx="914813"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4" name="Google Shape;5424;p19"/>
          <p:cNvSpPr/>
          <p:nvPr/>
        </p:nvSpPr>
        <p:spPr>
          <a:xfrm rot="-10392468" flipH="1">
            <a:off x="9904954" y="-277317"/>
            <a:ext cx="644468"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5" name="Google Shape;5425;p19"/>
          <p:cNvSpPr/>
          <p:nvPr/>
        </p:nvSpPr>
        <p:spPr>
          <a:xfrm rot="-10392468" flipH="1">
            <a:off x="10344283" y="-79104"/>
            <a:ext cx="186356"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6" name="Google Shape;5426;p19"/>
          <p:cNvSpPr/>
          <p:nvPr/>
        </p:nvSpPr>
        <p:spPr>
          <a:xfrm rot="-10392468" flipH="1">
            <a:off x="10173160" y="98472"/>
            <a:ext cx="256975"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7" name="Google Shape;5427;p19"/>
          <p:cNvSpPr/>
          <p:nvPr/>
        </p:nvSpPr>
        <p:spPr>
          <a:xfrm rot="-10392468" flipH="1">
            <a:off x="10045021" y="219973"/>
            <a:ext cx="288386"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8" name="Google Shape;5428;p19"/>
          <p:cNvSpPr/>
          <p:nvPr/>
        </p:nvSpPr>
        <p:spPr>
          <a:xfrm rot="-10392468" flipH="1">
            <a:off x="10053019" y="393775"/>
            <a:ext cx="148560"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9" name="Google Shape;5429;p19"/>
          <p:cNvSpPr/>
          <p:nvPr/>
        </p:nvSpPr>
        <p:spPr>
          <a:xfrm rot="-10392468" flipH="1">
            <a:off x="9885369" y="549537"/>
            <a:ext cx="190454"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0" name="Google Shape;5430;p19"/>
          <p:cNvSpPr/>
          <p:nvPr/>
        </p:nvSpPr>
        <p:spPr>
          <a:xfrm rot="-10392468" flipH="1">
            <a:off x="9843678" y="682736"/>
            <a:ext cx="135996"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1" name="Google Shape;5431;p19"/>
          <p:cNvSpPr/>
          <p:nvPr/>
        </p:nvSpPr>
        <p:spPr>
          <a:xfrm rot="10800000" flipH="1">
            <a:off x="10646910" y="529449"/>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2" name="Google Shape;5432;p19"/>
          <p:cNvSpPr/>
          <p:nvPr/>
        </p:nvSpPr>
        <p:spPr>
          <a:xfrm rot="-10392468" flipH="1">
            <a:off x="10414502" y="625983"/>
            <a:ext cx="38130"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3" name="Google Shape;5433;p19"/>
          <p:cNvSpPr/>
          <p:nvPr/>
        </p:nvSpPr>
        <p:spPr>
          <a:xfrm rot="-10392468" flipH="1">
            <a:off x="10406746" y="558444"/>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4" name="Google Shape;5434;p19"/>
          <p:cNvSpPr/>
          <p:nvPr/>
        </p:nvSpPr>
        <p:spPr>
          <a:xfrm rot="-10392468" flipH="1">
            <a:off x="9911061" y="219541"/>
            <a:ext cx="38130"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5" name="Google Shape;5435;p19"/>
          <p:cNvSpPr/>
          <p:nvPr/>
        </p:nvSpPr>
        <p:spPr>
          <a:xfrm rot="-10392468" flipH="1">
            <a:off x="9914781" y="283181"/>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6" name="Google Shape;5436;p19"/>
          <p:cNvSpPr/>
          <p:nvPr/>
        </p:nvSpPr>
        <p:spPr>
          <a:xfrm rot="-10392468" flipH="1">
            <a:off x="9982660" y="243869"/>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7" name="Google Shape;5437;p19"/>
          <p:cNvSpPr/>
          <p:nvPr/>
        </p:nvSpPr>
        <p:spPr>
          <a:xfrm rot="-10392468" flipH="1">
            <a:off x="10002028" y="877033"/>
            <a:ext cx="38130"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8" name="Google Shape;5438;p19"/>
          <p:cNvSpPr/>
          <p:nvPr/>
        </p:nvSpPr>
        <p:spPr>
          <a:xfrm rot="-10392468" flipH="1">
            <a:off x="9957481" y="890843"/>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9" name="Google Shape;5439;p19"/>
          <p:cNvSpPr/>
          <p:nvPr/>
        </p:nvSpPr>
        <p:spPr>
          <a:xfrm rot="-10392468" flipH="1">
            <a:off x="9822157" y="634415"/>
            <a:ext cx="38130"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0" name="Google Shape;5440;p19"/>
          <p:cNvSpPr/>
          <p:nvPr/>
        </p:nvSpPr>
        <p:spPr>
          <a:xfrm rot="-10392468" flipH="1">
            <a:off x="9826799" y="595453"/>
            <a:ext cx="38130"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1" name="Google Shape;5441;p19"/>
          <p:cNvSpPr/>
          <p:nvPr/>
        </p:nvSpPr>
        <p:spPr>
          <a:xfrm rot="-10392468" flipH="1">
            <a:off x="10463550" y="214242"/>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2" name="Google Shape;5442;p19"/>
          <p:cNvSpPr/>
          <p:nvPr/>
        </p:nvSpPr>
        <p:spPr>
          <a:xfrm rot="-10392468" flipH="1">
            <a:off x="10089803" y="339014"/>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3" name="Google Shape;5443;p19"/>
          <p:cNvSpPr/>
          <p:nvPr/>
        </p:nvSpPr>
        <p:spPr>
          <a:xfrm rot="-10392468" flipH="1">
            <a:off x="10378105" y="400460"/>
            <a:ext cx="38130"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44" name="Google Shape;5444;p19"/>
          <p:cNvGrpSpPr/>
          <p:nvPr/>
        </p:nvGrpSpPr>
        <p:grpSpPr>
          <a:xfrm rot="10800000" flipH="1">
            <a:off x="9562733" y="5783900"/>
            <a:ext cx="58200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67" name="Google Shape;5467;p19"/>
          <p:cNvGrpSpPr/>
          <p:nvPr/>
        </p:nvGrpSpPr>
        <p:grpSpPr>
          <a:xfrm rot="10800000" flipH="1">
            <a:off x="-295042" y="-248785"/>
            <a:ext cx="2000314"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82" name="Google Shape;5482;p19"/>
          <p:cNvGrpSpPr/>
          <p:nvPr/>
        </p:nvGrpSpPr>
        <p:grpSpPr>
          <a:xfrm rot="10800000" flipH="1">
            <a:off x="-342270" y="245521"/>
            <a:ext cx="1583038"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30" name="Google Shape;5530;p19"/>
          <p:cNvGrpSpPr/>
          <p:nvPr/>
        </p:nvGrpSpPr>
        <p:grpSpPr>
          <a:xfrm rot="10800000" flipH="1">
            <a:off x="10565116" y="5614395"/>
            <a:ext cx="1489000"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92" name="Google Shape;5592;p19"/>
          <p:cNvGrpSpPr/>
          <p:nvPr/>
        </p:nvGrpSpPr>
        <p:grpSpPr>
          <a:xfrm rot="-5400000">
            <a:off x="7416710" y="6041311"/>
            <a:ext cx="1342667" cy="1122328"/>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13626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42D1-CDD3-48D1-AD09-B28CE2C476A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D42D1-CDD3-48D1-AD09-B28CE2C476A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FD42D1-CDD3-48D1-AD09-B28CE2C476A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FD42D1-CDD3-48D1-AD09-B28CE2C476A7}"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FD42D1-CDD3-48D1-AD09-B28CE2C476A7}"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D42D1-CDD3-48D1-AD09-B28CE2C476A7}"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D42D1-CDD3-48D1-AD09-B28CE2C476A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D42D1-CDD3-48D1-AD09-B28CE2C476A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D42D1-CDD3-48D1-AD09-B28CE2C476A7}" type="datetimeFigureOut">
              <a:rPr lang="en-US" smtClean="0"/>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FD5B7-9566-4078-8653-218F3DF1EA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 id="2147483701" r:id="rId13"/>
    <p:sldLayoutId id="2147483702" r:id="rId14"/>
    <p:sldLayoutId id="2147483703" r:id="rId15"/>
    <p:sldLayoutId id="214748370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microsoft.com/office/2007/relationships/hdphoto" Target="../media/hdphoto8.wdp"/><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1"/>
            <a:ext cx="8614999" cy="666786"/>
          </a:xfrm>
          <a:prstGeom prst="rect">
            <a:avLst/>
          </a:prstGeom>
          <a:noFill/>
        </p:spPr>
        <p:txBody>
          <a:bodyPr wrap="square" rtlCol="0">
            <a:spAutoFit/>
          </a:bodyPr>
          <a:lstStyle/>
          <a:p>
            <a:r>
              <a:rPr lang="en-US" sz="3733" b="1" dirty="0">
                <a:solidFill>
                  <a:schemeClr val="accent6">
                    <a:lumMod val="75000"/>
                  </a:schemeClr>
                </a:solidFill>
                <a:latin typeface="UVN Van Chuong Nang" panose="00000400000000000000" pitchFamily="2" charset="0"/>
              </a:rPr>
              <a:t>TRƯỜNG TIỂU HỌC PHÚC LỢI</a:t>
            </a:r>
            <a:endParaRPr lang="vi-VN" sz="3733" b="1" dirty="0">
              <a:solidFill>
                <a:schemeClr val="accent6">
                  <a:lumMod val="75000"/>
                </a:schemeClr>
              </a:solidFill>
            </a:endParaRPr>
          </a:p>
        </p:txBody>
      </p:sp>
      <p:sp>
        <p:nvSpPr>
          <p:cNvPr id="7" name="TextBox 6">
            <a:extLst>
              <a:ext uri="{FF2B5EF4-FFF2-40B4-BE49-F238E27FC236}">
                <a16:creationId xmlns="" xmlns:a16="http://schemas.microsoft.com/office/drawing/2014/main" id="{19C6FF74-A3CD-43E9-B936-B3D00B198B50}"/>
              </a:ext>
            </a:extLst>
          </p:cNvPr>
          <p:cNvSpPr txBox="1"/>
          <p:nvPr/>
        </p:nvSpPr>
        <p:spPr>
          <a:xfrm>
            <a:off x="3764526" y="1016339"/>
            <a:ext cx="4662945" cy="923330"/>
          </a:xfrm>
          <a:prstGeom prst="rect">
            <a:avLst/>
          </a:prstGeom>
          <a:noFill/>
        </p:spPr>
        <p:txBody>
          <a:bodyPr wrap="square" rtlCol="0">
            <a:spAutoFit/>
          </a:bodyPr>
          <a:lstStyle/>
          <a:p>
            <a:pPr algn="ctr">
              <a:defRPr/>
            </a:pPr>
            <a:r>
              <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a:t>
            </a:r>
            <a:r>
              <a:rPr lang="en-US" sz="5400" spc="-151" dirty="0" smtClean="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2</a:t>
            </a:r>
            <a:endPar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endParaRPr>
          </a:p>
        </p:txBody>
      </p:sp>
      <p:sp>
        <p:nvSpPr>
          <p:cNvPr id="8" name="TextBox 7"/>
          <p:cNvSpPr txBox="1"/>
          <p:nvPr/>
        </p:nvSpPr>
        <p:spPr>
          <a:xfrm>
            <a:off x="944192" y="1970448"/>
            <a:ext cx="11034447" cy="4247317"/>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ea typeface="Zilla Slab" pitchFamily="2" charset="0"/>
                <a:cs typeface="Times New Roman" panose="02020603050405020304" pitchFamily="18" charset="0"/>
              </a:rPr>
              <a:t>Tiếng</a:t>
            </a:r>
            <a:r>
              <a:rPr lang="en-US" sz="54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5400" b="1" dirty="0" err="1">
                <a:solidFill>
                  <a:srgbClr val="FF0000"/>
                </a:solidFill>
                <a:latin typeface="Times New Roman" panose="02020603050405020304" pitchFamily="18" charset="0"/>
                <a:ea typeface="Zilla Slab" pitchFamily="2" charset="0"/>
                <a:cs typeface="Times New Roman" panose="02020603050405020304" pitchFamily="18" charset="0"/>
              </a:rPr>
              <a:t>Việt</a:t>
            </a:r>
            <a:endParaRPr lang="en-US" sz="5400"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r>
              <a:rPr lang="en-US" sz="5400" b="1" dirty="0" err="1">
                <a:solidFill>
                  <a:srgbClr val="FF0000"/>
                </a:solidFill>
                <a:latin typeface="Times New Roman" panose="02020603050405020304" pitchFamily="18" charset="0"/>
                <a:ea typeface="Zilla Slab" pitchFamily="2" charset="0"/>
                <a:cs typeface="Times New Roman" panose="02020603050405020304" pitchFamily="18" charset="0"/>
              </a:rPr>
              <a:t>Bài</a:t>
            </a:r>
            <a:r>
              <a:rPr lang="en-US" sz="54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5400" b="1" dirty="0" smtClean="0">
                <a:solidFill>
                  <a:srgbClr val="FF0000"/>
                </a:solidFill>
                <a:latin typeface="Times New Roman" panose="02020603050405020304" pitchFamily="18" charset="0"/>
                <a:ea typeface="Zilla Slab" pitchFamily="2" charset="0"/>
                <a:cs typeface="Times New Roman" panose="02020603050405020304" pitchFamily="18" charset="0"/>
              </a:rPr>
              <a:t>3:</a:t>
            </a:r>
            <a:endParaRPr lang="en-US" sz="5400" b="1" dirty="0">
              <a:solidFill>
                <a:srgbClr val="FF0000"/>
              </a:solidFill>
              <a:latin typeface="Times New Roman" panose="02020603050405020304" pitchFamily="18" charset="0"/>
              <a:ea typeface="Zilla Slab" pitchFamily="2" charset="0"/>
              <a:cs typeface="Times New Roman" panose="02020603050405020304" pitchFamily="18" charset="0"/>
            </a:endParaRPr>
          </a:p>
          <a:p>
            <a:r>
              <a:rPr lang="en-US" sz="5400" b="1" dirty="0">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Đọc</a:t>
            </a:r>
            <a:r>
              <a:rPr lang="en-US" sz="5400" b="1" dirty="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Cánh</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rừng</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trong</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nắng</a:t>
            </a:r>
            <a:endParaRPr lang="en-US" sz="5400" b="1" dirty="0">
              <a:solidFill>
                <a:schemeClr val="accent5">
                  <a:lumMod val="50000"/>
                </a:schemeClr>
              </a:solidFill>
              <a:latin typeface="Zilla Slab" pitchFamily="2" charset="0"/>
              <a:ea typeface="Zilla Slab" pitchFamily="2" charset="0"/>
            </a:endParaRPr>
          </a:p>
          <a:p>
            <a:r>
              <a:rPr lang="en-US" sz="5400" b="1" dirty="0">
                <a:solidFill>
                  <a:schemeClr val="accent5">
                    <a:lumMod val="50000"/>
                  </a:schemeClr>
                </a:solidFill>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Nói</a:t>
            </a:r>
            <a:r>
              <a:rPr lang="en-US" sz="5400" b="1" dirty="0">
                <a:solidFill>
                  <a:schemeClr val="accent5">
                    <a:lumMod val="50000"/>
                  </a:schemeClr>
                </a:solidFill>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và</a:t>
            </a:r>
            <a:r>
              <a:rPr lang="en-US" sz="5400" b="1" dirty="0">
                <a:solidFill>
                  <a:schemeClr val="accent5">
                    <a:lumMod val="50000"/>
                  </a:schemeClr>
                </a:solidFill>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nghe</a:t>
            </a:r>
            <a:r>
              <a:rPr lang="en-US" sz="5400" b="1" dirty="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Sự</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tích</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loài</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hoa</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của</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mùa</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hạ</a:t>
            </a:r>
            <a:r>
              <a:rPr lang="en-US" sz="5400" b="1" dirty="0" smtClean="0">
                <a:solidFill>
                  <a:schemeClr val="accent5">
                    <a:lumMod val="50000"/>
                  </a:schemeClr>
                </a:solidFill>
                <a:latin typeface="Zilla Slab" pitchFamily="2" charset="0"/>
                <a:ea typeface="Zilla Slab" pitchFamily="2" charset="0"/>
              </a:rPr>
              <a:t>.</a:t>
            </a:r>
            <a:endParaRPr lang="vi-VN" sz="5400" b="1" dirty="0">
              <a:solidFill>
                <a:schemeClr val="accent5">
                  <a:lumMod val="50000"/>
                </a:schemeClr>
              </a:solidFill>
              <a:ea typeface="Zilla Slab" pitchFamily="2" charset="0"/>
            </a:endParaRPr>
          </a:p>
        </p:txBody>
      </p:sp>
    </p:spTree>
    <p:extLst>
      <p:ext uri="{BB962C8B-B14F-4D97-AF65-F5344CB8AC3E}">
        <p14:creationId xmlns:p14="http://schemas.microsoft.com/office/powerpoint/2010/main" val="319490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Đèo Ô Quy Hồ trông ra núi non trùng đ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83" y="84400"/>
            <a:ext cx="8669501" cy="5707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3A34C87-DEA1-FD50-1FA1-022C1460C8C4}"/>
              </a:ext>
            </a:extLst>
          </p:cNvPr>
          <p:cNvSpPr txBox="1"/>
          <p:nvPr/>
        </p:nvSpPr>
        <p:spPr>
          <a:xfrm>
            <a:off x="1041460" y="5864923"/>
            <a:ext cx="248538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trùng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điệp</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23A34C87-DEA1-FD50-1FA1-022C1460C8C4}"/>
              </a:ext>
            </a:extLst>
          </p:cNvPr>
          <p:cNvSpPr txBox="1"/>
          <p:nvPr/>
        </p:nvSpPr>
        <p:spPr>
          <a:xfrm>
            <a:off x="3526839" y="5867325"/>
            <a:ext cx="835876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hết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8AA7019-15F0-E0B4-B7B8-5FEC4AF39094}"/>
              </a:ext>
            </a:extLst>
          </p:cNvPr>
          <p:cNvSpPr txBox="1"/>
          <p:nvPr/>
        </p:nvSpPr>
        <p:spPr>
          <a:xfrm>
            <a:off x="0" y="199650"/>
            <a:ext cx="1895483" cy="830997"/>
          </a:xfrm>
          <a:prstGeom prst="rect">
            <a:avLst/>
          </a:prstGeom>
          <a:solidFill>
            <a:srgbClr val="FFFFFF"/>
          </a:solidFill>
        </p:spPr>
        <p:txBody>
          <a:bodyPr wrap="square" rtlCol="0">
            <a:spAutoFit/>
          </a:bodyPr>
          <a:lstStyle/>
          <a:p>
            <a:pPr algn="ctr"/>
            <a:r>
              <a:rPr lang="en-US" sz="2400" b="1" dirty="0" err="1">
                <a:solidFill>
                  <a:srgbClr val="008000"/>
                </a:solidFill>
                <a:latin typeface="Times New Roman" panose="02020603050405020304" pitchFamily="18" charset="0"/>
                <a:cs typeface="Times New Roman" panose="02020603050405020304" pitchFamily="18" charset="0"/>
              </a:rPr>
              <a:t>Giải</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nghĩa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từ</a:t>
            </a:r>
            <a:r>
              <a:rPr lang="en-US" sz="2400" b="1" dirty="0">
                <a:solidFill>
                  <a:srgbClr val="008000"/>
                </a:solidFill>
                <a:latin typeface="Times New Roman" panose="02020603050405020304" pitchFamily="18" charset="0"/>
                <a:cs typeface="Times New Roman" panose="02020603050405020304" pitchFamily="18" charset="0"/>
              </a:rPr>
              <a:t>:</a:t>
            </a:r>
            <a:endParaRPr lang="vi-VN" sz="2400" b="1" i="0" dirty="0">
              <a:solidFill>
                <a:srgbClr val="008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4" y="199649"/>
            <a:ext cx="11712513" cy="4091302"/>
            <a:chOff x="239150" y="199649"/>
            <a:chExt cx="11683537" cy="4091302"/>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39150" y="1120852"/>
              <a:ext cx="11683537" cy="317009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cọ</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thêm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xanh</a:t>
              </a:r>
              <a:r>
                <a:rPr lang="en-US" sz="4000" dirty="0">
                  <a:latin typeface="Times New Roman" panose="02020603050405020304" pitchFamily="18" charset="0"/>
                  <a:cs typeface="Times New Roman" panose="02020603050405020304" pitchFamily="18" charset="0"/>
                </a:rPr>
                <a:t> um.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líu</a:t>
              </a:r>
              <a:r>
                <a:rPr lang="en-US" sz="4000" dirty="0">
                  <a:latin typeface="Times New Roman" panose="02020603050405020304" pitchFamily="18" charset="0"/>
                  <a:cs typeface="Times New Roman" panose="02020603050405020304" pitchFamily="18" charset="0"/>
                </a:rPr>
                <a:t> lo. </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3049536" y="199649"/>
              <a:ext cx="581549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5" name="Oval 4">
            <a:extLst>
              <a:ext uri="{FF2B5EF4-FFF2-40B4-BE49-F238E27FC236}">
                <a16:creationId xmlns:a16="http://schemas.microsoft.com/office/drawing/2014/main" xmlns="" id="{AF5FEB72-34B3-43EA-BC56-B61D575183D9}"/>
              </a:ext>
            </a:extLst>
          </p:cNvPr>
          <p:cNvSpPr/>
          <p:nvPr/>
        </p:nvSpPr>
        <p:spPr>
          <a:xfrm>
            <a:off x="420957" y="1120852"/>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7763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4" y="199650"/>
            <a:ext cx="11712513" cy="4044806"/>
            <a:chOff x="239150" y="199649"/>
            <a:chExt cx="11683537" cy="4044806"/>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39150" y="1074356"/>
              <a:ext cx="11683537" cy="317009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kẽ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sóc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thoăn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thoắt</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ngác</a:t>
              </a:r>
              <a:endParaRPr lang="en-US" sz="4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8AA7019-15F0-E0B4-B7B8-5FEC4AF39094}"/>
                </a:ext>
              </a:extLst>
            </p:cNvPr>
            <p:cNvSpPr txBox="1"/>
            <p:nvPr/>
          </p:nvSpPr>
          <p:spPr>
            <a:xfrm>
              <a:off x="2995079" y="199649"/>
              <a:ext cx="5869950"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5" name="Oval 4">
            <a:extLst>
              <a:ext uri="{FF2B5EF4-FFF2-40B4-BE49-F238E27FC236}">
                <a16:creationId xmlns:a16="http://schemas.microsoft.com/office/drawing/2014/main" xmlns="" id="{AB1588D0-12BB-4A2C-8069-4DDEC169061B}"/>
              </a:ext>
            </a:extLst>
          </p:cNvPr>
          <p:cNvSpPr/>
          <p:nvPr/>
        </p:nvSpPr>
        <p:spPr>
          <a:xfrm>
            <a:off x="239744" y="1074357"/>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6031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4" y="199649"/>
            <a:ext cx="11712513" cy="4322025"/>
            <a:chOff x="239150" y="199649"/>
            <a:chExt cx="11683537" cy="4322025"/>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39150" y="1105354"/>
              <a:ext cx="11683537" cy="3416320"/>
            </a:xfrm>
            <a:prstGeom prst="rect">
              <a:avLst/>
            </a:prstGeom>
            <a:grpFill/>
          </p:spPr>
          <p:txBody>
            <a:bodyPr wrap="square" rtlCol="0">
              <a:spAutoFit/>
            </a:bodyPr>
            <a:lstStyle/>
            <a:p>
              <a:pPr algn="just"/>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thuở</a:t>
              </a:r>
              <a:r>
                <a:rPr lang="en-US" sz="3600">
                  <a:latin typeface="Times New Roman" panose="02020603050405020304" pitchFamily="18" charset="0"/>
                  <a:cs typeface="Times New Roman" panose="02020603050405020304" pitchFamily="18" charset="0"/>
                </a:rPr>
                <a:t> xưa.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vượn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đẫm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sương</a:t>
              </a:r>
              <a:r>
                <a:rPr lang="en-US" sz="3600" dirty="0">
                  <a:latin typeface="Times New Roman" panose="02020603050405020304" pitchFamily="18" charset="0"/>
                  <a:cs typeface="Times New Roman" panose="02020603050405020304" pitchFamily="18" charset="0"/>
                </a:rPr>
                <a:t> long </a:t>
              </a:r>
              <a:r>
                <a:rPr lang="en-US" sz="3600" dirty="0" err="1">
                  <a:latin typeface="Times New Roman" panose="02020603050405020304" pitchFamily="18" charset="0"/>
                  <a:cs typeface="Times New Roman" panose="02020603050405020304" pitchFamily="18" charset="0"/>
                </a:rPr>
                <a:t>lanh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2858939" y="199649"/>
              <a:ext cx="6006090"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cxnSp>
        <p:nvCxnSpPr>
          <p:cNvPr id="8" name="Straight Connector 7">
            <a:extLst>
              <a:ext uri="{FF2B5EF4-FFF2-40B4-BE49-F238E27FC236}">
                <a16:creationId xmlns:a16="http://schemas.microsoft.com/office/drawing/2014/main" xmlns="" id="{DFEF988E-3F69-4403-8E5C-2FDFFC28E3EF}"/>
              </a:ext>
            </a:extLst>
          </p:cNvPr>
          <p:cNvCxnSpPr>
            <a:cxnSpLocks/>
          </p:cNvCxnSpPr>
          <p:nvPr/>
        </p:nvCxnSpPr>
        <p:spPr>
          <a:xfrm flipH="1">
            <a:off x="4491556" y="2813514"/>
            <a:ext cx="143859" cy="660666"/>
          </a:xfrm>
          <a:prstGeom prst="line">
            <a:avLst/>
          </a:prstGeom>
          <a:noFill/>
          <a:ln w="57150" cap="flat" cmpd="sng" algn="ctr">
            <a:solidFill>
              <a:srgbClr val="FF0000"/>
            </a:solidFill>
            <a:prstDash val="solid"/>
            <a:miter lim="800000"/>
          </a:ln>
          <a:effectLst/>
        </p:spPr>
      </p:cxnSp>
      <p:cxnSp>
        <p:nvCxnSpPr>
          <p:cNvPr id="13" name="Straight Connector 12">
            <a:extLst>
              <a:ext uri="{FF2B5EF4-FFF2-40B4-BE49-F238E27FC236}">
                <a16:creationId xmlns:a16="http://schemas.microsoft.com/office/drawing/2014/main" xmlns="" id="{DFEF988E-3F69-4403-8E5C-2FDFFC28E3EF}"/>
              </a:ext>
            </a:extLst>
          </p:cNvPr>
          <p:cNvCxnSpPr>
            <a:cxnSpLocks/>
          </p:cNvCxnSpPr>
          <p:nvPr/>
        </p:nvCxnSpPr>
        <p:spPr>
          <a:xfrm flipH="1">
            <a:off x="9075700" y="2806053"/>
            <a:ext cx="143859" cy="660666"/>
          </a:xfrm>
          <a:prstGeom prst="line">
            <a:avLst/>
          </a:prstGeom>
          <a:noFill/>
          <a:ln w="57150" cap="flat" cmpd="sng" algn="ctr">
            <a:solidFill>
              <a:srgbClr val="FF0000"/>
            </a:solidFill>
            <a:prstDash val="solid"/>
            <a:miter lim="800000"/>
          </a:ln>
          <a:effectLst/>
        </p:spPr>
      </p:cxnSp>
      <p:cxnSp>
        <p:nvCxnSpPr>
          <p:cNvPr id="14" name="Straight Connector 13">
            <a:extLst>
              <a:ext uri="{FF2B5EF4-FFF2-40B4-BE49-F238E27FC236}">
                <a16:creationId xmlns:a16="http://schemas.microsoft.com/office/drawing/2014/main" xmlns="" id="{DFEF988E-3F69-4403-8E5C-2FDFFC28E3EF}"/>
              </a:ext>
            </a:extLst>
          </p:cNvPr>
          <p:cNvCxnSpPr>
            <a:cxnSpLocks/>
          </p:cNvCxnSpPr>
          <p:nvPr/>
        </p:nvCxnSpPr>
        <p:spPr>
          <a:xfrm flipH="1">
            <a:off x="4707344" y="3275220"/>
            <a:ext cx="143859" cy="660666"/>
          </a:xfrm>
          <a:prstGeom prst="line">
            <a:avLst/>
          </a:prstGeom>
          <a:noFill/>
          <a:ln w="57150" cap="flat" cmpd="sng" algn="ctr">
            <a:solidFill>
              <a:srgbClr val="FF0000"/>
            </a:solidFill>
            <a:prstDash val="solid"/>
            <a:miter lim="800000"/>
          </a:ln>
          <a:effectLst/>
        </p:spPr>
      </p:cxnSp>
      <p:cxnSp>
        <p:nvCxnSpPr>
          <p:cNvPr id="15" name="Straight Connector 14">
            <a:extLst>
              <a:ext uri="{FF2B5EF4-FFF2-40B4-BE49-F238E27FC236}">
                <a16:creationId xmlns:a16="http://schemas.microsoft.com/office/drawing/2014/main" xmlns="" id="{DFEF988E-3F69-4403-8E5C-2FDFFC28E3EF}"/>
              </a:ext>
            </a:extLst>
          </p:cNvPr>
          <p:cNvCxnSpPr>
            <a:cxnSpLocks/>
          </p:cNvCxnSpPr>
          <p:nvPr/>
        </p:nvCxnSpPr>
        <p:spPr>
          <a:xfrm flipH="1">
            <a:off x="1505960" y="3861008"/>
            <a:ext cx="143859" cy="660666"/>
          </a:xfrm>
          <a:prstGeom prst="line">
            <a:avLst/>
          </a:prstGeom>
          <a:noFill/>
          <a:ln w="57150" cap="flat" cmpd="sng" algn="ctr">
            <a:solidFill>
              <a:srgbClr val="FF0000"/>
            </a:solidFill>
            <a:prstDash val="solid"/>
            <a:miter lim="800000"/>
          </a:ln>
          <a:effectLst/>
        </p:spPr>
      </p:cxnSp>
      <p:sp>
        <p:nvSpPr>
          <p:cNvPr id="10" name="Oval 9">
            <a:extLst>
              <a:ext uri="{FF2B5EF4-FFF2-40B4-BE49-F238E27FC236}">
                <a16:creationId xmlns:a16="http://schemas.microsoft.com/office/drawing/2014/main" xmlns="" id="{89721E03-EA07-42C6-98DB-DFD5A65395FD}"/>
              </a:ext>
            </a:extLst>
          </p:cNvPr>
          <p:cNvSpPr/>
          <p:nvPr/>
        </p:nvSpPr>
        <p:spPr>
          <a:xfrm>
            <a:off x="239744" y="1105354"/>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cxnSp>
        <p:nvCxnSpPr>
          <p:cNvPr id="11" name="Straight Connector 10">
            <a:extLst>
              <a:ext uri="{FF2B5EF4-FFF2-40B4-BE49-F238E27FC236}">
                <a16:creationId xmlns:a16="http://schemas.microsoft.com/office/drawing/2014/main" xmlns="" id="{DFEF988E-3F69-4403-8E5C-2FDFFC28E3EF}"/>
              </a:ext>
            </a:extLst>
          </p:cNvPr>
          <p:cNvCxnSpPr>
            <a:cxnSpLocks/>
          </p:cNvCxnSpPr>
          <p:nvPr/>
        </p:nvCxnSpPr>
        <p:spPr>
          <a:xfrm flipH="1">
            <a:off x="5431244" y="3935886"/>
            <a:ext cx="143859" cy="660666"/>
          </a:xfrm>
          <a:prstGeom prst="line">
            <a:avLst/>
          </a:prstGeom>
          <a:noFill/>
          <a:ln w="57150" cap="flat" cmpd="sng" algn="ctr">
            <a:solidFill>
              <a:srgbClr val="FF0000"/>
            </a:solidFill>
            <a:prstDash val="solid"/>
            <a:miter lim="800000"/>
          </a:ln>
          <a:effectLst/>
        </p:spPr>
      </p:cxnSp>
      <p:cxnSp>
        <p:nvCxnSpPr>
          <p:cNvPr id="12" name="Straight Connector 11">
            <a:extLst>
              <a:ext uri="{FF2B5EF4-FFF2-40B4-BE49-F238E27FC236}">
                <a16:creationId xmlns:a16="http://schemas.microsoft.com/office/drawing/2014/main" xmlns="" id="{DFEF988E-3F69-4403-8E5C-2FDFFC28E3EF}"/>
              </a:ext>
            </a:extLst>
          </p:cNvPr>
          <p:cNvCxnSpPr>
            <a:cxnSpLocks/>
          </p:cNvCxnSpPr>
          <p:nvPr/>
        </p:nvCxnSpPr>
        <p:spPr>
          <a:xfrm flipH="1">
            <a:off x="5511405" y="3935886"/>
            <a:ext cx="143859" cy="660666"/>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1882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C31A596-7BD5-4B23-6B40-F76A262AF8D6}"/>
              </a:ext>
            </a:extLst>
          </p:cNvPr>
          <p:cNvPicPr>
            <a:picLocks noChangeAspect="1"/>
          </p:cNvPicPr>
          <p:nvPr/>
        </p:nvPicPr>
        <p:blipFill>
          <a:blip r:embed="rId3"/>
          <a:stretch>
            <a:fillRect/>
          </a:stretch>
        </p:blipFill>
        <p:spPr>
          <a:xfrm>
            <a:off x="1931852" y="1826426"/>
            <a:ext cx="9766516" cy="3747354"/>
          </a:xfrm>
          <a:prstGeom prst="rect">
            <a:avLst/>
          </a:prstGeom>
        </p:spPr>
      </p:pic>
      <p:sp>
        <p:nvSpPr>
          <p:cNvPr id="6" name="Google Shape;7902;p32"/>
          <p:cNvSpPr txBox="1">
            <a:spLocks noGrp="1"/>
          </p:cNvSpPr>
          <p:nvPr>
            <p:ph type="title"/>
          </p:nvPr>
        </p:nvSpPr>
        <p:spPr>
          <a:xfrm>
            <a:off x="3504176" y="767622"/>
            <a:ext cx="5221370" cy="824540"/>
          </a:xfrm>
          <a:prstGeom prst="rect">
            <a:avLst/>
          </a:prstGeom>
        </p:spPr>
        <p:txBody>
          <a:bodyPr spcFirstLastPara="1" wrap="square" lIns="121598" tIns="121598" rIns="121598" bIns="121598" anchor="b" anchorCtr="0">
            <a:noAutofit/>
          </a:bodyPr>
          <a:lstStyle/>
          <a:p>
            <a:r>
              <a:rPr lang="en-US" sz="4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endParaRPr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53580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2" y="219381"/>
            <a:ext cx="11712513" cy="5508075"/>
            <a:chOff x="279901" y="225556"/>
            <a:chExt cx="11683537" cy="5508075"/>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79901" y="839984"/>
              <a:ext cx="11683537" cy="4893647"/>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3660679" y="225556"/>
              <a:ext cx="563884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8" name="Oval 7">
            <a:extLst>
              <a:ext uri="{FF2B5EF4-FFF2-40B4-BE49-F238E27FC236}">
                <a16:creationId xmlns:a16="http://schemas.microsoft.com/office/drawing/2014/main" xmlns="" id="{B4151FD4-4492-423E-B3E2-9B9F3B387D5A}"/>
              </a:ext>
            </a:extLst>
          </p:cNvPr>
          <p:cNvSpPr/>
          <p:nvPr/>
        </p:nvSpPr>
        <p:spPr>
          <a:xfrm>
            <a:off x="70244" y="772236"/>
            <a:ext cx="506348" cy="401471"/>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a:t>
            </a:r>
          </a:p>
        </p:txBody>
      </p:sp>
      <p:sp>
        <p:nvSpPr>
          <p:cNvPr id="11" name="Oval 10">
            <a:extLst>
              <a:ext uri="{FF2B5EF4-FFF2-40B4-BE49-F238E27FC236}">
                <a16:creationId xmlns:a16="http://schemas.microsoft.com/office/drawing/2014/main" xmlns="" id="{AF5FEB72-34B3-43EA-BC56-B61D575183D9}"/>
              </a:ext>
            </a:extLst>
          </p:cNvPr>
          <p:cNvSpPr/>
          <p:nvPr/>
        </p:nvSpPr>
        <p:spPr>
          <a:xfrm>
            <a:off x="8776" y="1686976"/>
            <a:ext cx="570549" cy="46936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2</a:t>
            </a:r>
          </a:p>
        </p:txBody>
      </p:sp>
      <p:sp>
        <p:nvSpPr>
          <p:cNvPr id="13" name="Oval 12">
            <a:extLst>
              <a:ext uri="{FF2B5EF4-FFF2-40B4-BE49-F238E27FC236}">
                <a16:creationId xmlns:a16="http://schemas.microsoft.com/office/drawing/2014/main" xmlns="" id="{AB1588D0-12BB-4A2C-8069-4DDEC169061B}"/>
              </a:ext>
            </a:extLst>
          </p:cNvPr>
          <p:cNvSpPr/>
          <p:nvPr/>
        </p:nvSpPr>
        <p:spPr>
          <a:xfrm>
            <a:off x="37770" y="2835248"/>
            <a:ext cx="538821" cy="41292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a:t>
            </a:r>
          </a:p>
        </p:txBody>
      </p:sp>
      <p:sp>
        <p:nvSpPr>
          <p:cNvPr id="16" name="Oval 15">
            <a:extLst>
              <a:ext uri="{FF2B5EF4-FFF2-40B4-BE49-F238E27FC236}">
                <a16:creationId xmlns:a16="http://schemas.microsoft.com/office/drawing/2014/main" xmlns="" id="{89721E03-EA07-42C6-98DB-DFD5A65395FD}"/>
              </a:ext>
            </a:extLst>
          </p:cNvPr>
          <p:cNvSpPr/>
          <p:nvPr/>
        </p:nvSpPr>
        <p:spPr>
          <a:xfrm>
            <a:off x="0" y="4085246"/>
            <a:ext cx="532991" cy="368551"/>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53896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5">
            <a:extLst>
              <a:ext uri="{FF2B5EF4-FFF2-40B4-BE49-F238E27FC236}">
                <a16:creationId xmlns:a16="http://schemas.microsoft.com/office/drawing/2014/main" xmlns="" id="{AA14F285-9935-4EB2-B36E-F27F03716592}"/>
              </a:ext>
            </a:extLst>
          </p:cNvPr>
          <p:cNvSpPr txBox="1"/>
          <p:nvPr/>
        </p:nvSpPr>
        <p:spPr>
          <a:xfrm>
            <a:off x="482578" y="2073712"/>
            <a:ext cx="3584455"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Luyện</a:t>
            </a:r>
            <a:r>
              <a:rPr kumimoji="0" lang="en-US" altLang="zh-CN"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 </a:t>
            </a: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đọc</a:t>
            </a:r>
            <a:r>
              <a:rPr kumimoji="0" lang="en-US" altLang="zh-CN"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 </a:t>
            </a: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nhóm</a:t>
            </a:r>
            <a:endParaRPr kumimoji="0" lang="zh-CN" altLang="en-US"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endParaRPr>
          </a:p>
        </p:txBody>
      </p:sp>
      <p:pic>
        <p:nvPicPr>
          <p:cNvPr id="4" name="Picture 3">
            <a:extLst>
              <a:ext uri="{FF2B5EF4-FFF2-40B4-BE49-F238E27FC236}">
                <a16:creationId xmlns:a16="http://schemas.microsoft.com/office/drawing/2014/main" xmlns="" id="{F6CA4A44-4C91-41B0-A0F9-0A84DA4C32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34600" y="389303"/>
            <a:ext cx="2038350" cy="2038350"/>
          </a:xfrm>
          <a:prstGeom prst="rect">
            <a:avLst/>
          </a:prstGeom>
        </p:spPr>
      </p:pic>
      <p:grpSp>
        <p:nvGrpSpPr>
          <p:cNvPr id="6" name="Group 5">
            <a:extLst>
              <a:ext uri="{FF2B5EF4-FFF2-40B4-BE49-F238E27FC236}">
                <a16:creationId xmlns:a16="http://schemas.microsoft.com/office/drawing/2014/main" xmlns="" id="{FE265E0F-80DD-44D7-97D3-E4FBD5CED68D}"/>
              </a:ext>
            </a:extLst>
          </p:cNvPr>
          <p:cNvGrpSpPr/>
          <p:nvPr/>
        </p:nvGrpSpPr>
        <p:grpSpPr>
          <a:xfrm>
            <a:off x="4707482" y="2292158"/>
            <a:ext cx="4437389" cy="2464195"/>
            <a:chOff x="6138355" y="864494"/>
            <a:chExt cx="5158854" cy="2557819"/>
          </a:xfrm>
        </p:grpSpPr>
        <p:sp>
          <p:nvSpPr>
            <p:cNvPr id="7" name="Rounded Rectangle 14">
              <a:extLst>
                <a:ext uri="{FF2B5EF4-FFF2-40B4-BE49-F238E27FC236}">
                  <a16:creationId xmlns:a16="http://schemas.microsoft.com/office/drawing/2014/main" xmlns="" id="{C0A5150A-612D-4562-9F29-1935EA43D629}"/>
                </a:ext>
              </a:extLst>
            </p:cNvPr>
            <p:cNvSpPr/>
            <p:nvPr/>
          </p:nvSpPr>
          <p:spPr>
            <a:xfrm>
              <a:off x="6138355" y="864494"/>
              <a:ext cx="5158854" cy="712879"/>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C6619D27-DC2A-4D74-B76A-D38CDA1E50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31081" y="920215"/>
              <a:ext cx="4973402" cy="2502098"/>
            </a:xfrm>
            <a:prstGeom prst="rect">
              <a:avLst/>
            </a:prstGeom>
          </p:spPr>
        </p:pic>
      </p:grpSp>
      <p:pic>
        <p:nvPicPr>
          <p:cNvPr id="9" name="Picture 8">
            <a:extLst>
              <a:ext uri="{FF2B5EF4-FFF2-40B4-BE49-F238E27FC236}">
                <a16:creationId xmlns:a16="http://schemas.microsoft.com/office/drawing/2014/main" xmlns="" id="{2C3ADCD3-661F-4765-8611-1E4642398BC4}"/>
              </a:ext>
            </a:extLst>
          </p:cNvPr>
          <p:cNvPicPr>
            <a:picLocks noChangeAspect="1"/>
          </p:cNvPicPr>
          <p:nvPr/>
        </p:nvPicPr>
        <p:blipFill>
          <a:blip r:embed="rId6"/>
          <a:stretch>
            <a:fillRect/>
          </a:stretch>
        </p:blipFill>
        <p:spPr>
          <a:xfrm>
            <a:off x="1472827" y="3879082"/>
            <a:ext cx="1761897" cy="2194750"/>
          </a:xfrm>
          <a:prstGeom prst="rect">
            <a:avLst/>
          </a:prstGeom>
        </p:spPr>
      </p:pic>
    </p:spTree>
    <p:extLst>
      <p:ext uri="{BB962C8B-B14F-4D97-AF65-F5344CB8AC3E}">
        <p14:creationId xmlns:p14="http://schemas.microsoft.com/office/powerpoint/2010/main" val="3885713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h Kangaroo – Bright Education Consultant and Travel Company">
            <a:extLst>
              <a:ext uri="{FF2B5EF4-FFF2-40B4-BE49-F238E27FC236}">
                <a16:creationId xmlns:a16="http://schemas.microsoft.com/office/drawing/2014/main" xmlns="" id="{DCF6D6CF-5832-61E2-43F4-6F1C2606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562"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th Kangaroo – Bright Education Consultant and Travel Company">
            <a:extLst>
              <a:ext uri="{FF2B5EF4-FFF2-40B4-BE49-F238E27FC236}">
                <a16:creationId xmlns:a16="http://schemas.microsoft.com/office/drawing/2014/main" xmlns="" id="{C8DB8570-FA2C-B558-B705-9C416C9E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05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a16="http://schemas.microsoft.com/office/drawing/2014/main" xmlns="" id="{14AC9D61-0794-0693-C71D-94282B103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811"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xmlns="" id="{C8F837C1-DAD1-B72A-3D52-A10861101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24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7902;p32"/>
          <p:cNvSpPr txBox="1">
            <a:spLocks noGrp="1"/>
          </p:cNvSpPr>
          <p:nvPr>
            <p:ph type="title"/>
          </p:nvPr>
        </p:nvSpPr>
        <p:spPr>
          <a:xfrm>
            <a:off x="4532523" y="884390"/>
            <a:ext cx="2942576"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mj-lt"/>
              </a:rPr>
              <a:t>Thi</a:t>
            </a:r>
            <a:r>
              <a:rPr lang="en-US" sz="6000" b="1" dirty="0">
                <a:solidFill>
                  <a:srgbClr val="0070C0"/>
                </a:solidFill>
                <a:effectLst>
                  <a:outerShdw blurRad="38100" dist="38100" dir="2700000" algn="tl">
                    <a:srgbClr val="000000">
                      <a:alpha val="43137"/>
                    </a:srgbClr>
                  </a:outerShdw>
                </a:effectLst>
                <a:latin typeface="+mj-lt"/>
              </a:rPr>
              <a:t> </a:t>
            </a:r>
            <a:r>
              <a:rPr lang="en-US" sz="6000" b="1" dirty="0" err="1">
                <a:solidFill>
                  <a:srgbClr val="0070C0"/>
                </a:solidFill>
                <a:effectLst>
                  <a:outerShdw blurRad="38100" dist="38100" dir="2700000" algn="tl">
                    <a:srgbClr val="000000">
                      <a:alpha val="43137"/>
                    </a:srgbClr>
                  </a:outerShdw>
                </a:effectLst>
                <a:latin typeface="+mj-lt"/>
              </a:rPr>
              <a:t>đọc</a:t>
            </a:r>
            <a:endParaRPr sz="60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97118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334021" y="225557"/>
            <a:ext cx="11712513" cy="6739182"/>
            <a:chOff x="279901" y="225556"/>
            <a:chExt cx="11683537" cy="6739182"/>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79901" y="839984"/>
              <a:ext cx="11683537" cy="6124754"/>
            </a:xfrm>
            <a:prstGeom prst="rect">
              <a:avLst/>
            </a:prstGeom>
            <a:grpFill/>
          </p:spPr>
          <p:txBody>
            <a:bodyPr wrap="square" rtlCol="0">
              <a:spAutoFit/>
            </a:bodyPr>
            <a:lstStyle/>
            <a:p>
              <a:pPr algn="just"/>
              <a:r>
                <a:rPr lang="en-US" sz="2400" b="0" i="0" dirty="0">
                  <a:solidFill>
                    <a:srgbClr val="000000"/>
                  </a:solidFill>
                  <a:effectLst/>
                  <a:latin typeface="Arial" pitchFamily="34" charset="0"/>
                  <a:cs typeface="Arial" pitchFamily="34"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Làng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tôi</a:t>
              </a:r>
              <a:r>
                <a:rPr lang="en-US" sz="2800" b="0" i="0" dirty="0">
                  <a:solidFill>
                    <a:srgbClr val="000000"/>
                  </a:solidFill>
                  <a:effectLst/>
                  <a:latin typeface="Times New Roman" panose="02020603050405020304" pitchFamily="18" charset="0"/>
                  <a:cs typeface="Times New Roman" panose="02020603050405020304" pitchFamily="18" charset="0"/>
                </a:rPr>
                <a:t> ở </a:t>
              </a:r>
              <a:r>
                <a:rPr lang="en-US" sz="2800" b="0" i="0" dirty="0" err="1">
                  <a:solidFill>
                    <a:srgbClr val="000000"/>
                  </a:solidFill>
                  <a:effectLst/>
                  <a:latin typeface="Times New Roman" panose="02020603050405020304" pitchFamily="18" charset="0"/>
                  <a:cs typeface="Times New Roman" panose="02020603050405020304" pitchFamily="18" charset="0"/>
                </a:rPr>
                <a:t>lưng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Trường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um.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líu</a:t>
              </a:r>
              <a:r>
                <a:rPr lang="en-US" sz="2800" dirty="0">
                  <a:latin typeface="Times New Roman" panose="02020603050405020304" pitchFamily="18" charset="0"/>
                  <a:cs typeface="Times New Roman" panose="02020603050405020304" pitchFamily="18" charset="0"/>
                </a:rPr>
                <a:t> lo.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kẽ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thoắt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đẫm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lanh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3660679" y="225556"/>
              <a:ext cx="563884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8" name="Oval 7">
            <a:extLst>
              <a:ext uri="{FF2B5EF4-FFF2-40B4-BE49-F238E27FC236}">
                <a16:creationId xmlns:a16="http://schemas.microsoft.com/office/drawing/2014/main" xmlns="" id="{B4151FD4-4492-423E-B3E2-9B9F3B387D5A}"/>
              </a:ext>
            </a:extLst>
          </p:cNvPr>
          <p:cNvSpPr/>
          <p:nvPr/>
        </p:nvSpPr>
        <p:spPr>
          <a:xfrm>
            <a:off x="70244" y="810332"/>
            <a:ext cx="554382" cy="40431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1</a:t>
            </a:r>
          </a:p>
        </p:txBody>
      </p:sp>
      <p:sp>
        <p:nvSpPr>
          <p:cNvPr id="11" name="Oval 10">
            <a:extLst>
              <a:ext uri="{FF2B5EF4-FFF2-40B4-BE49-F238E27FC236}">
                <a16:creationId xmlns:a16="http://schemas.microsoft.com/office/drawing/2014/main" xmlns="" id="{AF5FEB72-34B3-43EA-BC56-B61D575183D9}"/>
              </a:ext>
            </a:extLst>
          </p:cNvPr>
          <p:cNvSpPr/>
          <p:nvPr/>
        </p:nvSpPr>
        <p:spPr>
          <a:xfrm>
            <a:off x="85803" y="1686978"/>
            <a:ext cx="538821" cy="40112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2</a:t>
            </a:r>
          </a:p>
        </p:txBody>
      </p:sp>
      <p:sp>
        <p:nvSpPr>
          <p:cNvPr id="13" name="Oval 12">
            <a:extLst>
              <a:ext uri="{FF2B5EF4-FFF2-40B4-BE49-F238E27FC236}">
                <a16:creationId xmlns:a16="http://schemas.microsoft.com/office/drawing/2014/main" xmlns="" id="{AB1588D0-12BB-4A2C-8069-4DDEC169061B}"/>
              </a:ext>
            </a:extLst>
          </p:cNvPr>
          <p:cNvSpPr/>
          <p:nvPr/>
        </p:nvSpPr>
        <p:spPr>
          <a:xfrm>
            <a:off x="85804" y="2944430"/>
            <a:ext cx="538822" cy="399271"/>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3</a:t>
            </a:r>
          </a:p>
        </p:txBody>
      </p:sp>
      <p:sp>
        <p:nvSpPr>
          <p:cNvPr id="16" name="Oval 15">
            <a:extLst>
              <a:ext uri="{FF2B5EF4-FFF2-40B4-BE49-F238E27FC236}">
                <a16:creationId xmlns:a16="http://schemas.microsoft.com/office/drawing/2014/main" xmlns="" id="{89721E03-EA07-42C6-98DB-DFD5A65395FD}"/>
              </a:ext>
            </a:extLst>
          </p:cNvPr>
          <p:cNvSpPr/>
          <p:nvPr/>
        </p:nvSpPr>
        <p:spPr>
          <a:xfrm>
            <a:off x="43600" y="4503700"/>
            <a:ext cx="581025" cy="45043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4</a:t>
            </a:r>
          </a:p>
        </p:txBody>
      </p:sp>
    </p:spTree>
    <p:extLst>
      <p:ext uri="{BB962C8B-B14F-4D97-AF65-F5344CB8AC3E}">
        <p14:creationId xmlns:p14="http://schemas.microsoft.com/office/powerpoint/2010/main" val="353896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27A003-E81E-49FE-A1D8-A482435D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29687" y="147638"/>
            <a:ext cx="3606388" cy="2038350"/>
          </a:xfrm>
          <a:prstGeom prst="rect">
            <a:avLst/>
          </a:prstGeom>
        </p:spPr>
      </p:pic>
      <p:sp>
        <p:nvSpPr>
          <p:cNvPr id="4" name="TextBox 3">
            <a:extLst>
              <a:ext uri="{FF2B5EF4-FFF2-40B4-BE49-F238E27FC236}">
                <a16:creationId xmlns:a16="http://schemas.microsoft.com/office/drawing/2014/main" xmlns="" id="{BFA71ED6-4818-4971-940C-5293AD3E8C5F}"/>
              </a:ext>
            </a:extLst>
          </p:cNvPr>
          <p:cNvSpPr txBox="1"/>
          <p:nvPr/>
        </p:nvSpPr>
        <p:spPr>
          <a:xfrm>
            <a:off x="429687" y="1792980"/>
            <a:ext cx="39954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Aarian"/>
                <a:cs typeface="Calibri" panose="020F0502020204030204" pitchFamily="34" charset="0"/>
              </a:rPr>
              <a:t>Thi</a:t>
            </a:r>
            <a:r>
              <a:rPr kumimoji="0" lang="en-US" sz="4000" b="1" i="0" u="none" strike="noStrike" kern="1200" cap="none" spc="0" normalizeH="0" baseline="0" noProof="0" dirty="0">
                <a:ln>
                  <a:noFill/>
                </a:ln>
                <a:solidFill>
                  <a:srgbClr val="FF0000"/>
                </a:solidFill>
                <a:effectLst/>
                <a:uLnTx/>
                <a:uFillTx/>
                <a:latin typeface="Aarian"/>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Aarian"/>
                <a:cs typeface="Calibri" panose="020F0502020204030204" pitchFamily="34" charset="0"/>
              </a:rPr>
              <a:t>đọc</a:t>
            </a:r>
            <a:endParaRPr kumimoji="0" lang="en-US" sz="4000" b="1" i="0" u="none" strike="noStrike" kern="1200" cap="none" spc="0" normalizeH="0" baseline="0" noProof="0" dirty="0">
              <a:ln>
                <a:noFill/>
              </a:ln>
              <a:solidFill>
                <a:srgbClr val="FF0000"/>
              </a:solidFill>
              <a:effectLst/>
              <a:uLnTx/>
              <a:uFillTx/>
              <a:latin typeface="Aarian"/>
              <a:cs typeface="Calibri" panose="020F0502020204030204" pitchFamily="34" charset="0"/>
            </a:endParaRPr>
          </a:p>
        </p:txBody>
      </p:sp>
      <p:pic>
        <p:nvPicPr>
          <p:cNvPr id="5" name="Picture 4">
            <a:extLst>
              <a:ext uri="{FF2B5EF4-FFF2-40B4-BE49-F238E27FC236}">
                <a16:creationId xmlns:a16="http://schemas.microsoft.com/office/drawing/2014/main" xmlns="" id="{B40B806D-58D7-48CE-A61C-2047E9FF7C03}"/>
              </a:ext>
            </a:extLst>
          </p:cNvPr>
          <p:cNvPicPr>
            <a:picLocks noChangeAspect="1"/>
          </p:cNvPicPr>
          <p:nvPr/>
        </p:nvPicPr>
        <p:blipFill>
          <a:blip r:embed="rId4"/>
          <a:stretch>
            <a:fillRect/>
          </a:stretch>
        </p:blipFill>
        <p:spPr>
          <a:xfrm>
            <a:off x="4425088" y="2047309"/>
            <a:ext cx="5229575" cy="2763383"/>
          </a:xfrm>
          <a:prstGeom prst="rect">
            <a:avLst/>
          </a:prstGeom>
        </p:spPr>
      </p:pic>
      <p:pic>
        <p:nvPicPr>
          <p:cNvPr id="6" name="Picture 5">
            <a:extLst>
              <a:ext uri="{FF2B5EF4-FFF2-40B4-BE49-F238E27FC236}">
                <a16:creationId xmlns:a16="http://schemas.microsoft.com/office/drawing/2014/main" xmlns="" id="{B0965C17-B7F9-4F26-B88E-F1D5BC0AA336}"/>
              </a:ext>
            </a:extLst>
          </p:cNvPr>
          <p:cNvPicPr>
            <a:picLocks noChangeAspect="1"/>
          </p:cNvPicPr>
          <p:nvPr/>
        </p:nvPicPr>
        <p:blipFill>
          <a:blip r:embed="rId5"/>
          <a:stretch>
            <a:fillRect/>
          </a:stretch>
        </p:blipFill>
        <p:spPr>
          <a:xfrm>
            <a:off x="9834100" y="3429000"/>
            <a:ext cx="1766267" cy="2194750"/>
          </a:xfrm>
          <a:prstGeom prst="rect">
            <a:avLst/>
          </a:prstGeom>
        </p:spPr>
      </p:pic>
    </p:spTree>
    <p:extLst>
      <p:ext uri="{BB962C8B-B14F-4D97-AF65-F5344CB8AC3E}">
        <p14:creationId xmlns:p14="http://schemas.microsoft.com/office/powerpoint/2010/main" val="84687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7413" y="1088637"/>
            <a:ext cx="6018222" cy="930447"/>
          </a:xfrm>
        </p:spPr>
        <p:txBody>
          <a:bodyPr vert="horz" lIns="91440" tIns="45720" rIns="91440" bIns="45720" rtlCol="0" anchor="b">
            <a:normAutofit/>
          </a:bodyPr>
          <a:lstStyle/>
          <a:p>
            <a:pPr algn="ctr"/>
            <a:r>
              <a:rPr lang="en-US" sz="5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a:t>
            </a:r>
            <a:r>
              <a:rPr lang="en-US"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endParaRPr lang="en-US"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Straight Connector 1036"/>
          <p:cNvCxnSpPr>
            <a:cxnSpLocks noGrp="1" noRot="1" noChangeAspect="1" noMove="1" noResize="1" noEditPoints="1" noAdjustHandles="1" noChangeArrowheads="1" noChangeShapeType="1"/>
          </p:cNvCxnSpPr>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8478" y="2596836"/>
            <a:ext cx="5614416"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lòng</a:t>
            </a:r>
            <a:r>
              <a:rPr lang="en-US" sz="4000" dirty="0" smtClean="0">
                <a:latin typeface="Times New Roman" panose="02020603050405020304" pitchFamily="18" charset="0"/>
                <a:cs typeface="Times New Roman" panose="02020603050405020304" pitchFamily="18" charset="0"/>
              </a:rPr>
              <a:t> 3 </a:t>
            </a:r>
            <a:r>
              <a:rPr lang="en-US" sz="4000" dirty="0" err="1" smtClean="0">
                <a:latin typeface="Times New Roman" panose="02020603050405020304" pitchFamily="18" charset="0"/>
                <a:cs typeface="Times New Roman" panose="02020603050405020304" pitchFamily="18" charset="0"/>
              </a:rPr>
              <a:t>khổ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yêu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thích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nội</a:t>
            </a:r>
            <a:r>
              <a:rPr lang="en-US" sz="4000" dirty="0" smtClean="0">
                <a:latin typeface="Times New Roman" panose="02020603050405020304" pitchFamily="18" charset="0"/>
                <a:cs typeface="Times New Roman" panose="02020603050405020304" pitchFamily="18" charset="0"/>
              </a:rPr>
              <a:t> dung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222958" y="2486644"/>
            <a:ext cx="5614416"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2.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lòng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giọng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631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pic>
        <p:nvPicPr>
          <p:cNvPr id="2050" name="Picture 2" descr="Phương Nam Education">
            <a:extLst>
              <a:ext uri="{FF2B5EF4-FFF2-40B4-BE49-F238E27FC236}">
                <a16:creationId xmlns:a16="http://schemas.microsoft.com/office/drawing/2014/main" xmlns="" id="{E8F085D3-A559-638A-7218-157E9F79F2D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9795" b="8331"/>
          <a:stretch/>
        </p:blipFill>
        <p:spPr bwMode="auto">
          <a:xfrm>
            <a:off x="3994215" y="3429001"/>
            <a:ext cx="3979291" cy="2915529"/>
          </a:xfrm>
          <a:prstGeom prst="ellipse">
            <a:avLst/>
          </a:prstGeom>
          <a:noFill/>
          <a:extLst>
            <a:ext uri="{909E8E84-426E-40DD-AFC4-6F175D3DCCD1}">
              <a14:hiddenFill xmlns:a14="http://schemas.microsoft.com/office/drawing/2010/main">
                <a:solidFill>
                  <a:srgbClr val="FFFFFF"/>
                </a:solidFill>
              </a14:hiddenFill>
            </a:ext>
          </a:extLst>
        </p:spPr>
      </p:pic>
      <p:sp>
        <p:nvSpPr>
          <p:cNvPr id="7902" name="Google Shape;7902;p32"/>
          <p:cNvSpPr txBox="1">
            <a:spLocks noGrp="1"/>
          </p:cNvSpPr>
          <p:nvPr>
            <p:ph type="title"/>
          </p:nvPr>
        </p:nvSpPr>
        <p:spPr>
          <a:xfrm>
            <a:off x="2901025" y="1899462"/>
            <a:ext cx="5560587"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33796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4" y="199650"/>
            <a:ext cx="11712513" cy="5796724"/>
            <a:chOff x="239150" y="199649"/>
            <a:chExt cx="11683537" cy="5796724"/>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39150" y="733394"/>
              <a:ext cx="11683537" cy="526297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3925031" y="199649"/>
              <a:ext cx="4939997" cy="523220"/>
            </a:xfrm>
            <a:prstGeom prst="rect">
              <a:avLst/>
            </a:prstGeom>
            <a:grp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CÁNH RỪNG TRONG NẮNG</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97311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7902" name="Google Shape;7902;p32"/>
          <p:cNvSpPr txBox="1">
            <a:spLocks noGrp="1"/>
          </p:cNvSpPr>
          <p:nvPr>
            <p:ph type="title"/>
          </p:nvPr>
        </p:nvSpPr>
        <p:spPr>
          <a:xfrm>
            <a:off x="1577192" y="889527"/>
            <a:ext cx="9353469" cy="1072512"/>
          </a:xfrm>
          <a:prstGeom prst="rect">
            <a:avLst/>
          </a:prstGeom>
        </p:spPr>
        <p:txBody>
          <a:bodyPr spcFirstLastPara="1" wrap="square" lIns="121598" tIns="121598" rIns="121598" bIns="121598" anchor="b" anchorCtr="0">
            <a:noAutofit/>
          </a:bodyPr>
          <a:lstStyle/>
          <a:p>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BÀI</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descr="Hình ảnh Vẽ Tay Hoạt Hình Thế Giới đọc Sách Ngày đọc Sách Của Trẻ Em Có Thể  được Sử Dụng Cho Minh Họa Thương Mại PNG , Tính Cách, Con Trai,"/>
          <p:cNvPicPr>
            <a:picLocks noChangeAspect="1" noChangeArrowheads="1"/>
          </p:cNvPicPr>
          <p:nvPr/>
        </p:nvPicPr>
        <p:blipFill rotWithShape="1">
          <a:blip r:embed="rId3">
            <a:extLst>
              <a:ext uri="{28A0092B-C50C-407E-A947-70E740481C1C}">
                <a14:useLocalDpi xmlns:a14="http://schemas.microsoft.com/office/drawing/2010/main" val="0"/>
              </a:ext>
            </a:extLst>
          </a:blip>
          <a:srcRect l="2005" r="11048"/>
          <a:stretch>
            <a:fillRect/>
          </a:stretch>
        </p:blipFill>
        <p:spPr bwMode="auto">
          <a:xfrm>
            <a:off x="3603009" y="2115404"/>
            <a:ext cx="4558352" cy="39124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8816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xmlns="" id="{D953F550-328B-4EC9-881A-25E18CFB8964}"/>
              </a:ext>
            </a:extLst>
          </p:cNvPr>
          <p:cNvGrpSpPr/>
          <p:nvPr/>
        </p:nvGrpSpPr>
        <p:grpSpPr>
          <a:xfrm>
            <a:off x="1556758" y="501426"/>
            <a:ext cx="9998235" cy="1224068"/>
            <a:chOff x="-1424277" y="2840033"/>
            <a:chExt cx="9998234" cy="856397"/>
          </a:xfrm>
        </p:grpSpPr>
        <p:sp>
          <p:nvSpPr>
            <p:cNvPr id="4" name="矩形 8">
              <a:extLst>
                <a:ext uri="{FF2B5EF4-FFF2-40B4-BE49-F238E27FC236}">
                  <a16:creationId xmlns:a16="http://schemas.microsoft.com/office/drawing/2014/main" xmlns="" id="{6223977B-9DB4-424F-85A4-D3CB70A0F338}"/>
                </a:ext>
              </a:extLst>
            </p:cNvPr>
            <p:cNvSpPr/>
            <p:nvPr/>
          </p:nvSpPr>
          <p:spPr>
            <a:xfrm>
              <a:off x="-638282" y="2905943"/>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a16="http://schemas.microsoft.com/office/drawing/2014/main" xmlns="" id="{133AA09A-2F05-4624-B0A3-4B63EC2A14F0}"/>
                </a:ext>
              </a:extLst>
            </p:cNvPr>
            <p:cNvSpPr/>
            <p:nvPr/>
          </p:nvSpPr>
          <p:spPr>
            <a:xfrm>
              <a:off x="-1424277" y="2840033"/>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01</a:t>
              </a:r>
            </a:p>
          </p:txBody>
        </p:sp>
      </p:grpSp>
      <p:grpSp>
        <p:nvGrpSpPr>
          <p:cNvPr id="7" name="Group 6">
            <a:extLst>
              <a:ext uri="{FF2B5EF4-FFF2-40B4-BE49-F238E27FC236}">
                <a16:creationId xmlns:a16="http://schemas.microsoft.com/office/drawing/2014/main" xmlns="" id="{AACCCD00-E1CB-42FE-A35B-53FDF31D150D}"/>
              </a:ext>
            </a:extLst>
          </p:cNvPr>
          <p:cNvGrpSpPr/>
          <p:nvPr/>
        </p:nvGrpSpPr>
        <p:grpSpPr>
          <a:xfrm>
            <a:off x="1196328" y="1899652"/>
            <a:ext cx="10226847" cy="1540972"/>
            <a:chOff x="951517" y="2833288"/>
            <a:chExt cx="5877908" cy="2677656"/>
          </a:xfrm>
        </p:grpSpPr>
        <p:sp>
          <p:nvSpPr>
            <p:cNvPr id="8" name="TextBox 7">
              <a:extLst>
                <a:ext uri="{FF2B5EF4-FFF2-40B4-BE49-F238E27FC236}">
                  <a16:creationId xmlns:a16="http://schemas.microsoft.com/office/drawing/2014/main" xmlns="" id="{DF61E085-096D-4DA1-99FC-457CCB18C56C}"/>
                </a:ext>
              </a:extLst>
            </p:cNvPr>
            <p:cNvSpPr txBox="1"/>
            <p:nvPr/>
          </p:nvSpPr>
          <p:spPr>
            <a:xfrm>
              <a:off x="971107" y="2833288"/>
              <a:ext cx="5858317" cy="909168"/>
            </a:xfrm>
            <a:prstGeom prst="rect">
              <a:avLst/>
            </a:prstGeom>
            <a:noFill/>
            <a:ln w="57150">
              <a:noFill/>
            </a:ln>
          </p:spPr>
          <p:txBody>
            <a:bodyPr wrap="square">
              <a:spAutoFit/>
            </a:bodyPr>
            <a:lstStyle/>
            <a:p>
              <a:pPr algn="just"/>
              <a:endPar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B5EDD7FD-8B1D-4EA8-9B72-064CB4099ACB}"/>
                </a:ext>
              </a:extLst>
            </p:cNvPr>
            <p:cNvSpPr/>
            <p:nvPr/>
          </p:nvSpPr>
          <p:spPr>
            <a:xfrm>
              <a:off x="951517" y="2833288"/>
              <a:ext cx="5877908" cy="2677656"/>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xmlns="" id="{1089AD17-CA47-42A3-941C-0C4040F1CB9A}"/>
              </a:ext>
            </a:extLst>
          </p:cNvPr>
          <p:cNvGrpSpPr/>
          <p:nvPr/>
        </p:nvGrpSpPr>
        <p:grpSpPr>
          <a:xfrm>
            <a:off x="2478410" y="3640681"/>
            <a:ext cx="7109731" cy="4890943"/>
            <a:chOff x="2210738" y="-1461943"/>
            <a:chExt cx="9410579" cy="4890943"/>
          </a:xfrm>
        </p:grpSpPr>
        <p:grpSp>
          <p:nvGrpSpPr>
            <p:cNvPr id="13" name="Group 12">
              <a:extLst>
                <a:ext uri="{FF2B5EF4-FFF2-40B4-BE49-F238E27FC236}">
                  <a16:creationId xmlns:a16="http://schemas.microsoft.com/office/drawing/2014/main" xmlns=""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a16="http://schemas.microsoft.com/office/drawing/2014/main" xmlns="" id="{751334A6-3E53-49E3-A6BA-6011C04A33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F0BAC791-5AC2-4BC3-B506-6F7625AFF07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478411" y="595633"/>
            <a:ext cx="9333199" cy="1077218"/>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Các bạn nhỏ được ông cho đi đâu? Ông chuẩn bị cho các bạn những thứ gì để mang theo?</a:t>
            </a:r>
          </a:p>
        </p:txBody>
      </p:sp>
      <p:sp>
        <p:nvSpPr>
          <p:cNvPr id="17" name="Rectangle 16"/>
          <p:cNvSpPr/>
          <p:nvPr/>
        </p:nvSpPr>
        <p:spPr>
          <a:xfrm>
            <a:off x="1398252" y="2231557"/>
            <a:ext cx="9894503"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Ông cho đi thăm rừng. Ồng đưa cho mỗi cháu một tàu lá cọ để che nắng.   </a:t>
            </a:r>
          </a:p>
        </p:txBody>
      </p:sp>
    </p:spTree>
    <p:extLst>
      <p:ext uri="{BB962C8B-B14F-4D97-AF65-F5344CB8AC3E}">
        <p14:creationId xmlns:p14="http://schemas.microsoft.com/office/powerpoint/2010/main" val="3699581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xmlns="" id="{D953F550-328B-4EC9-881A-25E18CFB8964}"/>
              </a:ext>
            </a:extLst>
          </p:cNvPr>
          <p:cNvGrpSpPr/>
          <p:nvPr/>
        </p:nvGrpSpPr>
        <p:grpSpPr>
          <a:xfrm>
            <a:off x="1604740" y="302607"/>
            <a:ext cx="9533109" cy="1224068"/>
            <a:chOff x="1603464" y="2459552"/>
            <a:chExt cx="9533109" cy="856397"/>
          </a:xfrm>
        </p:grpSpPr>
        <p:sp>
          <p:nvSpPr>
            <p:cNvPr id="4" name="矩形 8">
              <a:extLst>
                <a:ext uri="{FF2B5EF4-FFF2-40B4-BE49-F238E27FC236}">
                  <a16:creationId xmlns:a16="http://schemas.microsoft.com/office/drawing/2014/main" xmlns=""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a16="http://schemas.microsoft.com/office/drawing/2014/main" xmlns=""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02</a:t>
              </a:r>
            </a:p>
          </p:txBody>
        </p:sp>
      </p:grpSp>
      <p:sp>
        <p:nvSpPr>
          <p:cNvPr id="6" name="TextBox 5">
            <a:extLst>
              <a:ext uri="{FF2B5EF4-FFF2-40B4-BE49-F238E27FC236}">
                <a16:creationId xmlns:a16="http://schemas.microsoft.com/office/drawing/2014/main" xmlns="" id="{91C6BA73-AA0E-4540-93F2-0858A1F3ECE2}"/>
              </a:ext>
            </a:extLst>
          </p:cNvPr>
          <p:cNvSpPr txBox="1"/>
          <p:nvPr/>
        </p:nvSpPr>
        <p:spPr>
          <a:xfrm>
            <a:off x="2667082" y="449457"/>
            <a:ext cx="7835755" cy="1077218"/>
          </a:xfrm>
          <a:prstGeom prst="rect">
            <a:avLst/>
          </a:prstGeom>
          <a:noFill/>
        </p:spPr>
        <p:txBody>
          <a:bodyPr wrap="square" rtlCol="0">
            <a:spAutoFit/>
          </a:bodyPr>
          <a:lstStyle/>
          <a:p>
            <a:pPr lvl="0"/>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 đi trong rừng, các bạn nhỏ nghe thấy những âm thanh gì?</a:t>
            </a:r>
          </a:p>
        </p:txBody>
      </p:sp>
      <p:grpSp>
        <p:nvGrpSpPr>
          <p:cNvPr id="7" name="Group 6">
            <a:extLst>
              <a:ext uri="{FF2B5EF4-FFF2-40B4-BE49-F238E27FC236}">
                <a16:creationId xmlns:a16="http://schemas.microsoft.com/office/drawing/2014/main" xmlns="" id="{AACCCD00-E1CB-42FE-A35B-53FDF31D150D}"/>
              </a:ext>
            </a:extLst>
          </p:cNvPr>
          <p:cNvGrpSpPr/>
          <p:nvPr/>
        </p:nvGrpSpPr>
        <p:grpSpPr>
          <a:xfrm>
            <a:off x="948902" y="2008754"/>
            <a:ext cx="10474274" cy="1631926"/>
            <a:chOff x="951517" y="2833288"/>
            <a:chExt cx="5877908" cy="2677656"/>
          </a:xfrm>
        </p:grpSpPr>
        <p:sp>
          <p:nvSpPr>
            <p:cNvPr id="8" name="TextBox 7">
              <a:extLst>
                <a:ext uri="{FF2B5EF4-FFF2-40B4-BE49-F238E27FC236}">
                  <a16:creationId xmlns:a16="http://schemas.microsoft.com/office/drawing/2014/main" xmlns="" id="{DF61E085-096D-4DA1-99FC-457CCB18C56C}"/>
                </a:ext>
              </a:extLst>
            </p:cNvPr>
            <p:cNvSpPr txBox="1"/>
            <p:nvPr/>
          </p:nvSpPr>
          <p:spPr>
            <a:xfrm>
              <a:off x="971107" y="2833288"/>
              <a:ext cx="5858317" cy="858497"/>
            </a:xfrm>
            <a:prstGeom prst="rect">
              <a:avLst/>
            </a:prstGeom>
            <a:noFill/>
            <a:ln w="57150">
              <a:noFill/>
            </a:ln>
          </p:spPr>
          <p:txBody>
            <a:bodyPr wrap="square">
              <a:spAutoFit/>
            </a:bodyPr>
            <a:lstStyle/>
            <a:p>
              <a:pPr algn="just"/>
              <a:endPar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B5EDD7FD-8B1D-4EA8-9B72-064CB4099ACB}"/>
                </a:ext>
              </a:extLst>
            </p:cNvPr>
            <p:cNvSpPr/>
            <p:nvPr/>
          </p:nvSpPr>
          <p:spPr>
            <a:xfrm>
              <a:off x="951517" y="2833288"/>
              <a:ext cx="5877908" cy="2677656"/>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xmlns="" id="{1089AD17-CA47-42A3-941C-0C4040F1CB9A}"/>
              </a:ext>
            </a:extLst>
          </p:cNvPr>
          <p:cNvGrpSpPr/>
          <p:nvPr/>
        </p:nvGrpSpPr>
        <p:grpSpPr>
          <a:xfrm>
            <a:off x="2478410" y="3640681"/>
            <a:ext cx="7109731" cy="4890943"/>
            <a:chOff x="2210738" y="-1461943"/>
            <a:chExt cx="9410579" cy="4890943"/>
          </a:xfrm>
        </p:grpSpPr>
        <p:grpSp>
          <p:nvGrpSpPr>
            <p:cNvPr id="13" name="Group 12">
              <a:extLst>
                <a:ext uri="{FF2B5EF4-FFF2-40B4-BE49-F238E27FC236}">
                  <a16:creationId xmlns:a16="http://schemas.microsoft.com/office/drawing/2014/main" xmlns=""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a16="http://schemas.microsoft.com/office/drawing/2014/main" xmlns="" id="{751334A6-3E53-49E3-A6BA-6011C04A33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F0BAC791-5AC2-4BC3-B506-6F7625AFF07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246609" y="2171085"/>
            <a:ext cx="10176565"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Khi đi trong rừng, các bạn nhỏ nghe rất rõ tiếng suối róc rách và tiếng chim hót líu lo.</a:t>
            </a:r>
          </a:p>
        </p:txBody>
      </p:sp>
    </p:spTree>
    <p:extLst>
      <p:ext uri="{BB962C8B-B14F-4D97-AF65-F5344CB8AC3E}">
        <p14:creationId xmlns:p14="http://schemas.microsoft.com/office/powerpoint/2010/main" val="8229016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xmlns="" id="{D953F550-328B-4EC9-881A-25E18CFB8964}"/>
              </a:ext>
            </a:extLst>
          </p:cNvPr>
          <p:cNvGrpSpPr/>
          <p:nvPr/>
        </p:nvGrpSpPr>
        <p:grpSpPr>
          <a:xfrm>
            <a:off x="1604740" y="302607"/>
            <a:ext cx="9533109" cy="1224068"/>
            <a:chOff x="1603464" y="2459552"/>
            <a:chExt cx="9533109" cy="856397"/>
          </a:xfrm>
        </p:grpSpPr>
        <p:sp>
          <p:nvSpPr>
            <p:cNvPr id="4" name="矩形 8">
              <a:extLst>
                <a:ext uri="{FF2B5EF4-FFF2-40B4-BE49-F238E27FC236}">
                  <a16:creationId xmlns:a16="http://schemas.microsoft.com/office/drawing/2014/main" xmlns=""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a16="http://schemas.microsoft.com/office/drawing/2014/main" xmlns=""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03</a:t>
              </a:r>
            </a:p>
          </p:txBody>
        </p:sp>
      </p:grpSp>
      <p:sp>
        <p:nvSpPr>
          <p:cNvPr id="6" name="TextBox 5">
            <a:extLst>
              <a:ext uri="{FF2B5EF4-FFF2-40B4-BE49-F238E27FC236}">
                <a16:creationId xmlns:a16="http://schemas.microsoft.com/office/drawing/2014/main" xmlns="" id="{91C6BA73-AA0E-4540-93F2-0858A1F3ECE2}"/>
              </a:ext>
            </a:extLst>
          </p:cNvPr>
          <p:cNvSpPr txBox="1"/>
          <p:nvPr/>
        </p:nvSpPr>
        <p:spPr>
          <a:xfrm>
            <a:off x="2667082" y="376032"/>
            <a:ext cx="7416264" cy="1077218"/>
          </a:xfrm>
          <a:prstGeom prst="rect">
            <a:avLst/>
          </a:prstGeom>
          <a:noFill/>
        </p:spPr>
        <p:txBody>
          <a:bodyPr wrap="square" rtlCol="0">
            <a:spAutoFit/>
          </a:bodyPr>
          <a:lstStyle/>
          <a:p>
            <a:pPr lvl="0"/>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 cối và con vật trong rừng được tả như thế nào?</a:t>
            </a:r>
          </a:p>
        </p:txBody>
      </p:sp>
      <p:grpSp>
        <p:nvGrpSpPr>
          <p:cNvPr id="7" name="Group 6">
            <a:extLst>
              <a:ext uri="{FF2B5EF4-FFF2-40B4-BE49-F238E27FC236}">
                <a16:creationId xmlns:a16="http://schemas.microsoft.com/office/drawing/2014/main" xmlns="" id="{AACCCD00-E1CB-42FE-A35B-53FDF31D150D}"/>
              </a:ext>
            </a:extLst>
          </p:cNvPr>
          <p:cNvGrpSpPr/>
          <p:nvPr/>
        </p:nvGrpSpPr>
        <p:grpSpPr>
          <a:xfrm>
            <a:off x="948902" y="2008754"/>
            <a:ext cx="10474274" cy="2677656"/>
            <a:chOff x="951517" y="2833288"/>
            <a:chExt cx="5877908" cy="2677656"/>
          </a:xfrm>
        </p:grpSpPr>
        <p:sp>
          <p:nvSpPr>
            <p:cNvPr id="8" name="TextBox 7">
              <a:extLst>
                <a:ext uri="{FF2B5EF4-FFF2-40B4-BE49-F238E27FC236}">
                  <a16:creationId xmlns:a16="http://schemas.microsoft.com/office/drawing/2014/main" xmlns="" id="{DF61E085-096D-4DA1-99FC-457CCB18C56C}"/>
                </a:ext>
              </a:extLst>
            </p:cNvPr>
            <p:cNvSpPr txBox="1"/>
            <p:nvPr/>
          </p:nvSpPr>
          <p:spPr>
            <a:xfrm>
              <a:off x="971107" y="2833288"/>
              <a:ext cx="5858317" cy="523220"/>
            </a:xfrm>
            <a:prstGeom prst="rect">
              <a:avLst/>
            </a:prstGeom>
            <a:noFill/>
            <a:ln w="57150">
              <a:noFill/>
            </a:ln>
          </p:spPr>
          <p:txBody>
            <a:bodyPr wrap="square">
              <a:spAutoFit/>
            </a:bodyPr>
            <a:lstStyle/>
            <a:p>
              <a:pPr algn="just"/>
              <a:endPar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B5EDD7FD-8B1D-4EA8-9B72-064CB4099ACB}"/>
                </a:ext>
              </a:extLst>
            </p:cNvPr>
            <p:cNvSpPr/>
            <p:nvPr/>
          </p:nvSpPr>
          <p:spPr>
            <a:xfrm>
              <a:off x="951517" y="2833288"/>
              <a:ext cx="5877908" cy="2677656"/>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xmlns="" id="{1089AD17-CA47-42A3-941C-0C4040F1CB9A}"/>
              </a:ext>
            </a:extLst>
          </p:cNvPr>
          <p:cNvGrpSpPr/>
          <p:nvPr/>
        </p:nvGrpSpPr>
        <p:grpSpPr>
          <a:xfrm>
            <a:off x="2478410" y="3703340"/>
            <a:ext cx="7109731" cy="4890943"/>
            <a:chOff x="2210738" y="-1461943"/>
            <a:chExt cx="9410579" cy="4890943"/>
          </a:xfrm>
        </p:grpSpPr>
        <p:grpSp>
          <p:nvGrpSpPr>
            <p:cNvPr id="13" name="Group 12">
              <a:extLst>
                <a:ext uri="{FF2B5EF4-FFF2-40B4-BE49-F238E27FC236}">
                  <a16:creationId xmlns:a16="http://schemas.microsoft.com/office/drawing/2014/main" xmlns=""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a16="http://schemas.microsoft.com/office/drawing/2014/main" xmlns="" id="{751334A6-3E53-49E3-A6BA-6011C04A33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F0BAC791-5AC2-4BC3-B506-6F7625AFF07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1118646" y="2270365"/>
            <a:ext cx="10304528"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 Trong rừng cây cối vươn ngọn lên cao tít đón nắng. Nhiều cây thân thẳng tắp, tán lá tròn xoe.</a:t>
            </a:r>
          </a:p>
          <a:p>
            <a:pPr algn="just"/>
            <a:r>
              <a:rPr lang="vi-VN" sz="3200" dirty="0">
                <a:latin typeface="Times New Roman" panose="02020603050405020304" pitchFamily="18" charset="0"/>
                <a:cs typeface="Times New Roman" panose="02020603050405020304" pitchFamily="18" charset="0"/>
              </a:rPr>
              <a:t>+ Những con sóc nhảy thoăn thoắt qua các cành cây. Khi thấy người, chúng dừng cả lại, nhìn ngơ ngác.</a:t>
            </a:r>
          </a:p>
        </p:txBody>
      </p:sp>
    </p:spTree>
    <p:extLst>
      <p:ext uri="{BB962C8B-B14F-4D97-AF65-F5344CB8AC3E}">
        <p14:creationId xmlns:p14="http://schemas.microsoft.com/office/powerpoint/2010/main" val="10376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xmlns="" id="{D953F550-328B-4EC9-881A-25E18CFB8964}"/>
              </a:ext>
            </a:extLst>
          </p:cNvPr>
          <p:cNvGrpSpPr/>
          <p:nvPr/>
        </p:nvGrpSpPr>
        <p:grpSpPr>
          <a:xfrm>
            <a:off x="1604740" y="302607"/>
            <a:ext cx="9533109" cy="1224068"/>
            <a:chOff x="1603464" y="2459552"/>
            <a:chExt cx="9533109" cy="856397"/>
          </a:xfrm>
        </p:grpSpPr>
        <p:sp>
          <p:nvSpPr>
            <p:cNvPr id="4" name="矩形 8">
              <a:extLst>
                <a:ext uri="{FF2B5EF4-FFF2-40B4-BE49-F238E27FC236}">
                  <a16:creationId xmlns:a16="http://schemas.microsoft.com/office/drawing/2014/main" xmlns=""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a16="http://schemas.microsoft.com/office/drawing/2014/main" xmlns=""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a:t>
              </a:r>
              <a:r>
                <a:rPr lang="en-US" altLang="zh-CN" sz="3200" b="1" dirty="0">
                  <a:solidFill>
                    <a:srgbClr val="FFFFFF"/>
                  </a:solidFill>
                  <a:latin typeface="Times New Roman" panose="02020603050405020304" pitchFamily="18" charset="0"/>
                  <a:ea typeface="字魂59号-创粗黑" panose="00000500000000000000" charset="-122"/>
                  <a:cs typeface="Times New Roman" panose="02020603050405020304" pitchFamily="18" charset="0"/>
                </a:rPr>
                <a:t>4</a:t>
              </a:r>
              <a:endPar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grpSp>
      <p:sp>
        <p:nvSpPr>
          <p:cNvPr id="6" name="TextBox 5">
            <a:extLst>
              <a:ext uri="{FF2B5EF4-FFF2-40B4-BE49-F238E27FC236}">
                <a16:creationId xmlns:a16="http://schemas.microsoft.com/office/drawing/2014/main" xmlns="" id="{91C6BA73-AA0E-4540-93F2-0858A1F3ECE2}"/>
              </a:ext>
            </a:extLst>
          </p:cNvPr>
          <p:cNvSpPr txBox="1"/>
          <p:nvPr/>
        </p:nvSpPr>
        <p:spPr>
          <a:xfrm>
            <a:off x="2667082" y="376032"/>
            <a:ext cx="8022197" cy="1077218"/>
          </a:xfrm>
          <a:prstGeom prst="rect">
            <a:avLst/>
          </a:prstGeom>
          <a:noFill/>
        </p:spPr>
        <p:txBody>
          <a:bodyPr wrap="square" rtlCol="0">
            <a:spAutoFit/>
          </a:bodyPr>
          <a:lstStyle/>
          <a:p>
            <a:pPr lvl="0"/>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Trên đường về, ông đã kể những gì cho các bạn nhỏ?</a:t>
            </a:r>
          </a:p>
        </p:txBody>
      </p:sp>
      <p:sp>
        <p:nvSpPr>
          <p:cNvPr id="10" name="Rectangle 9">
            <a:extLst>
              <a:ext uri="{FF2B5EF4-FFF2-40B4-BE49-F238E27FC236}">
                <a16:creationId xmlns:a16="http://schemas.microsoft.com/office/drawing/2014/main" xmlns="" id="{B5EDD7FD-8B1D-4EA8-9B72-064CB4099ACB}"/>
              </a:ext>
            </a:extLst>
          </p:cNvPr>
          <p:cNvSpPr/>
          <p:nvPr/>
        </p:nvSpPr>
        <p:spPr>
          <a:xfrm>
            <a:off x="652543" y="1706029"/>
            <a:ext cx="10770633" cy="2903609"/>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1089AD17-CA47-42A3-941C-0C4040F1CB9A}"/>
              </a:ext>
            </a:extLst>
          </p:cNvPr>
          <p:cNvGrpSpPr/>
          <p:nvPr/>
        </p:nvGrpSpPr>
        <p:grpSpPr>
          <a:xfrm>
            <a:off x="2667081" y="3678451"/>
            <a:ext cx="7109731" cy="4890943"/>
            <a:chOff x="2210738" y="-1461943"/>
            <a:chExt cx="9410579" cy="4890943"/>
          </a:xfrm>
        </p:grpSpPr>
        <p:grpSp>
          <p:nvGrpSpPr>
            <p:cNvPr id="13" name="Group 12">
              <a:extLst>
                <a:ext uri="{FF2B5EF4-FFF2-40B4-BE49-F238E27FC236}">
                  <a16:creationId xmlns:a16="http://schemas.microsoft.com/office/drawing/2014/main" xmlns=""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a16="http://schemas.microsoft.com/office/drawing/2014/main" xmlns="" id="{751334A6-3E53-49E3-A6BA-6011C04A33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F0BAC791-5AC2-4BC3-B506-6F7625AFF07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652542" y="1880560"/>
            <a:ext cx="10616422"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Trên đường về, ông kể những cánh rừng thuở xưa có rất nhiều muông thú, cảnh vật đẹp mắt: những bầy vượn tinh nghịch đánh đu trên cành cao, những đàn hươu nai xinh đẹp và hiền lành rủ nhau ra suối, những vạt cỏ đẫm sương long lanh trong nắng  </a:t>
            </a:r>
          </a:p>
        </p:txBody>
      </p:sp>
      <p:sp>
        <p:nvSpPr>
          <p:cNvPr id="2" name="Rectangle 1"/>
          <p:cNvSpPr/>
          <p:nvPr/>
        </p:nvSpPr>
        <p:spPr>
          <a:xfrm>
            <a:off x="3047603" y="2665650"/>
            <a:ext cx="6095204" cy="379206"/>
          </a:xfrm>
          <a:prstGeom prst="rect">
            <a:avLst/>
          </a:prstGeom>
        </p:spPr>
        <p:txBody>
          <a:bodyPr>
            <a:spAutoFit/>
          </a:bodyPr>
          <a:lstStyle/>
          <a:p>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531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xmlns="" id="{D953F550-328B-4EC9-881A-25E18CFB8964}"/>
              </a:ext>
            </a:extLst>
          </p:cNvPr>
          <p:cNvGrpSpPr/>
          <p:nvPr/>
        </p:nvGrpSpPr>
        <p:grpSpPr>
          <a:xfrm>
            <a:off x="1118646" y="302607"/>
            <a:ext cx="10304530" cy="1224068"/>
            <a:chOff x="1603464" y="2459552"/>
            <a:chExt cx="9533109" cy="856397"/>
          </a:xfrm>
        </p:grpSpPr>
        <p:sp>
          <p:nvSpPr>
            <p:cNvPr id="4" name="矩形 8">
              <a:extLst>
                <a:ext uri="{FF2B5EF4-FFF2-40B4-BE49-F238E27FC236}">
                  <a16:creationId xmlns:a16="http://schemas.microsoft.com/office/drawing/2014/main" xmlns=""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a16="http://schemas.microsoft.com/office/drawing/2014/main" xmlns=""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a:t>
              </a:r>
              <a:r>
                <a:rPr lang="en-US" altLang="zh-CN" sz="3200" b="1" noProof="0" dirty="0">
                  <a:solidFill>
                    <a:srgbClr val="FFFFFF"/>
                  </a:solidFill>
                  <a:latin typeface="Times New Roman" panose="02020603050405020304" pitchFamily="18" charset="0"/>
                  <a:ea typeface="字魂59号-创粗黑" panose="00000500000000000000" charset="-122"/>
                  <a:cs typeface="Times New Roman" panose="02020603050405020304" pitchFamily="18" charset="0"/>
                </a:rPr>
                <a:t>5</a:t>
              </a:r>
              <a:endPar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grpSp>
      <p:sp>
        <p:nvSpPr>
          <p:cNvPr id="6" name="TextBox 5">
            <a:extLst>
              <a:ext uri="{FF2B5EF4-FFF2-40B4-BE49-F238E27FC236}">
                <a16:creationId xmlns:a16="http://schemas.microsoft.com/office/drawing/2014/main" xmlns="" id="{91C6BA73-AA0E-4540-93F2-0858A1F3ECE2}"/>
              </a:ext>
            </a:extLst>
          </p:cNvPr>
          <p:cNvSpPr txBox="1"/>
          <p:nvPr/>
        </p:nvSpPr>
        <p:spPr>
          <a:xfrm>
            <a:off x="2185451" y="376032"/>
            <a:ext cx="9083513" cy="1077218"/>
          </a:xfrm>
          <a:prstGeom prst="rect">
            <a:avLst/>
          </a:prstGeom>
          <a:noFill/>
        </p:spPr>
        <p:txBody>
          <a:bodyPr wrap="square" rtlCol="0">
            <a:spAutoFit/>
          </a:bodyPr>
          <a:lstStyle/>
          <a:p>
            <a:pPr lvl="0"/>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Theo em, các bạn nhỏ có thấy thú vị  với chuyến đi thăm rừng cùng ông không? Vì sao?</a:t>
            </a:r>
          </a:p>
        </p:txBody>
      </p:sp>
      <p:sp>
        <p:nvSpPr>
          <p:cNvPr id="10" name="Rectangle 9">
            <a:extLst>
              <a:ext uri="{FF2B5EF4-FFF2-40B4-BE49-F238E27FC236}">
                <a16:creationId xmlns:a16="http://schemas.microsoft.com/office/drawing/2014/main" xmlns="" id="{B5EDD7FD-8B1D-4EA8-9B72-064CB4099ACB}"/>
              </a:ext>
            </a:extLst>
          </p:cNvPr>
          <p:cNvSpPr/>
          <p:nvPr/>
        </p:nvSpPr>
        <p:spPr>
          <a:xfrm>
            <a:off x="652543" y="1706029"/>
            <a:ext cx="10770633" cy="2608388"/>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1089AD17-CA47-42A3-941C-0C4040F1CB9A}"/>
              </a:ext>
            </a:extLst>
          </p:cNvPr>
          <p:cNvGrpSpPr/>
          <p:nvPr/>
        </p:nvGrpSpPr>
        <p:grpSpPr>
          <a:xfrm>
            <a:off x="2667081" y="3678451"/>
            <a:ext cx="7109731" cy="4890943"/>
            <a:chOff x="2210738" y="-1461943"/>
            <a:chExt cx="9410579" cy="4890943"/>
          </a:xfrm>
        </p:grpSpPr>
        <p:grpSp>
          <p:nvGrpSpPr>
            <p:cNvPr id="13" name="Group 12">
              <a:extLst>
                <a:ext uri="{FF2B5EF4-FFF2-40B4-BE49-F238E27FC236}">
                  <a16:creationId xmlns:a16="http://schemas.microsoft.com/office/drawing/2014/main" xmlns=""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a16="http://schemas.microsoft.com/office/drawing/2014/main" xmlns="" id="{751334A6-3E53-49E3-A6BA-6011C04A33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F0BAC791-5AC2-4BC3-B506-6F7625AFF07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742490" y="1759872"/>
            <a:ext cx="10616422"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Các bạn nhỏ cảm thấy rất thú vị với chuyến đi thăm rừng cùng ông. Vì nhờ có chuyến đi đó mà các bạn đã thấy được những cảnh đẹp của cây cối, của các con vật trong rừng. Các bạn còn được nghe những âm thanh hấp dẫn ở trong rừng nữa.</a:t>
            </a:r>
            <a:endParaRPr lang="en-US" sz="32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Rectangle 1"/>
          <p:cNvSpPr/>
          <p:nvPr/>
        </p:nvSpPr>
        <p:spPr>
          <a:xfrm>
            <a:off x="3047603" y="2665650"/>
            <a:ext cx="6095204" cy="379206"/>
          </a:xfrm>
          <a:prstGeom prst="rect">
            <a:avLst/>
          </a:prstGeom>
        </p:spPr>
        <p:txBody>
          <a:bodyPr>
            <a:spAutoFit/>
          </a:bodyPr>
          <a:lstStyle/>
          <a:p>
            <a:endParaRPr lang="vi-VN" dirty="0">
              <a:latin typeface="Times New Roman" panose="02020603050405020304" pitchFamily="18" charset="0"/>
              <a:cs typeface="Times New Roman" panose="02020603050405020304" pitchFamily="18" charset="0"/>
            </a:endParaRPr>
          </a:p>
        </p:txBody>
      </p:sp>
      <p:sp>
        <p:nvSpPr>
          <p:cNvPr id="7" name="Rectangle 6"/>
          <p:cNvSpPr/>
          <p:nvPr/>
        </p:nvSpPr>
        <p:spPr>
          <a:xfrm>
            <a:off x="3913101" y="5416035"/>
            <a:ext cx="5357895" cy="707886"/>
          </a:xfrm>
          <a:prstGeom prst="rect">
            <a:avLst/>
          </a:prstGeom>
        </p:spPr>
        <p:txBody>
          <a:bodyPr wrap="square">
            <a:spAutoFit/>
          </a:bodyPr>
          <a:lstStyle/>
          <a:p>
            <a:pPr lvl="0" algn="ctr">
              <a:buClrTx/>
              <a:defRPr/>
            </a:pPr>
            <a:r>
              <a:rPr lang="vi-VN" sz="2000" dirty="0">
                <a:latin typeface="Times New Roman" panose="02020603050405020304" pitchFamily="18" charset="0"/>
                <a:ea typeface="Arial-Rounded" panose="020B0500000000000000" pitchFamily="34" charset="0"/>
                <a:cs typeface="Times New Roman" panose="02020603050405020304" pitchFamily="18" charset="0"/>
              </a:rPr>
              <a:t>Em hãy tưởng tượng mình là các bạn nhỏ trong bài được ông dẫn đi thăm rừng.</a:t>
            </a:r>
            <a:endParaRPr lang="en-US" sz="2000"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0304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7"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9D98287-17F1-427F-89A8-B07109B03184}"/>
              </a:ext>
            </a:extLst>
          </p:cNvPr>
          <p:cNvGrpSpPr/>
          <p:nvPr/>
        </p:nvGrpSpPr>
        <p:grpSpPr>
          <a:xfrm>
            <a:off x="3869778" y="-245660"/>
            <a:ext cx="4919381" cy="2920622"/>
            <a:chOff x="3825327" y="-288795"/>
            <a:chExt cx="4546309" cy="3985173"/>
          </a:xfrm>
        </p:grpSpPr>
        <p:pic>
          <p:nvPicPr>
            <p:cNvPr id="5" name="Picture 4">
              <a:extLst>
                <a:ext uri="{FF2B5EF4-FFF2-40B4-BE49-F238E27FC236}">
                  <a16:creationId xmlns:a16="http://schemas.microsoft.com/office/drawing/2014/main" xmlns="" id="{C394C43C-36B6-4AA2-9F4C-477A690FCDE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4546309" cy="3985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12CD0F9-6BB5-4815-B09A-87320E913F97}"/>
                </a:ext>
              </a:extLst>
            </p:cNvPr>
            <p:cNvSpPr txBox="1"/>
            <p:nvPr/>
          </p:nvSpPr>
          <p:spPr>
            <a:xfrm>
              <a:off x="4414026" y="1239207"/>
              <a:ext cx="3396474" cy="7979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xmlns="" id="{2482ABDF-B4D0-4AF4-982D-D582C7FECDEF}"/>
              </a:ext>
            </a:extLst>
          </p:cNvPr>
          <p:cNvSpPr txBox="1"/>
          <p:nvPr/>
        </p:nvSpPr>
        <p:spPr>
          <a:xfrm>
            <a:off x="583317" y="2461670"/>
            <a:ext cx="11087099" cy="1938992"/>
          </a:xfrm>
          <a:custGeom>
            <a:avLst/>
            <a:gdLst>
              <a:gd name="connsiteX0" fmla="*/ 0 w 11087099"/>
              <a:gd name="connsiteY0" fmla="*/ 0 h 1938992"/>
              <a:gd name="connsiteX1" fmla="*/ 694403 w 11087099"/>
              <a:gd name="connsiteY1" fmla="*/ 0 h 1938992"/>
              <a:gd name="connsiteX2" fmla="*/ 1388805 w 11087099"/>
              <a:gd name="connsiteY2" fmla="*/ 0 h 1938992"/>
              <a:gd name="connsiteX3" fmla="*/ 2194079 w 11087099"/>
              <a:gd name="connsiteY3" fmla="*/ 0 h 1938992"/>
              <a:gd name="connsiteX4" fmla="*/ 2555868 w 11087099"/>
              <a:gd name="connsiteY4" fmla="*/ 0 h 1938992"/>
              <a:gd name="connsiteX5" fmla="*/ 3028529 w 11087099"/>
              <a:gd name="connsiteY5" fmla="*/ 0 h 1938992"/>
              <a:gd name="connsiteX6" fmla="*/ 3722931 w 11087099"/>
              <a:gd name="connsiteY6" fmla="*/ 0 h 1938992"/>
              <a:gd name="connsiteX7" fmla="*/ 4417334 w 11087099"/>
              <a:gd name="connsiteY7" fmla="*/ 0 h 1938992"/>
              <a:gd name="connsiteX8" fmla="*/ 4889994 w 11087099"/>
              <a:gd name="connsiteY8" fmla="*/ 0 h 1938992"/>
              <a:gd name="connsiteX9" fmla="*/ 5251784 w 11087099"/>
              <a:gd name="connsiteY9" fmla="*/ 0 h 1938992"/>
              <a:gd name="connsiteX10" fmla="*/ 6057057 w 11087099"/>
              <a:gd name="connsiteY10" fmla="*/ 0 h 1938992"/>
              <a:gd name="connsiteX11" fmla="*/ 6307976 w 11087099"/>
              <a:gd name="connsiteY11" fmla="*/ 0 h 1938992"/>
              <a:gd name="connsiteX12" fmla="*/ 6669765 w 11087099"/>
              <a:gd name="connsiteY12" fmla="*/ 0 h 1938992"/>
              <a:gd name="connsiteX13" fmla="*/ 7031555 w 11087099"/>
              <a:gd name="connsiteY13" fmla="*/ 0 h 1938992"/>
              <a:gd name="connsiteX14" fmla="*/ 7615086 w 11087099"/>
              <a:gd name="connsiteY14" fmla="*/ 0 h 1938992"/>
              <a:gd name="connsiteX15" fmla="*/ 7866005 w 11087099"/>
              <a:gd name="connsiteY15" fmla="*/ 0 h 1938992"/>
              <a:gd name="connsiteX16" fmla="*/ 8449537 w 11087099"/>
              <a:gd name="connsiteY16" fmla="*/ 0 h 1938992"/>
              <a:gd name="connsiteX17" fmla="*/ 9254810 w 11087099"/>
              <a:gd name="connsiteY17" fmla="*/ 0 h 1938992"/>
              <a:gd name="connsiteX18" fmla="*/ 9616600 w 11087099"/>
              <a:gd name="connsiteY18" fmla="*/ 0 h 1938992"/>
              <a:gd name="connsiteX19" fmla="*/ 10200131 w 11087099"/>
              <a:gd name="connsiteY19" fmla="*/ 0 h 1938992"/>
              <a:gd name="connsiteX20" fmla="*/ 11087099 w 11087099"/>
              <a:gd name="connsiteY20" fmla="*/ 0 h 1938992"/>
              <a:gd name="connsiteX21" fmla="*/ 11087099 w 11087099"/>
              <a:gd name="connsiteY21" fmla="*/ 426578 h 1938992"/>
              <a:gd name="connsiteX22" fmla="*/ 11087099 w 11087099"/>
              <a:gd name="connsiteY22" fmla="*/ 891936 h 1938992"/>
              <a:gd name="connsiteX23" fmla="*/ 11087099 w 11087099"/>
              <a:gd name="connsiteY23" fmla="*/ 1396074 h 1938992"/>
              <a:gd name="connsiteX24" fmla="*/ 11087099 w 11087099"/>
              <a:gd name="connsiteY24" fmla="*/ 1938992 h 1938992"/>
              <a:gd name="connsiteX25" fmla="*/ 10503567 w 11087099"/>
              <a:gd name="connsiteY25" fmla="*/ 1938992 h 1938992"/>
              <a:gd name="connsiteX26" fmla="*/ 9698294 w 11087099"/>
              <a:gd name="connsiteY26" fmla="*/ 1938992 h 1938992"/>
              <a:gd name="connsiteX27" fmla="*/ 9447375 w 11087099"/>
              <a:gd name="connsiteY27" fmla="*/ 1938992 h 1938992"/>
              <a:gd name="connsiteX28" fmla="*/ 8974715 w 11087099"/>
              <a:gd name="connsiteY28" fmla="*/ 1938992 h 1938992"/>
              <a:gd name="connsiteX29" fmla="*/ 8502054 w 11087099"/>
              <a:gd name="connsiteY29" fmla="*/ 1938992 h 1938992"/>
              <a:gd name="connsiteX30" fmla="*/ 7807652 w 11087099"/>
              <a:gd name="connsiteY30" fmla="*/ 1938992 h 1938992"/>
              <a:gd name="connsiteX31" fmla="*/ 7002378 w 11087099"/>
              <a:gd name="connsiteY31" fmla="*/ 1938992 h 1938992"/>
              <a:gd name="connsiteX32" fmla="*/ 6529718 w 11087099"/>
              <a:gd name="connsiteY32" fmla="*/ 1938992 h 1938992"/>
              <a:gd name="connsiteX33" fmla="*/ 6167928 w 11087099"/>
              <a:gd name="connsiteY33" fmla="*/ 1938992 h 1938992"/>
              <a:gd name="connsiteX34" fmla="*/ 5695268 w 11087099"/>
              <a:gd name="connsiteY34" fmla="*/ 1938992 h 1938992"/>
              <a:gd name="connsiteX35" fmla="*/ 5000865 w 11087099"/>
              <a:gd name="connsiteY35" fmla="*/ 1938992 h 1938992"/>
              <a:gd name="connsiteX36" fmla="*/ 4528205 w 11087099"/>
              <a:gd name="connsiteY36" fmla="*/ 1938992 h 1938992"/>
              <a:gd name="connsiteX37" fmla="*/ 3722931 w 11087099"/>
              <a:gd name="connsiteY37" fmla="*/ 1938992 h 1938992"/>
              <a:gd name="connsiteX38" fmla="*/ 3028529 w 11087099"/>
              <a:gd name="connsiteY38" fmla="*/ 1938992 h 1938992"/>
              <a:gd name="connsiteX39" fmla="*/ 2444997 w 11087099"/>
              <a:gd name="connsiteY39" fmla="*/ 1938992 h 1938992"/>
              <a:gd name="connsiteX40" fmla="*/ 2194079 w 11087099"/>
              <a:gd name="connsiteY40" fmla="*/ 1938992 h 1938992"/>
              <a:gd name="connsiteX41" fmla="*/ 1499676 w 11087099"/>
              <a:gd name="connsiteY41" fmla="*/ 1938992 h 1938992"/>
              <a:gd name="connsiteX42" fmla="*/ 1027015 w 11087099"/>
              <a:gd name="connsiteY42" fmla="*/ 1938992 h 1938992"/>
              <a:gd name="connsiteX43" fmla="*/ 0 w 11087099"/>
              <a:gd name="connsiteY43" fmla="*/ 1938992 h 1938992"/>
              <a:gd name="connsiteX44" fmla="*/ 0 w 11087099"/>
              <a:gd name="connsiteY44" fmla="*/ 1434854 h 1938992"/>
              <a:gd name="connsiteX45" fmla="*/ 0 w 11087099"/>
              <a:gd name="connsiteY45" fmla="*/ 950106 h 1938992"/>
              <a:gd name="connsiteX46" fmla="*/ 0 w 11087099"/>
              <a:gd name="connsiteY46" fmla="*/ 504138 h 1938992"/>
              <a:gd name="connsiteX47" fmla="*/ 0 w 11087099"/>
              <a:gd name="connsiteY47"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087099" h="1938992" extrusionOk="0">
                <a:moveTo>
                  <a:pt x="0" y="0"/>
                </a:moveTo>
                <a:cubicBezTo>
                  <a:pt x="276180" y="-80297"/>
                  <a:pt x="406867" y="80291"/>
                  <a:pt x="694403" y="0"/>
                </a:cubicBezTo>
                <a:cubicBezTo>
                  <a:pt x="981939" y="-80291"/>
                  <a:pt x="1157060" y="78900"/>
                  <a:pt x="1388805" y="0"/>
                </a:cubicBezTo>
                <a:cubicBezTo>
                  <a:pt x="1620550" y="-78900"/>
                  <a:pt x="1859069" y="14834"/>
                  <a:pt x="2194079" y="0"/>
                </a:cubicBezTo>
                <a:cubicBezTo>
                  <a:pt x="2529089" y="-14834"/>
                  <a:pt x="2426938" y="23451"/>
                  <a:pt x="2555868" y="0"/>
                </a:cubicBezTo>
                <a:cubicBezTo>
                  <a:pt x="2684798" y="-23451"/>
                  <a:pt x="2867915" y="1024"/>
                  <a:pt x="3028529" y="0"/>
                </a:cubicBezTo>
                <a:cubicBezTo>
                  <a:pt x="3189143" y="-1024"/>
                  <a:pt x="3379846" y="44706"/>
                  <a:pt x="3722931" y="0"/>
                </a:cubicBezTo>
                <a:cubicBezTo>
                  <a:pt x="4066016" y="-44706"/>
                  <a:pt x="4204172" y="28792"/>
                  <a:pt x="4417334" y="0"/>
                </a:cubicBezTo>
                <a:cubicBezTo>
                  <a:pt x="4630496" y="-28792"/>
                  <a:pt x="4710294" y="30700"/>
                  <a:pt x="4889994" y="0"/>
                </a:cubicBezTo>
                <a:cubicBezTo>
                  <a:pt x="5069694" y="-30700"/>
                  <a:pt x="5159333" y="6648"/>
                  <a:pt x="5251784" y="0"/>
                </a:cubicBezTo>
                <a:cubicBezTo>
                  <a:pt x="5344235" y="-6648"/>
                  <a:pt x="5684286" y="39820"/>
                  <a:pt x="6057057" y="0"/>
                </a:cubicBezTo>
                <a:cubicBezTo>
                  <a:pt x="6429828" y="-39820"/>
                  <a:pt x="6227285" y="16055"/>
                  <a:pt x="6307976" y="0"/>
                </a:cubicBezTo>
                <a:cubicBezTo>
                  <a:pt x="6388667" y="-16055"/>
                  <a:pt x="6559630" y="15238"/>
                  <a:pt x="6669765" y="0"/>
                </a:cubicBezTo>
                <a:cubicBezTo>
                  <a:pt x="6779900" y="-15238"/>
                  <a:pt x="6901837" y="2772"/>
                  <a:pt x="7031555" y="0"/>
                </a:cubicBezTo>
                <a:cubicBezTo>
                  <a:pt x="7161273" y="-2772"/>
                  <a:pt x="7379067" y="65507"/>
                  <a:pt x="7615086" y="0"/>
                </a:cubicBezTo>
                <a:cubicBezTo>
                  <a:pt x="7851105" y="-65507"/>
                  <a:pt x="7799693" y="17866"/>
                  <a:pt x="7866005" y="0"/>
                </a:cubicBezTo>
                <a:cubicBezTo>
                  <a:pt x="7932317" y="-17866"/>
                  <a:pt x="8204711" y="46944"/>
                  <a:pt x="8449537" y="0"/>
                </a:cubicBezTo>
                <a:cubicBezTo>
                  <a:pt x="8694363" y="-46944"/>
                  <a:pt x="8975546" y="18756"/>
                  <a:pt x="9254810" y="0"/>
                </a:cubicBezTo>
                <a:cubicBezTo>
                  <a:pt x="9534074" y="-18756"/>
                  <a:pt x="9524398" y="42095"/>
                  <a:pt x="9616600" y="0"/>
                </a:cubicBezTo>
                <a:cubicBezTo>
                  <a:pt x="9708802" y="-42095"/>
                  <a:pt x="9982614" y="8568"/>
                  <a:pt x="10200131" y="0"/>
                </a:cubicBezTo>
                <a:cubicBezTo>
                  <a:pt x="10417648" y="-8568"/>
                  <a:pt x="10733878" y="102706"/>
                  <a:pt x="11087099" y="0"/>
                </a:cubicBezTo>
                <a:cubicBezTo>
                  <a:pt x="11137317" y="135527"/>
                  <a:pt x="11051835" y="297428"/>
                  <a:pt x="11087099" y="426578"/>
                </a:cubicBezTo>
                <a:cubicBezTo>
                  <a:pt x="11122363" y="555728"/>
                  <a:pt x="11086852" y="698554"/>
                  <a:pt x="11087099" y="891936"/>
                </a:cubicBezTo>
                <a:cubicBezTo>
                  <a:pt x="11087346" y="1085318"/>
                  <a:pt x="11031039" y="1234460"/>
                  <a:pt x="11087099" y="1396074"/>
                </a:cubicBezTo>
                <a:cubicBezTo>
                  <a:pt x="11143159" y="1557688"/>
                  <a:pt x="11066576" y="1786459"/>
                  <a:pt x="11087099" y="1938992"/>
                </a:cubicBezTo>
                <a:cubicBezTo>
                  <a:pt x="10950901" y="2000279"/>
                  <a:pt x="10697070" y="1879278"/>
                  <a:pt x="10503567" y="1938992"/>
                </a:cubicBezTo>
                <a:cubicBezTo>
                  <a:pt x="10310064" y="1998706"/>
                  <a:pt x="9916237" y="1935491"/>
                  <a:pt x="9698294" y="1938992"/>
                </a:cubicBezTo>
                <a:cubicBezTo>
                  <a:pt x="9480351" y="1942493"/>
                  <a:pt x="9557966" y="1923764"/>
                  <a:pt x="9447375" y="1938992"/>
                </a:cubicBezTo>
                <a:cubicBezTo>
                  <a:pt x="9336784" y="1954220"/>
                  <a:pt x="9158629" y="1923545"/>
                  <a:pt x="8974715" y="1938992"/>
                </a:cubicBezTo>
                <a:cubicBezTo>
                  <a:pt x="8790801" y="1954439"/>
                  <a:pt x="8689855" y="1906285"/>
                  <a:pt x="8502054" y="1938992"/>
                </a:cubicBezTo>
                <a:cubicBezTo>
                  <a:pt x="8314253" y="1971699"/>
                  <a:pt x="7963054" y="1859512"/>
                  <a:pt x="7807652" y="1938992"/>
                </a:cubicBezTo>
                <a:cubicBezTo>
                  <a:pt x="7652250" y="2018472"/>
                  <a:pt x="7253101" y="1850865"/>
                  <a:pt x="7002378" y="1938992"/>
                </a:cubicBezTo>
                <a:cubicBezTo>
                  <a:pt x="6751655" y="2027119"/>
                  <a:pt x="6667454" y="1886606"/>
                  <a:pt x="6529718" y="1938992"/>
                </a:cubicBezTo>
                <a:cubicBezTo>
                  <a:pt x="6391982" y="1991378"/>
                  <a:pt x="6348776" y="1915417"/>
                  <a:pt x="6167928" y="1938992"/>
                </a:cubicBezTo>
                <a:cubicBezTo>
                  <a:pt x="5987080" y="1962567"/>
                  <a:pt x="5832775" y="1900693"/>
                  <a:pt x="5695268" y="1938992"/>
                </a:cubicBezTo>
                <a:cubicBezTo>
                  <a:pt x="5557761" y="1977291"/>
                  <a:pt x="5278084" y="1882247"/>
                  <a:pt x="5000865" y="1938992"/>
                </a:cubicBezTo>
                <a:cubicBezTo>
                  <a:pt x="4723646" y="1995737"/>
                  <a:pt x="4706372" y="1915295"/>
                  <a:pt x="4528205" y="1938992"/>
                </a:cubicBezTo>
                <a:cubicBezTo>
                  <a:pt x="4350038" y="1962689"/>
                  <a:pt x="4099080" y="1884168"/>
                  <a:pt x="3722931" y="1938992"/>
                </a:cubicBezTo>
                <a:cubicBezTo>
                  <a:pt x="3346782" y="1993816"/>
                  <a:pt x="3287205" y="1893198"/>
                  <a:pt x="3028529" y="1938992"/>
                </a:cubicBezTo>
                <a:cubicBezTo>
                  <a:pt x="2769853" y="1984786"/>
                  <a:pt x="2615746" y="1889917"/>
                  <a:pt x="2444997" y="1938992"/>
                </a:cubicBezTo>
                <a:cubicBezTo>
                  <a:pt x="2274248" y="1988067"/>
                  <a:pt x="2313150" y="1931002"/>
                  <a:pt x="2194079" y="1938992"/>
                </a:cubicBezTo>
                <a:cubicBezTo>
                  <a:pt x="2075008" y="1946982"/>
                  <a:pt x="1733044" y="1860730"/>
                  <a:pt x="1499676" y="1938992"/>
                </a:cubicBezTo>
                <a:cubicBezTo>
                  <a:pt x="1266308" y="2017254"/>
                  <a:pt x="1255950" y="1924165"/>
                  <a:pt x="1027015" y="1938992"/>
                </a:cubicBezTo>
                <a:cubicBezTo>
                  <a:pt x="798080" y="1953819"/>
                  <a:pt x="291013" y="1938007"/>
                  <a:pt x="0" y="1938992"/>
                </a:cubicBezTo>
                <a:cubicBezTo>
                  <a:pt x="-91" y="1801230"/>
                  <a:pt x="59891" y="1552066"/>
                  <a:pt x="0" y="1434854"/>
                </a:cubicBezTo>
                <a:cubicBezTo>
                  <a:pt x="-59891" y="1317642"/>
                  <a:pt x="11467" y="1070815"/>
                  <a:pt x="0" y="950106"/>
                </a:cubicBezTo>
                <a:cubicBezTo>
                  <a:pt x="-11467" y="829397"/>
                  <a:pt x="49685" y="633065"/>
                  <a:pt x="0" y="504138"/>
                </a:cubicBezTo>
                <a:cubicBezTo>
                  <a:pt x="-49685" y="375211"/>
                  <a:pt x="46399" y="171956"/>
                  <a:pt x="0" y="0"/>
                </a:cubicBezTo>
                <a:close/>
              </a:path>
            </a:pathLst>
          </a:custGeom>
          <a:noFill/>
          <a:ln w="38100">
            <a:solidFill>
              <a:srgbClr val="000000"/>
            </a:solidFill>
            <a:extLst>
              <a:ext uri="{C807C97D-BFC1-408E-A445-0C87EB9F89A2}">
                <ask:lineSketchStyleProps xmlns:ask="http://schemas.microsoft.com/office/drawing/2018/sketchyshapes" xmlns="" sd="4162152659">
                  <a:prstGeom prst="rect">
                    <a:avLst/>
                  </a:prstGeom>
                  <ask:type>
                    <ask:lineSketchScribble/>
                  </ask:type>
                </ask:lineSketchStyleProps>
              </a:ext>
            </a:extLst>
          </a:ln>
        </p:spPr>
        <p:txBody>
          <a:bodyPr wrap="square">
            <a:spAutoFit/>
          </a:bodyPr>
          <a:lstStyle/>
          <a:p>
            <a:pPr algn="just">
              <a:buClrTx/>
              <a:defRPr/>
            </a:pPr>
            <a:r>
              <a:rPr lang="vi-VN" sz="4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 đọc m</a:t>
            </a:r>
            <a:r>
              <a:rPr kumimoji="0" lang="vi-VN" sz="40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iêu tả</a:t>
            </a:r>
            <a:r>
              <a:rPr lang="nl-NL" sz="4000" b="1" dirty="0">
                <a:solidFill>
                  <a:srgbClr val="0070C0"/>
                </a:solidFill>
                <a:latin typeface="Times New Roman" panose="02020603050405020304" pitchFamily="18" charset="0"/>
                <a:cs typeface="Times New Roman" panose="02020603050405020304" pitchFamily="18" charset="0"/>
              </a:rPr>
              <a:t> cảm nhận của bạn nhỏ trước cảnh đẹp thú vị của cánh rừng già hoang </a:t>
            </a:r>
            <a:r>
              <a:rPr lang="nl-NL" sz="4000" b="1" dirty="0" smtClean="0">
                <a:solidFill>
                  <a:srgbClr val="0070C0"/>
                </a:solidFill>
                <a:latin typeface="Times New Roman" panose="02020603050405020304" pitchFamily="18" charset="0"/>
                <a:cs typeface="Times New Roman" panose="02020603050405020304" pitchFamily="18" charset="0"/>
              </a:rPr>
              <a:t>vắng và </a:t>
            </a:r>
            <a:r>
              <a:rPr lang="nl-NL" sz="4000" b="1" dirty="0">
                <a:solidFill>
                  <a:srgbClr val="0070C0"/>
                </a:solidFill>
                <a:latin typeface="Times New Roman" panose="02020603050405020304" pitchFamily="18" charset="0"/>
                <a:cs typeface="Times New Roman" panose="02020603050405020304" pitchFamily="18" charset="0"/>
              </a:rPr>
              <a:t>t</a:t>
            </a:r>
            <a:r>
              <a:rPr lang="nl-NL" sz="4000" b="1" dirty="0" smtClean="0">
                <a:solidFill>
                  <a:srgbClr val="0070C0"/>
                </a:solidFill>
                <a:latin typeface="Times New Roman" panose="02020603050405020304" pitchFamily="18" charset="0"/>
                <a:cs typeface="Times New Roman" panose="02020603050405020304" pitchFamily="18" charset="0"/>
              </a:rPr>
              <a:t>hiên </a:t>
            </a:r>
            <a:r>
              <a:rPr lang="nl-NL" sz="4000" b="1" dirty="0">
                <a:solidFill>
                  <a:srgbClr val="0070C0"/>
                </a:solidFill>
                <a:latin typeface="Times New Roman" panose="02020603050405020304" pitchFamily="18" charset="0"/>
                <a:cs typeface="Times New Roman" panose="02020603050405020304" pitchFamily="18" charset="0"/>
              </a:rPr>
              <a:t>nhiên quanh ta thật đáng yêu, đáng mến.</a:t>
            </a:r>
            <a:endParaRPr lang="vi-VN"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027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grpSp>
        <p:nvGrpSpPr>
          <p:cNvPr id="7958" name="Google Shape;7958;p35"/>
          <p:cNvGrpSpPr/>
          <p:nvPr/>
        </p:nvGrpSpPr>
        <p:grpSpPr>
          <a:xfrm>
            <a:off x="-547585" y="-87245"/>
            <a:ext cx="7198417" cy="7197153"/>
            <a:chOff x="-808211" y="-207656"/>
            <a:chExt cx="5398813" cy="5411252"/>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grpSp>
      <p:sp>
        <p:nvSpPr>
          <p:cNvPr id="198" name="TextBox 197">
            <a:extLst>
              <a:ext uri="{FF2B5EF4-FFF2-40B4-BE49-F238E27FC236}">
                <a16:creationId xmlns:a16="http://schemas.microsoft.com/office/drawing/2014/main" xmlns="" id="{3D0A4E2D-96CC-DF27-A756-6E016A3BC03E}"/>
              </a:ext>
            </a:extLst>
          </p:cNvPr>
          <p:cNvSpPr txBox="1"/>
          <p:nvPr/>
        </p:nvSpPr>
        <p:spPr>
          <a:xfrm>
            <a:off x="5731408" y="1135376"/>
            <a:ext cx="5954599" cy="646331"/>
          </a:xfrm>
          <a:prstGeom prst="rect">
            <a:avLst/>
          </a:prstGeom>
          <a:noFill/>
        </p:spPr>
        <p:txBody>
          <a:bodyPr wrap="square" rtlCol="0">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LIÊN HỆ BẢN THÂN</a:t>
            </a:r>
          </a:p>
        </p:txBody>
      </p:sp>
      <p:pic>
        <p:nvPicPr>
          <p:cNvPr id="9" name="Picture 8">
            <a:extLst>
              <a:ext uri="{FF2B5EF4-FFF2-40B4-BE49-F238E27FC236}">
                <a16:creationId xmlns:a16="http://schemas.microsoft.com/office/drawing/2014/main" xmlns="" id="{97DFDFC6-9962-9C70-E972-BCD6759F7507}"/>
              </a:ext>
            </a:extLst>
          </p:cNvPr>
          <p:cNvPicPr>
            <a:picLocks noChangeAspect="1"/>
          </p:cNvPicPr>
          <p:nvPr/>
        </p:nvPicPr>
        <p:blipFill>
          <a:blip r:embed="rId3"/>
          <a:stretch>
            <a:fillRect/>
          </a:stretch>
        </p:blipFill>
        <p:spPr>
          <a:xfrm>
            <a:off x="6529419" y="2230166"/>
            <a:ext cx="4519849" cy="3832366"/>
          </a:xfrm>
          <a:prstGeom prst="rect">
            <a:avLst/>
          </a:prstGeom>
        </p:spPr>
      </p:pic>
    </p:spTree>
    <p:extLst>
      <p:ext uri="{BB962C8B-B14F-4D97-AF65-F5344CB8AC3E}">
        <p14:creationId xmlns:p14="http://schemas.microsoft.com/office/powerpoint/2010/main" val="923094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Trang Phục Dân Tộc Thiểu Số Hình ảnh PNG | Vector và các tập tin PSD | Tải  về miễn phí trên Pngtre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903344" y="8716613"/>
            <a:ext cx="2276581" cy="1800182"/>
          </a:xfrm>
          <a:prstGeom prst="rect">
            <a:avLst/>
          </a:prstGeom>
          <a:noFill/>
          <a:extLst>
            <a:ext uri="{909E8E84-426E-40DD-AFC4-6F175D3DCCD1}">
              <a14:hiddenFill xmlns:a14="http://schemas.microsoft.com/office/drawing/2010/main">
                <a:solidFill>
                  <a:srgbClr val="FFFFFF"/>
                </a:solidFill>
              </a14:hiddenFill>
            </a:ext>
          </a:extLst>
        </p:spPr>
      </p:pic>
      <p:pic>
        <p:nvPicPr>
          <p:cNvPr id="11" name="Hình ảnh 4"/>
          <p:cNvPicPr>
            <a:picLocks noChangeAspect="1"/>
          </p:cNvPicPr>
          <p:nvPr/>
        </p:nvPicPr>
        <p:blipFill>
          <a:blip r:embed="rId4"/>
          <a:stretch>
            <a:fillRect/>
          </a:stretch>
        </p:blipFill>
        <p:spPr>
          <a:xfrm>
            <a:off x="349290" y="247089"/>
            <a:ext cx="7271495" cy="3328624"/>
          </a:xfrm>
          <a:prstGeom prst="round2DiagRect">
            <a:avLst>
              <a:gd name="adj1" fmla="val 16667"/>
              <a:gd name="adj2" fmla="val 0"/>
            </a:avLst>
          </a:prstGeom>
          <a:ln w="88900" cap="sq">
            <a:solidFill>
              <a:srgbClr val="FFFF00"/>
            </a:solidFill>
            <a:miter lim="800000"/>
            <a:headEnd/>
            <a:tailEnd/>
          </a:ln>
          <a:effectLst>
            <a:outerShdw blurRad="254000" algn="tl" rotWithShape="0">
              <a:srgbClr val="000000">
                <a:alpha val="43000"/>
              </a:srgbClr>
            </a:outerShdw>
          </a:effectLst>
        </p:spPr>
      </p:pic>
      <p:pic>
        <p:nvPicPr>
          <p:cNvPr id="15" name="Hình ảnh 7"/>
          <p:cNvPicPr>
            <a:picLocks noChangeAspect="1"/>
          </p:cNvPicPr>
          <p:nvPr/>
        </p:nvPicPr>
        <p:blipFill>
          <a:blip r:embed="rId5"/>
          <a:stretch>
            <a:fillRect/>
          </a:stretch>
        </p:blipFill>
        <p:spPr>
          <a:xfrm>
            <a:off x="3162878" y="3739487"/>
            <a:ext cx="8695015" cy="2871424"/>
          </a:xfrm>
          <a:prstGeom prst="round2DiagRect">
            <a:avLst>
              <a:gd name="adj1" fmla="val 16667"/>
              <a:gd name="adj2" fmla="val 0"/>
            </a:avLst>
          </a:prstGeom>
          <a:ln w="88900" cap="sq">
            <a:solidFill>
              <a:srgbClr val="FFFF99"/>
            </a:solidFill>
            <a:miter lim="800000"/>
            <a:headEnd/>
            <a:tailEnd/>
          </a:ln>
          <a:effectLst>
            <a:outerShdw blurRad="254000" algn="tl" rotWithShape="0">
              <a:srgbClr val="000000">
                <a:alpha val="43000"/>
              </a:srgbClr>
            </a:outerShdw>
          </a:effectLst>
        </p:spPr>
      </p:pic>
      <p:sp>
        <p:nvSpPr>
          <p:cNvPr id="16" name="Speech Bubble: Rectangle with Corners Rounded 1"/>
          <p:cNvSpPr/>
          <p:nvPr/>
        </p:nvSpPr>
        <p:spPr>
          <a:xfrm>
            <a:off x="8638359" y="303540"/>
            <a:ext cx="2834640" cy="1706880"/>
          </a:xfrm>
          <a:prstGeom prst="wedgeRoundRectCallout">
            <a:avLst>
              <a:gd name="adj1" fmla="val -82814"/>
              <a:gd name="adj2" fmla="val 132754"/>
              <a:gd name="adj3" fmla="val 16667"/>
            </a:avLst>
          </a:prstGeom>
          <a:solidFill>
            <a:srgbClr val="8064A2">
              <a:lumMod val="20000"/>
              <a:lumOff val="80000"/>
            </a:srgbClr>
          </a:solidFill>
          <a:ln w="28575" cap="flat" cmpd="sng" algn="ctr">
            <a:solidFill>
              <a:srgbClr val="C0504D">
                <a:lumMod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nhất</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ảnh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17" name="Speech Bubble: Rectangle with Corners Rounded 11"/>
          <p:cNvSpPr/>
          <p:nvPr/>
        </p:nvSpPr>
        <p:spPr>
          <a:xfrm>
            <a:off x="8638359" y="525698"/>
            <a:ext cx="2957506" cy="1706880"/>
          </a:xfrm>
          <a:prstGeom prst="wedgeRoundRectCallout">
            <a:avLst>
              <a:gd name="adj1" fmla="val -50108"/>
              <a:gd name="adj2" fmla="val 127972"/>
              <a:gd name="adj3" fmla="val 16667"/>
            </a:avLst>
          </a:prstGeom>
          <a:solidFill>
            <a:srgbClr val="F79646">
              <a:lumMod val="20000"/>
              <a:lumOff val="80000"/>
            </a:srgbClr>
          </a:solidFill>
          <a:ln w="28575" cap="flat" cmpd="sng" algn="ctr">
            <a:solidFill>
              <a:srgbClr val="C0504D">
                <a:lumMod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Quan</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sát</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biết</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vẽ</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cảnh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ở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đâu</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59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3"/>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h Kangaroo – Bright Education Consultant and Travel Company">
            <a:extLst>
              <a:ext uri="{FF2B5EF4-FFF2-40B4-BE49-F238E27FC236}">
                <a16:creationId xmlns:a16="http://schemas.microsoft.com/office/drawing/2014/main" xmlns="" id="{DCF6D6CF-5832-61E2-43F4-6F1C2606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562"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th Kangaroo – Bright Education Consultant and Travel Company">
            <a:extLst>
              <a:ext uri="{FF2B5EF4-FFF2-40B4-BE49-F238E27FC236}">
                <a16:creationId xmlns:a16="http://schemas.microsoft.com/office/drawing/2014/main" xmlns="" id="{C8DB8570-FA2C-B558-B705-9C416C9E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05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a16="http://schemas.microsoft.com/office/drawing/2014/main" xmlns="" id="{14AC9D61-0794-0693-C71D-94282B103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811"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xmlns="" id="{C8F837C1-DAD1-B72A-3D52-A10861101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24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7902;p32"/>
          <p:cNvSpPr txBox="1">
            <a:spLocks noGrp="1"/>
          </p:cNvSpPr>
          <p:nvPr>
            <p:ph type="title"/>
          </p:nvPr>
        </p:nvSpPr>
        <p:spPr>
          <a:xfrm>
            <a:off x="3683991" y="1021332"/>
            <a:ext cx="5026056"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14221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4" y="199650"/>
            <a:ext cx="11712513" cy="5796724"/>
            <a:chOff x="239150" y="199649"/>
            <a:chExt cx="11683537" cy="5796724"/>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39150" y="733394"/>
              <a:ext cx="11683537" cy="526297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3925031" y="199649"/>
              <a:ext cx="4939997" cy="523220"/>
            </a:xfrm>
            <a:prstGeom prst="rect">
              <a:avLst/>
            </a:prstGeom>
            <a:grp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CÁNH RỪNG TRONG NẮNG</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875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4" y="199649"/>
            <a:ext cx="11712513" cy="4322025"/>
            <a:chOff x="239150" y="199649"/>
            <a:chExt cx="11683537" cy="4322025"/>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39150" y="1105354"/>
              <a:ext cx="11683537" cy="3416320"/>
            </a:xfrm>
            <a:prstGeom prst="rect">
              <a:avLst/>
            </a:prstGeom>
            <a:grpFill/>
          </p:spPr>
          <p:txBody>
            <a:bodyPr wrap="square" rtlCol="0">
              <a:spAutoFit/>
            </a:bodyPr>
            <a:lstStyle/>
            <a:p>
              <a:pPr algn="just"/>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sắc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vượn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đẫm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sương</a:t>
              </a:r>
              <a:r>
                <a:rPr lang="en-US" sz="3600" dirty="0">
                  <a:latin typeface="Times New Roman" panose="02020603050405020304" pitchFamily="18" charset="0"/>
                  <a:cs typeface="Times New Roman" panose="02020603050405020304" pitchFamily="18" charset="0"/>
                </a:rPr>
                <a:t> long </a:t>
              </a:r>
              <a:r>
                <a:rPr lang="en-US" sz="3600" dirty="0" err="1">
                  <a:latin typeface="Times New Roman" panose="02020603050405020304" pitchFamily="18" charset="0"/>
                  <a:cs typeface="Times New Roman" panose="02020603050405020304" pitchFamily="18" charset="0"/>
                </a:rPr>
                <a:t>lanh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2858939" y="199649"/>
              <a:ext cx="6006090"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cxnSp>
        <p:nvCxnSpPr>
          <p:cNvPr id="8" name="Straight Connector 7">
            <a:extLst>
              <a:ext uri="{FF2B5EF4-FFF2-40B4-BE49-F238E27FC236}">
                <a16:creationId xmlns:a16="http://schemas.microsoft.com/office/drawing/2014/main" xmlns="" id="{DFEF988E-3F69-4403-8E5C-2FDFFC28E3EF}"/>
              </a:ext>
            </a:extLst>
          </p:cNvPr>
          <p:cNvCxnSpPr>
            <a:cxnSpLocks/>
          </p:cNvCxnSpPr>
          <p:nvPr/>
        </p:nvCxnSpPr>
        <p:spPr>
          <a:xfrm flipH="1">
            <a:off x="4491556" y="2813514"/>
            <a:ext cx="143859" cy="660666"/>
          </a:xfrm>
          <a:prstGeom prst="line">
            <a:avLst/>
          </a:prstGeom>
          <a:noFill/>
          <a:ln w="57150" cap="flat" cmpd="sng" algn="ctr">
            <a:solidFill>
              <a:srgbClr val="FF0000"/>
            </a:solidFill>
            <a:prstDash val="solid"/>
            <a:miter lim="800000"/>
          </a:ln>
          <a:effectLst/>
        </p:spPr>
      </p:cxnSp>
      <p:cxnSp>
        <p:nvCxnSpPr>
          <p:cNvPr id="13" name="Straight Connector 12">
            <a:extLst>
              <a:ext uri="{FF2B5EF4-FFF2-40B4-BE49-F238E27FC236}">
                <a16:creationId xmlns:a16="http://schemas.microsoft.com/office/drawing/2014/main" xmlns="" id="{DFEF988E-3F69-4403-8E5C-2FDFFC28E3EF}"/>
              </a:ext>
            </a:extLst>
          </p:cNvPr>
          <p:cNvCxnSpPr>
            <a:cxnSpLocks/>
          </p:cNvCxnSpPr>
          <p:nvPr/>
        </p:nvCxnSpPr>
        <p:spPr>
          <a:xfrm flipH="1">
            <a:off x="9075700" y="2806053"/>
            <a:ext cx="143859" cy="660666"/>
          </a:xfrm>
          <a:prstGeom prst="line">
            <a:avLst/>
          </a:prstGeom>
          <a:noFill/>
          <a:ln w="57150" cap="flat" cmpd="sng" algn="ctr">
            <a:solidFill>
              <a:srgbClr val="FF0000"/>
            </a:solidFill>
            <a:prstDash val="solid"/>
            <a:miter lim="800000"/>
          </a:ln>
          <a:effectLst/>
        </p:spPr>
      </p:cxnSp>
      <p:cxnSp>
        <p:nvCxnSpPr>
          <p:cNvPr id="14" name="Straight Connector 13">
            <a:extLst>
              <a:ext uri="{FF2B5EF4-FFF2-40B4-BE49-F238E27FC236}">
                <a16:creationId xmlns:a16="http://schemas.microsoft.com/office/drawing/2014/main" xmlns="" id="{DFEF988E-3F69-4403-8E5C-2FDFFC28E3EF}"/>
              </a:ext>
            </a:extLst>
          </p:cNvPr>
          <p:cNvCxnSpPr>
            <a:cxnSpLocks/>
          </p:cNvCxnSpPr>
          <p:nvPr/>
        </p:nvCxnSpPr>
        <p:spPr>
          <a:xfrm flipH="1">
            <a:off x="4707344" y="3275220"/>
            <a:ext cx="143859" cy="660666"/>
          </a:xfrm>
          <a:prstGeom prst="line">
            <a:avLst/>
          </a:prstGeom>
          <a:noFill/>
          <a:ln w="57150" cap="flat" cmpd="sng" algn="ctr">
            <a:solidFill>
              <a:srgbClr val="FF0000"/>
            </a:solidFill>
            <a:prstDash val="solid"/>
            <a:miter lim="800000"/>
          </a:ln>
          <a:effectLst/>
        </p:spPr>
      </p:cxnSp>
      <p:cxnSp>
        <p:nvCxnSpPr>
          <p:cNvPr id="15" name="Straight Connector 14">
            <a:extLst>
              <a:ext uri="{FF2B5EF4-FFF2-40B4-BE49-F238E27FC236}">
                <a16:creationId xmlns:a16="http://schemas.microsoft.com/office/drawing/2014/main" xmlns="" id="{DFEF988E-3F69-4403-8E5C-2FDFFC28E3EF}"/>
              </a:ext>
            </a:extLst>
          </p:cNvPr>
          <p:cNvCxnSpPr>
            <a:cxnSpLocks/>
          </p:cNvCxnSpPr>
          <p:nvPr/>
        </p:nvCxnSpPr>
        <p:spPr>
          <a:xfrm flipH="1">
            <a:off x="1505960" y="3861008"/>
            <a:ext cx="143859" cy="660666"/>
          </a:xfrm>
          <a:prstGeom prst="line">
            <a:avLst/>
          </a:prstGeom>
          <a:noFill/>
          <a:ln w="57150" cap="flat" cmpd="sng" algn="ctr">
            <a:solidFill>
              <a:srgbClr val="FF0000"/>
            </a:solidFill>
            <a:prstDash val="solid"/>
            <a:miter lim="800000"/>
          </a:ln>
          <a:effectLst/>
        </p:spPr>
      </p:cxnSp>
      <p:sp>
        <p:nvSpPr>
          <p:cNvPr id="10" name="Oval 9">
            <a:extLst>
              <a:ext uri="{FF2B5EF4-FFF2-40B4-BE49-F238E27FC236}">
                <a16:creationId xmlns:a16="http://schemas.microsoft.com/office/drawing/2014/main" xmlns="" id="{89721E03-EA07-42C6-98DB-DFD5A65395FD}"/>
              </a:ext>
            </a:extLst>
          </p:cNvPr>
          <p:cNvSpPr/>
          <p:nvPr/>
        </p:nvSpPr>
        <p:spPr>
          <a:xfrm>
            <a:off x="239744" y="1105354"/>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cxnSp>
        <p:nvCxnSpPr>
          <p:cNvPr id="11" name="Straight Connector 10">
            <a:extLst>
              <a:ext uri="{FF2B5EF4-FFF2-40B4-BE49-F238E27FC236}">
                <a16:creationId xmlns:a16="http://schemas.microsoft.com/office/drawing/2014/main" xmlns="" id="{DFEF988E-3F69-4403-8E5C-2FDFFC28E3EF}"/>
              </a:ext>
            </a:extLst>
          </p:cNvPr>
          <p:cNvCxnSpPr>
            <a:cxnSpLocks/>
          </p:cNvCxnSpPr>
          <p:nvPr/>
        </p:nvCxnSpPr>
        <p:spPr>
          <a:xfrm flipH="1">
            <a:off x="5522985" y="3935886"/>
            <a:ext cx="143859" cy="660666"/>
          </a:xfrm>
          <a:prstGeom prst="line">
            <a:avLst/>
          </a:prstGeom>
          <a:noFill/>
          <a:ln w="57150" cap="flat" cmpd="sng" algn="ctr">
            <a:solidFill>
              <a:srgbClr val="FF0000"/>
            </a:solidFill>
            <a:prstDash val="solid"/>
            <a:miter lim="800000"/>
          </a:ln>
          <a:effectLst/>
        </p:spPr>
      </p:cxnSp>
      <p:cxnSp>
        <p:nvCxnSpPr>
          <p:cNvPr id="12" name="Straight Connector 11">
            <a:extLst>
              <a:ext uri="{FF2B5EF4-FFF2-40B4-BE49-F238E27FC236}">
                <a16:creationId xmlns:a16="http://schemas.microsoft.com/office/drawing/2014/main" xmlns="" id="{DFEF988E-3F69-4403-8E5C-2FDFFC28E3EF}"/>
              </a:ext>
            </a:extLst>
          </p:cNvPr>
          <p:cNvCxnSpPr>
            <a:cxnSpLocks/>
          </p:cNvCxnSpPr>
          <p:nvPr/>
        </p:nvCxnSpPr>
        <p:spPr>
          <a:xfrm flipH="1">
            <a:off x="5451056" y="3935886"/>
            <a:ext cx="143859" cy="660666"/>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28401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6" name="TextBox 5">
            <a:extLst>
              <a:ext uri="{FF2B5EF4-FFF2-40B4-BE49-F238E27FC236}">
                <a16:creationId xmlns:a16="http://schemas.microsoft.com/office/drawing/2014/main" xmlns="" id="{F3F63A8E-ACD1-5CB5-52D8-A12405333046}"/>
              </a:ext>
            </a:extLst>
          </p:cNvPr>
          <p:cNvSpPr txBox="1"/>
          <p:nvPr/>
        </p:nvSpPr>
        <p:spPr>
          <a:xfrm>
            <a:off x="885594" y="383940"/>
            <a:ext cx="10378544" cy="2369880"/>
          </a:xfrm>
          <a:prstGeom prst="rect">
            <a:avLst/>
          </a:prstGeom>
          <a:noFill/>
        </p:spPr>
        <p:txBody>
          <a:bodyPr wrap="square" rtlCol="0">
            <a:sp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NÓI VÀ NGHE</a:t>
            </a:r>
          </a:p>
          <a:p>
            <a:pPr algn="ctr"/>
            <a:r>
              <a:rPr lang="en-US" sz="5400" b="1" dirty="0" err="1">
                <a:solidFill>
                  <a:srgbClr val="FF0000"/>
                </a:solidFill>
                <a:latin typeface="Times New Roman" panose="02020603050405020304" pitchFamily="18" charset="0"/>
                <a:cs typeface="Times New Roman" panose="02020603050405020304" pitchFamily="18" charset="0"/>
              </a:rPr>
              <a:t>Sự</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tích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loài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hoa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mùa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hạ</a:t>
            </a:r>
            <a:endParaRPr lang="en-US" sz="54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0070C0"/>
                </a:solidFill>
                <a:latin typeface="Times New Roman" panose="02020603050405020304" pitchFamily="18" charset="0"/>
                <a:cs typeface="Times New Roman" panose="02020603050405020304" pitchFamily="18" charset="0"/>
              </a:rPr>
              <a:t>(Theo </a:t>
            </a:r>
            <a:r>
              <a:rPr lang="en-US" sz="4000" b="1" dirty="0" err="1">
                <a:solidFill>
                  <a:srgbClr val="0070C0"/>
                </a:solidFill>
                <a:latin typeface="Times New Roman" panose="02020603050405020304" pitchFamily="18" charset="0"/>
                <a:cs typeface="Times New Roman" panose="02020603050405020304" pitchFamily="18" charset="0"/>
              </a:rPr>
              <a:t>truyện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cổ</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tích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nước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ngoài</a:t>
            </a:r>
            <a:r>
              <a:rPr lang="en-US" sz="4000" b="1" dirty="0">
                <a:solidFill>
                  <a:srgbClr val="0070C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xmlns="" id="{63B206A1-8511-C392-6C1B-625B0BF04302}"/>
              </a:ext>
            </a:extLst>
          </p:cNvPr>
          <p:cNvPicPr>
            <a:picLocks noChangeAspect="1"/>
          </p:cNvPicPr>
          <p:nvPr/>
        </p:nvPicPr>
        <p:blipFill rotWithShape="1">
          <a:blip r:embed="rId3"/>
          <a:srcRect b="10056"/>
          <a:stretch/>
        </p:blipFill>
        <p:spPr>
          <a:xfrm>
            <a:off x="4470239" y="2753820"/>
            <a:ext cx="3255015" cy="3967378"/>
          </a:xfrm>
          <a:prstGeom prst="roundRect">
            <a:avLst/>
          </a:prstGeom>
        </p:spPr>
      </p:pic>
    </p:spTree>
    <p:extLst>
      <p:ext uri="{BB962C8B-B14F-4D97-AF65-F5344CB8AC3E}">
        <p14:creationId xmlns:p14="http://schemas.microsoft.com/office/powerpoint/2010/main" val="122457866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7"/>
          <p:cNvPicPr>
            <a:picLocks noChangeAspect="1"/>
          </p:cNvPicPr>
          <p:nvPr/>
        </p:nvPicPr>
        <p:blipFill>
          <a:blip r:embed="rId2"/>
          <a:stretch>
            <a:fillRect/>
          </a:stretch>
        </p:blipFill>
        <p:spPr>
          <a:xfrm>
            <a:off x="2072515" y="804434"/>
            <a:ext cx="8250389" cy="567116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1390411" y="81740"/>
            <a:ext cx="3412594" cy="510778"/>
          </a:xfrm>
          <a:prstGeom prst="roundRect">
            <a:avLst/>
          </a:prstGeom>
          <a:solidFill>
            <a:srgbClr val="FFCCCC"/>
          </a:solidFill>
          <a:ln w="28575">
            <a:solidFill>
              <a:srgbClr val="217875"/>
            </a:solidFill>
            <a:prstDash val="sysDash"/>
          </a:ln>
        </p:spPr>
        <p:txBody>
          <a:bodyPr wrap="square">
            <a:spAutoFit/>
          </a:bodyPr>
          <a:lstStyle/>
          <a:p>
            <a:pPr algn="ctr"/>
            <a:r>
              <a:rPr lang="vi-VN" sz="2400" dirty="0" err="1">
                <a:solidFill>
                  <a:srgbClr val="FF0000"/>
                </a:solidFill>
                <a:latin typeface="+mj-lt"/>
                <a:cs typeface="Baloo 2 SemiBold" panose="020B0604020202020204" charset="0"/>
              </a:rPr>
              <a:t>Đoán</a:t>
            </a:r>
            <a:r>
              <a:rPr lang="vi-VN" sz="2400" dirty="0">
                <a:solidFill>
                  <a:srgbClr val="FF0000"/>
                </a:solidFill>
                <a:latin typeface="+mj-lt"/>
                <a:cs typeface="Baloo 2 SemiBold" panose="020B0604020202020204" charset="0"/>
              </a:rPr>
              <a:t> </a:t>
            </a:r>
            <a:r>
              <a:rPr lang="vi-VN" sz="2400" dirty="0" err="1">
                <a:solidFill>
                  <a:srgbClr val="FF0000"/>
                </a:solidFill>
                <a:latin typeface="+mj-lt"/>
                <a:cs typeface="Baloo 2 SemiBold" panose="020B0604020202020204" charset="0"/>
              </a:rPr>
              <a:t>nội</a:t>
            </a:r>
            <a:r>
              <a:rPr lang="vi-VN" sz="2400" dirty="0">
                <a:solidFill>
                  <a:srgbClr val="FF0000"/>
                </a:solidFill>
                <a:latin typeface="+mj-lt"/>
                <a:cs typeface="Baloo 2 SemiBold" panose="020B0604020202020204" charset="0"/>
              </a:rPr>
              <a:t> dung tranh</a:t>
            </a:r>
            <a:endParaRPr lang="en-US" sz="2400" dirty="0">
              <a:solidFill>
                <a:srgbClr val="FF0000"/>
              </a:solidFill>
              <a:latin typeface="+mj-lt"/>
              <a:cs typeface="Baloo 2 SemiBold" panose="020B0604020202020204" charset="0"/>
            </a:endParaRPr>
          </a:p>
        </p:txBody>
      </p:sp>
    </p:spTree>
    <p:extLst>
      <p:ext uri="{BB962C8B-B14F-4D97-AF65-F5344CB8AC3E}">
        <p14:creationId xmlns:p14="http://schemas.microsoft.com/office/powerpoint/2010/main" val="3196094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5891" y="3916800"/>
            <a:ext cx="5193390" cy="1736646"/>
          </a:xfrm>
          <a:prstGeom prst="roundRect">
            <a:avLst/>
          </a:prstGeom>
          <a:solidFill>
            <a:srgbClr val="FFCCCC"/>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sz="2400" dirty="0">
                <a:solidFill>
                  <a:srgbClr val="000066"/>
                </a:solidFill>
                <a:latin typeface="+mj-lt"/>
                <a:ea typeface="Open Sans" panose="020B0606030504020204" pitchFamily="34" charset="0"/>
                <a:cs typeface="Open Sans" panose="020B0606030504020204" pitchFamily="34" charset="0"/>
              </a:rPr>
              <a:t>Tranh </a:t>
            </a:r>
            <a:r>
              <a:rPr lang="vi-VN" sz="2400" dirty="0">
                <a:solidFill>
                  <a:srgbClr val="000066"/>
                </a:solidFill>
                <a:latin typeface="+mj-lt"/>
                <a:ea typeface="Open Sans" panose="020B0606030504020204" pitchFamily="34" charset="0"/>
                <a:cs typeface="Baloo 2 SemiBold" panose="020B0604020202020204" charset="0"/>
              </a:rPr>
              <a:t>1</a:t>
            </a:r>
            <a:r>
              <a:rPr lang="vi-VN" sz="2400" dirty="0">
                <a:solidFill>
                  <a:srgbClr val="000066"/>
                </a:solidFill>
                <a:latin typeface="+mj-lt"/>
                <a:ea typeface="Open Sans" panose="020B0606030504020204" pitchFamily="34" charset="0"/>
                <a:cs typeface="Open Sans" panose="020B0606030504020204" pitchFamily="34" charset="0"/>
              </a:rPr>
              <a:t>: Cảnh vườn hoa, có nhiều bông hoa nở rực rỡ. Ở </a:t>
            </a:r>
            <a:r>
              <a:rPr lang="vi-VN" sz="2400" dirty="0" err="1">
                <a:solidFill>
                  <a:srgbClr val="000066"/>
                </a:solidFill>
                <a:latin typeface="+mj-lt"/>
                <a:ea typeface="Open Sans" panose="020B0606030504020204" pitchFamily="34" charset="0"/>
                <a:cs typeface="Open Sans" panose="020B0606030504020204" pitchFamily="34" charset="0"/>
              </a:rPr>
              <a:t>góc</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vườn</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có</a:t>
            </a:r>
            <a:r>
              <a:rPr lang="vi-VN" sz="2400" dirty="0">
                <a:solidFill>
                  <a:srgbClr val="000066"/>
                </a:solidFill>
                <a:latin typeface="+mj-lt"/>
                <a:ea typeface="Open Sans" panose="020B0606030504020204" pitchFamily="34" charset="0"/>
                <a:cs typeface="Open Sans" panose="020B0606030504020204" pitchFamily="34" charset="0"/>
              </a:rPr>
              <a:t> 1 </a:t>
            </a:r>
            <a:r>
              <a:rPr lang="vi-VN" sz="2400" dirty="0">
                <a:solidFill>
                  <a:srgbClr val="000066"/>
                </a:solidFill>
                <a:latin typeface="+mj-lt"/>
                <a:ea typeface="Open Sans" panose="020B0606030504020204" pitchFamily="34" charset="0"/>
                <a:cs typeface="Baloo 2 SemiBold" panose="020B0604020202020204" charset="0"/>
              </a:rPr>
              <a:t>cây xương </a:t>
            </a:r>
            <a:r>
              <a:rPr lang="vi-VN" sz="2400" dirty="0" err="1">
                <a:solidFill>
                  <a:srgbClr val="000066"/>
                </a:solidFill>
                <a:latin typeface="+mj-lt"/>
                <a:ea typeface="Open Sans" panose="020B0606030504020204" pitchFamily="34" charset="0"/>
                <a:cs typeface="Baloo 2 SemiBold" panose="020B0604020202020204" charset="0"/>
              </a:rPr>
              <a:t>rồng</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mọc</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đầy</a:t>
            </a:r>
            <a:r>
              <a:rPr lang="vi-VN" sz="2400" dirty="0">
                <a:solidFill>
                  <a:srgbClr val="000066"/>
                </a:solidFill>
                <a:latin typeface="+mj-lt"/>
                <a:ea typeface="Open Sans" panose="020B0606030504020204" pitchFamily="34" charset="0"/>
                <a:cs typeface="Baloo 2 SemiBold" panose="020B0604020202020204" charset="0"/>
              </a:rPr>
              <a:t> gai </a:t>
            </a:r>
            <a:r>
              <a:rPr lang="vi-VN" sz="2400" dirty="0" err="1">
                <a:solidFill>
                  <a:srgbClr val="000066"/>
                </a:solidFill>
                <a:latin typeface="+mj-lt"/>
                <a:ea typeface="Open Sans" panose="020B0606030504020204" pitchFamily="34" charset="0"/>
                <a:cs typeface="Baloo 2 SemiBold" panose="020B0604020202020204" charset="0"/>
              </a:rPr>
              <a:t>và</a:t>
            </a:r>
            <a:r>
              <a:rPr lang="vi-VN" sz="2400" dirty="0">
                <a:solidFill>
                  <a:srgbClr val="000066"/>
                </a:solidFill>
                <a:latin typeface="+mj-lt"/>
                <a:ea typeface="Open Sans" panose="020B0606030504020204" pitchFamily="34" charset="0"/>
                <a:cs typeface="Baloo 2 SemiBold" panose="020B0604020202020204" charset="0"/>
              </a:rPr>
              <a:t> không </a:t>
            </a:r>
            <a:r>
              <a:rPr lang="vi-VN" sz="2400" dirty="0" err="1">
                <a:solidFill>
                  <a:srgbClr val="000066"/>
                </a:solidFill>
                <a:latin typeface="+mj-lt"/>
                <a:ea typeface="Open Sans" panose="020B0606030504020204" pitchFamily="34" charset="0"/>
                <a:cs typeface="Baloo 2 SemiBold" panose="020B0604020202020204" charset="0"/>
              </a:rPr>
              <a:t>có</a:t>
            </a:r>
            <a:r>
              <a:rPr lang="vi-VN" sz="2400" dirty="0">
                <a:solidFill>
                  <a:srgbClr val="000066"/>
                </a:solidFill>
                <a:latin typeface="+mj-lt"/>
                <a:ea typeface="Open Sans" panose="020B0606030504020204" pitchFamily="34" charset="0"/>
                <a:cs typeface="Baloo 2 SemiBold" panose="020B0604020202020204" charset="0"/>
              </a:rPr>
              <a:t> hoa. </a:t>
            </a:r>
            <a:r>
              <a:rPr lang="vi-VN" sz="2400" dirty="0" err="1">
                <a:solidFill>
                  <a:srgbClr val="000066"/>
                </a:solidFill>
                <a:latin typeface="+mj-lt"/>
                <a:ea typeface="Open Sans" panose="020B0606030504020204" pitchFamily="34" charset="0"/>
                <a:cs typeface="Baloo 2 SemiBold" panose="020B0604020202020204" charset="0"/>
              </a:rPr>
              <a:t>Chắc</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nó</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buồn</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lắm</a:t>
            </a:r>
            <a:r>
              <a:rPr lang="vi-VN" sz="2400" dirty="0">
                <a:solidFill>
                  <a:srgbClr val="000066"/>
                </a:solidFill>
                <a:latin typeface="+mj-lt"/>
                <a:ea typeface="Open Sans" panose="020B0606030504020204" pitchFamily="34" charset="0"/>
                <a:cs typeface="Baloo 2 SemiBold" panose="020B0604020202020204" charset="0"/>
              </a:rPr>
              <a:t>.</a:t>
            </a:r>
            <a:endParaRPr lang="en-US" sz="2400" dirty="0">
              <a:solidFill>
                <a:srgbClr val="000066"/>
              </a:solidFill>
              <a:latin typeface="+mj-lt"/>
              <a:ea typeface="Open Sans" panose="020B0606030504020204" pitchFamily="34" charset="0"/>
              <a:cs typeface="Open Sans" panose="020B0606030504020204" pitchFamily="34" charset="0"/>
            </a:endParaRPr>
          </a:p>
        </p:txBody>
      </p:sp>
      <p:pic>
        <p:nvPicPr>
          <p:cNvPr id="8" name="Hình ảnh 8"/>
          <p:cNvPicPr>
            <a:picLocks noChangeAspect="1"/>
          </p:cNvPicPr>
          <p:nvPr/>
        </p:nvPicPr>
        <p:blipFill>
          <a:blip r:embed="rId2"/>
          <a:stretch>
            <a:fillRect/>
          </a:stretch>
        </p:blipFill>
        <p:spPr>
          <a:xfrm>
            <a:off x="301787" y="367830"/>
            <a:ext cx="5541598" cy="3381847"/>
          </a:xfrm>
          <a:prstGeom prst="rect">
            <a:avLst/>
          </a:prstGeom>
        </p:spPr>
      </p:pic>
      <p:pic>
        <p:nvPicPr>
          <p:cNvPr id="9" name="Hình ảnh 10"/>
          <p:cNvPicPr>
            <a:picLocks noChangeAspect="1"/>
          </p:cNvPicPr>
          <p:nvPr/>
        </p:nvPicPr>
        <p:blipFill>
          <a:blip r:embed="rId3"/>
          <a:stretch>
            <a:fillRect/>
          </a:stretch>
        </p:blipFill>
        <p:spPr>
          <a:xfrm>
            <a:off x="6749322" y="565431"/>
            <a:ext cx="4903988" cy="3343742"/>
          </a:xfrm>
          <a:prstGeom prst="rect">
            <a:avLst/>
          </a:prstGeom>
        </p:spPr>
      </p:pic>
      <p:sp>
        <p:nvSpPr>
          <p:cNvPr id="10" name="TextBox 9"/>
          <p:cNvSpPr txBox="1"/>
          <p:nvPr/>
        </p:nvSpPr>
        <p:spPr>
          <a:xfrm>
            <a:off x="6014884" y="3916800"/>
            <a:ext cx="5872316" cy="2145268"/>
          </a:xfrm>
          <a:prstGeom prst="roundRect">
            <a:avLst/>
          </a:prstGeom>
          <a:solidFill>
            <a:srgbClr val="FFCCCC"/>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sz="2400" dirty="0">
                <a:solidFill>
                  <a:srgbClr val="000066"/>
                </a:solidFill>
                <a:latin typeface="+mj-lt"/>
                <a:ea typeface="Open Sans" panose="020B0606030504020204" pitchFamily="34" charset="0"/>
                <a:cs typeface="Open Sans" panose="020B0606030504020204" pitchFamily="34" charset="0"/>
              </a:rPr>
              <a:t>Tranh </a:t>
            </a:r>
            <a:r>
              <a:rPr lang="vi-VN" sz="2400" dirty="0">
                <a:solidFill>
                  <a:srgbClr val="000066"/>
                </a:solidFill>
                <a:latin typeface="+mj-lt"/>
                <a:ea typeface="Open Sans" panose="020B0606030504020204" pitchFamily="34" charset="0"/>
                <a:cs typeface="Baloo 2 SemiBold" panose="020B0604020202020204" charset="0"/>
              </a:rPr>
              <a:t>2</a:t>
            </a:r>
            <a:r>
              <a:rPr lang="vi-VN" sz="2400" dirty="0">
                <a:solidFill>
                  <a:srgbClr val="000066"/>
                </a:solidFill>
                <a:latin typeface="+mj-lt"/>
                <a:ea typeface="Open Sans" panose="020B0606030504020204" pitchFamily="34" charset="0"/>
                <a:cs typeface="Open Sans" panose="020B0606030504020204" pitchFamily="34" charset="0"/>
              </a:rPr>
              <a:t>: Cảnh trời nắng như đổ lửa, các cây hoa trong vườn héo rũ, riêng cây xương rồng (thân mập mạp) vẫn xanh tốt. Cây xương </a:t>
            </a:r>
            <a:r>
              <a:rPr lang="vi-VN" sz="2400" dirty="0" err="1">
                <a:solidFill>
                  <a:srgbClr val="000066"/>
                </a:solidFill>
                <a:latin typeface="+mj-lt"/>
                <a:ea typeface="Open Sans" panose="020B0606030504020204" pitchFamily="34" charset="0"/>
                <a:cs typeface="Open Sans" panose="020B0606030504020204" pitchFamily="34" charset="0"/>
              </a:rPr>
              <a:t>rồng</a:t>
            </a:r>
            <a:r>
              <a:rPr lang="vi-VN" sz="2400" dirty="0">
                <a:solidFill>
                  <a:srgbClr val="000066"/>
                </a:solidFill>
                <a:latin typeface="+mj-lt"/>
                <a:ea typeface="Open Sans" panose="020B0606030504020204" pitchFamily="34" charset="0"/>
                <a:cs typeface="Open Sans" panose="020B0606030504020204" pitchFamily="34" charset="0"/>
              </a:rPr>
              <a:t> như đang lo </a:t>
            </a:r>
            <a:r>
              <a:rPr lang="vi-VN" sz="2400" dirty="0" err="1">
                <a:solidFill>
                  <a:srgbClr val="000066"/>
                </a:solidFill>
                <a:latin typeface="+mj-lt"/>
                <a:ea typeface="Open Sans" panose="020B0606030504020204" pitchFamily="34" charset="0"/>
                <a:cs typeface="Open Sans" panose="020B0606030504020204" pitchFamily="34" charset="0"/>
              </a:rPr>
              <a:t>lắng</a:t>
            </a:r>
            <a:r>
              <a:rPr lang="vi-VN" sz="2400" dirty="0">
                <a:solidFill>
                  <a:srgbClr val="000066"/>
                </a:solidFill>
                <a:latin typeface="+mj-lt"/>
                <a:ea typeface="Open Sans" panose="020B0606030504020204" pitchFamily="34" charset="0"/>
                <a:cs typeface="Open Sans" panose="020B0606030504020204" pitchFamily="34" charset="0"/>
              </a:rPr>
              <a:t> cho </a:t>
            </a:r>
            <a:r>
              <a:rPr lang="vi-VN" sz="2400" dirty="0" err="1">
                <a:solidFill>
                  <a:srgbClr val="000066"/>
                </a:solidFill>
                <a:latin typeface="+mj-lt"/>
                <a:ea typeface="Open Sans" panose="020B0606030504020204" pitchFamily="34" charset="0"/>
                <a:cs typeface="Open Sans" panose="020B0606030504020204" pitchFamily="34" charset="0"/>
              </a:rPr>
              <a:t>các</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loài</a:t>
            </a:r>
            <a:r>
              <a:rPr lang="vi-VN" sz="2400" dirty="0">
                <a:solidFill>
                  <a:srgbClr val="000066"/>
                </a:solidFill>
                <a:latin typeface="+mj-lt"/>
                <a:ea typeface="Open Sans" panose="020B0606030504020204" pitchFamily="34" charset="0"/>
                <a:cs typeface="Open Sans" panose="020B0606030504020204" pitchFamily="34" charset="0"/>
              </a:rPr>
              <a:t> hoa.</a:t>
            </a:r>
            <a:endParaRPr lang="en-US" sz="2400" dirty="0">
              <a:solidFill>
                <a:srgbClr val="000066"/>
              </a:solidFill>
              <a:latin typeface="+mj-lt"/>
              <a:ea typeface="Open Sans" panose="020B0606030504020204" pitchFamily="34" charset="0"/>
              <a:cs typeface="Open Sans" panose="020B0606030504020204" pitchFamily="34" charset="0"/>
            </a:endParaRPr>
          </a:p>
        </p:txBody>
      </p:sp>
      <p:pic>
        <p:nvPicPr>
          <p:cNvPr id="12" name="Picture 4" descr="Trang Phục Dân Tộc Thiểu Số Hình ảnh PNG | Vector và các tập tin PSD | Tải  về miễn phí trên Pngtre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5404380" y="1497156"/>
            <a:ext cx="1770144"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03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p:cNvPicPr>
            <a:picLocks noChangeAspect="1"/>
          </p:cNvPicPr>
          <p:nvPr/>
        </p:nvPicPr>
        <p:blipFill>
          <a:blip r:embed="rId2"/>
          <a:stretch>
            <a:fillRect/>
          </a:stretch>
        </p:blipFill>
        <p:spPr>
          <a:xfrm>
            <a:off x="7116274" y="503581"/>
            <a:ext cx="4437185" cy="3534268"/>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54400" y="4786939"/>
            <a:ext cx="5729900" cy="1328023"/>
          </a:xfrm>
          <a:prstGeom prst="roundRect">
            <a:avLst/>
          </a:prstGeom>
          <a:solidFill>
            <a:srgbClr val="B0D9DB"/>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defRPr/>
            </a:pPr>
            <a:r>
              <a:rPr lang="vi-VN" sz="2400" dirty="0">
                <a:solidFill>
                  <a:srgbClr val="000066"/>
                </a:solidFill>
                <a:latin typeface="+mj-lt"/>
                <a:ea typeface="Open Sans" panose="020B0606030504020204" pitchFamily="34" charset="0"/>
                <a:cs typeface="Open Sans" panose="020B0606030504020204" pitchFamily="34" charset="0"/>
              </a:rPr>
              <a:t>Tranh 3: Cây xương rồng giơ tay năm lấy lá cây của các loài hoa đang héo rũ nâng lên. </a:t>
            </a:r>
            <a:r>
              <a:rPr lang="vi-VN" sz="2400" dirty="0" err="1">
                <a:solidFill>
                  <a:srgbClr val="000066"/>
                </a:solidFill>
                <a:latin typeface="+mj-lt"/>
                <a:ea typeface="Open Sans" panose="020B0606030504020204" pitchFamily="34" charset="0"/>
                <a:cs typeface="Open Sans" panose="020B0606030504020204" pitchFamily="34" charset="0"/>
              </a:rPr>
              <a:t>Các</a:t>
            </a:r>
            <a:r>
              <a:rPr lang="vi-VN" sz="2400" dirty="0">
                <a:solidFill>
                  <a:srgbClr val="000066"/>
                </a:solidFill>
                <a:latin typeface="+mj-lt"/>
                <a:ea typeface="Open Sans" panose="020B0606030504020204" pitchFamily="34" charset="0"/>
                <a:cs typeface="Open Sans" panose="020B0606030504020204" pitchFamily="34" charset="0"/>
              </a:rPr>
              <a:t> cây hoa như tươi </a:t>
            </a:r>
            <a:r>
              <a:rPr lang="vi-VN" sz="2400" dirty="0" err="1">
                <a:solidFill>
                  <a:srgbClr val="000066"/>
                </a:solidFill>
                <a:latin typeface="+mj-lt"/>
                <a:ea typeface="Open Sans" panose="020B0606030504020204" pitchFamily="34" charset="0"/>
                <a:cs typeface="Open Sans" panose="020B0606030504020204" pitchFamily="34" charset="0"/>
              </a:rPr>
              <a:t>dần</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lại</a:t>
            </a:r>
            <a:r>
              <a:rPr lang="vi-VN" sz="2400" dirty="0">
                <a:solidFill>
                  <a:srgbClr val="000066"/>
                </a:solidFill>
                <a:latin typeface="+mj-lt"/>
                <a:ea typeface="Open Sans" panose="020B0606030504020204" pitchFamily="34" charset="0"/>
                <a:cs typeface="Open Sans" panose="020B0606030504020204" pitchFamily="34" charset="0"/>
              </a:rPr>
              <a:t>.</a:t>
            </a:r>
            <a:endParaRPr lang="en-US" sz="2400" dirty="0">
              <a:solidFill>
                <a:srgbClr val="000066"/>
              </a:solidFill>
              <a:latin typeface="+mj-lt"/>
              <a:ea typeface="Open Sans" panose="020B0606030504020204" pitchFamily="34" charset="0"/>
              <a:cs typeface="Open Sans" panose="020B0606030504020204" pitchFamily="34" charset="0"/>
            </a:endParaRPr>
          </a:p>
        </p:txBody>
      </p:sp>
      <p:sp>
        <p:nvSpPr>
          <p:cNvPr id="9" name="TextBox 4"/>
          <p:cNvSpPr txBox="1"/>
          <p:nvPr/>
        </p:nvSpPr>
        <p:spPr>
          <a:xfrm>
            <a:off x="6633091" y="4786938"/>
            <a:ext cx="5433437" cy="1328023"/>
          </a:xfrm>
          <a:prstGeom prst="roundRect">
            <a:avLst/>
          </a:prstGeom>
          <a:solidFill>
            <a:srgbClr val="B0D9DB"/>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defRPr/>
            </a:pPr>
            <a:r>
              <a:rPr lang="vi-VN" sz="2400" dirty="0">
                <a:solidFill>
                  <a:srgbClr val="000066"/>
                </a:solidFill>
                <a:latin typeface="+mj-lt"/>
                <a:ea typeface="Open Sans" panose="020B0606030504020204" pitchFamily="34" charset="0"/>
                <a:cs typeface="Open Sans" panose="020B0606030504020204" pitchFamily="34" charset="0"/>
              </a:rPr>
              <a:t>Tranh 4: Cây xương rồng nở hoa đẹp rực rỡ. </a:t>
            </a:r>
            <a:r>
              <a:rPr lang="vi-VN" sz="2400" dirty="0" err="1">
                <a:solidFill>
                  <a:srgbClr val="000066"/>
                </a:solidFill>
                <a:latin typeface="+mj-lt"/>
                <a:ea typeface="Open Sans" panose="020B0606030504020204" pitchFamily="34" charset="0"/>
                <a:cs typeface="Open Sans" panose="020B0606030504020204" pitchFamily="34" charset="0"/>
              </a:rPr>
              <a:t>Nó</a:t>
            </a:r>
            <a:r>
              <a:rPr lang="vi-VN" sz="2400" dirty="0">
                <a:solidFill>
                  <a:srgbClr val="000066"/>
                </a:solidFill>
                <a:latin typeface="+mj-lt"/>
                <a:ea typeface="Open Sans" panose="020B0606030504020204" pitchFamily="34" charset="0"/>
                <a:cs typeface="Open Sans" panose="020B0606030504020204" pitchFamily="34" charset="0"/>
              </a:rPr>
              <a:t> đang </a:t>
            </a:r>
            <a:r>
              <a:rPr lang="vi-VN" sz="2400" dirty="0" err="1">
                <a:solidFill>
                  <a:srgbClr val="000066"/>
                </a:solidFill>
                <a:latin typeface="+mj-lt"/>
                <a:ea typeface="Open Sans" panose="020B0606030504020204" pitchFamily="34" charset="0"/>
                <a:cs typeface="Open Sans" panose="020B0606030504020204" pitchFamily="34" charset="0"/>
              </a:rPr>
              <a:t>cười</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rất</a:t>
            </a:r>
            <a:r>
              <a:rPr lang="vi-VN" sz="2400" dirty="0">
                <a:solidFill>
                  <a:srgbClr val="000066"/>
                </a:solidFill>
                <a:latin typeface="+mj-lt"/>
                <a:ea typeface="Open Sans" panose="020B0606030504020204" pitchFamily="34" charset="0"/>
                <a:cs typeface="Open Sans" panose="020B0606030504020204" pitchFamily="34" charset="0"/>
              </a:rPr>
              <a:t> vui </a:t>
            </a:r>
            <a:r>
              <a:rPr lang="vi-VN" sz="2400" dirty="0" err="1">
                <a:solidFill>
                  <a:srgbClr val="000066"/>
                </a:solidFill>
                <a:latin typeface="+mj-lt"/>
                <a:ea typeface="Open Sans" panose="020B0606030504020204" pitchFamily="34" charset="0"/>
                <a:cs typeface="Open Sans" panose="020B0606030504020204" pitchFamily="34" charset="0"/>
              </a:rPr>
              <a:t>vì</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sự</a:t>
            </a:r>
            <a:r>
              <a:rPr lang="vi-VN" sz="2400" dirty="0">
                <a:solidFill>
                  <a:srgbClr val="000066"/>
                </a:solidFill>
                <a:latin typeface="+mj-lt"/>
                <a:ea typeface="Open Sans" panose="020B0606030504020204" pitchFamily="34" charset="0"/>
                <a:cs typeface="Open Sans" panose="020B0606030504020204" pitchFamily="34" charset="0"/>
              </a:rPr>
              <a:t> thay </a:t>
            </a:r>
            <a:r>
              <a:rPr lang="vi-VN" sz="2400" dirty="0" err="1">
                <a:solidFill>
                  <a:srgbClr val="000066"/>
                </a:solidFill>
                <a:latin typeface="+mj-lt"/>
                <a:ea typeface="Open Sans" panose="020B0606030504020204" pitchFamily="34" charset="0"/>
                <a:cs typeface="Open Sans" panose="020B0606030504020204" pitchFamily="34" charset="0"/>
              </a:rPr>
              <a:t>đổi</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diệu</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kì</a:t>
            </a:r>
            <a:r>
              <a:rPr lang="vi-VN" sz="2400" dirty="0">
                <a:solidFill>
                  <a:srgbClr val="000066"/>
                </a:solidFill>
                <a:latin typeface="+mj-lt"/>
                <a:ea typeface="Open Sans" panose="020B0606030504020204" pitchFamily="34" charset="0"/>
                <a:cs typeface="Open Sans" panose="020B0606030504020204" pitchFamily="34" charset="0"/>
              </a:rPr>
              <a:t> .</a:t>
            </a:r>
            <a:endParaRPr lang="en-US" sz="2400" dirty="0">
              <a:solidFill>
                <a:srgbClr val="000066"/>
              </a:solidFill>
              <a:latin typeface="+mj-lt"/>
              <a:ea typeface="Open Sans" panose="020B0606030504020204" pitchFamily="34" charset="0"/>
              <a:cs typeface="Open Sans" panose="020B0606030504020204" pitchFamily="34" charset="0"/>
            </a:endParaRPr>
          </a:p>
        </p:txBody>
      </p:sp>
      <p:pic>
        <p:nvPicPr>
          <p:cNvPr id="10" name="Hình ảnh 2"/>
          <p:cNvPicPr>
            <a:picLocks noChangeAspect="1"/>
          </p:cNvPicPr>
          <p:nvPr/>
        </p:nvPicPr>
        <p:blipFill>
          <a:blip r:embed="rId3"/>
          <a:stretch>
            <a:fillRect/>
          </a:stretch>
        </p:blipFill>
        <p:spPr>
          <a:xfrm>
            <a:off x="732692" y="548387"/>
            <a:ext cx="4722762" cy="354379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4" descr="Trang Phục Dân Tộc Thiểu Số Hình ảnh PNG | Vector và các tập tin PSD | Tải  về miễn phí trên Pngtre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5282488" y="2883551"/>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81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7"/>
          <p:cNvPicPr>
            <a:picLocks noChangeAspect="1"/>
          </p:cNvPicPr>
          <p:nvPr/>
        </p:nvPicPr>
        <p:blipFill>
          <a:blip r:embed="rId2"/>
          <a:stretch>
            <a:fillRect/>
          </a:stretch>
        </p:blipFill>
        <p:spPr>
          <a:xfrm>
            <a:off x="2870396" y="462206"/>
            <a:ext cx="8869681" cy="609685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6" name="TextBox 6"/>
          <p:cNvSpPr txBox="1"/>
          <p:nvPr/>
        </p:nvSpPr>
        <p:spPr>
          <a:xfrm>
            <a:off x="189570" y="376552"/>
            <a:ext cx="3031301" cy="578882"/>
          </a:xfrm>
          <a:prstGeom prst="roundRect">
            <a:avLst/>
          </a:prstGeom>
          <a:solidFill>
            <a:schemeClr val="bg1"/>
          </a:solidFill>
          <a:ln w="28575">
            <a:solidFill>
              <a:srgbClr val="217875"/>
            </a:solidFill>
            <a:prstDash val="sysDash"/>
          </a:ln>
        </p:spPr>
        <p:txBody>
          <a:bodyPr wrap="square">
            <a:spAutoFit/>
          </a:bodyPr>
          <a:lstStyle/>
          <a:p>
            <a:pPr algn="ctr">
              <a:defRPr/>
            </a:pPr>
            <a:r>
              <a:rPr lang="vi-VN" sz="2800" dirty="0">
                <a:solidFill>
                  <a:srgbClr val="FF0000"/>
                </a:solidFill>
                <a:latin typeface="+mj-lt"/>
                <a:cs typeface="Arial" pitchFamily="34" charset="0"/>
              </a:rPr>
              <a:t>Nghe </a:t>
            </a:r>
            <a:r>
              <a:rPr lang="vi-VN" sz="2800" dirty="0" err="1">
                <a:solidFill>
                  <a:srgbClr val="FF0000"/>
                </a:solidFill>
                <a:latin typeface="+mj-lt"/>
                <a:cs typeface="Arial" pitchFamily="34" charset="0"/>
              </a:rPr>
              <a:t>kể</a:t>
            </a:r>
            <a:r>
              <a:rPr lang="vi-VN" sz="2800" dirty="0">
                <a:solidFill>
                  <a:srgbClr val="FF0000"/>
                </a:solidFill>
                <a:latin typeface="+mj-lt"/>
                <a:cs typeface="Arial" pitchFamily="34" charset="0"/>
              </a:rPr>
              <a:t> </a:t>
            </a:r>
            <a:r>
              <a:rPr lang="vi-VN" sz="2800" dirty="0" err="1">
                <a:solidFill>
                  <a:srgbClr val="FF0000"/>
                </a:solidFill>
                <a:latin typeface="+mj-lt"/>
                <a:cs typeface="Arial" pitchFamily="34" charset="0"/>
              </a:rPr>
              <a:t>chuyện</a:t>
            </a:r>
            <a:endParaRPr lang="en-US" sz="2800" dirty="0">
              <a:solidFill>
                <a:srgbClr val="FF0000"/>
              </a:solidFill>
              <a:latin typeface="+mj-lt"/>
              <a:cs typeface="Arial" pitchFamily="34" charset="0"/>
            </a:endParaRPr>
          </a:p>
        </p:txBody>
      </p:sp>
      <p:pic>
        <p:nvPicPr>
          <p:cNvPr id="7"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38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p:cNvPicPr>
            <a:picLocks noChangeAspect="1"/>
          </p:cNvPicPr>
          <p:nvPr/>
        </p:nvPicPr>
        <p:blipFill>
          <a:blip r:embed="rId2"/>
          <a:stretch>
            <a:fillRect/>
          </a:stretch>
        </p:blipFill>
        <p:spPr>
          <a:xfrm>
            <a:off x="2940734" y="540714"/>
            <a:ext cx="8869681" cy="609685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 name="TextBox 6"/>
          <p:cNvSpPr txBox="1"/>
          <p:nvPr/>
        </p:nvSpPr>
        <p:spPr>
          <a:xfrm>
            <a:off x="128743" y="756335"/>
            <a:ext cx="2811991" cy="919401"/>
          </a:xfrm>
          <a:prstGeom prst="roundRect">
            <a:avLst/>
          </a:prstGeom>
          <a:solidFill>
            <a:schemeClr val="bg2"/>
          </a:solidFill>
          <a:ln w="28575">
            <a:solidFill>
              <a:srgbClr val="217875"/>
            </a:solidFill>
            <a:prstDash val="sysDash"/>
          </a:ln>
        </p:spPr>
        <p:txBody>
          <a:bodyPr wrap="square">
            <a:spAutoFit/>
          </a:bodyPr>
          <a:lstStyle/>
          <a:p>
            <a:pPr lvl="0" algn="ctr"/>
            <a:r>
              <a:rPr lang="en-US" sz="2400" dirty="0" err="1">
                <a:solidFill>
                  <a:srgbClr val="FF0000"/>
                </a:solidFill>
                <a:latin typeface="Times New Roman" panose="02020603050405020304" pitchFamily="18" charset="0"/>
                <a:cs typeface="Times New Roman" panose="02020603050405020304" pitchFamily="18" charset="0"/>
              </a:rPr>
              <a:t>Kể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chuyện</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4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p:cNvPicPr>
            <a:picLocks noChangeAspect="1"/>
          </p:cNvPicPr>
          <p:nvPr/>
        </p:nvPicPr>
        <p:blipFill>
          <a:blip r:embed="rId2"/>
          <a:stretch>
            <a:fillRect/>
          </a:stretch>
        </p:blipFill>
        <p:spPr>
          <a:xfrm>
            <a:off x="480646" y="681962"/>
            <a:ext cx="6209128" cy="448493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 name="Hộp Văn bản 1"/>
          <p:cNvSpPr txBox="1"/>
          <p:nvPr/>
        </p:nvSpPr>
        <p:spPr>
          <a:xfrm>
            <a:off x="7129816" y="1070249"/>
            <a:ext cx="4595447" cy="3970318"/>
          </a:xfrm>
          <a:prstGeom prst="rect">
            <a:avLst/>
          </a:prstGeom>
          <a:solidFill>
            <a:schemeClr val="accent2">
              <a:lumMod val="20000"/>
              <a:lumOff val="80000"/>
            </a:schemeClr>
          </a:solidFill>
          <a:ln w="38100">
            <a:solidFill>
              <a:srgbClr val="FF0000"/>
            </a:solidFill>
            <a:prstDash val="lgDash"/>
          </a:ln>
        </p:spPr>
        <p:txBody>
          <a:bodyPr wrap="square" rtlCol="0">
            <a:spAutoFit/>
          </a:bodyPr>
          <a:lstStyle/>
          <a:p>
            <a:pPr algn="just"/>
            <a:r>
              <a:rPr kumimoji="0" lang="vi-VN" sz="2800" i="0" u="none" strike="noStrike" kern="1200" cap="none" spc="0" normalizeH="0" baseline="0" noProof="0" dirty="0">
                <a:ln>
                  <a:noFill/>
                </a:ln>
                <a:solidFill>
                  <a:schemeClr val="tx1">
                    <a:lumMod val="95000"/>
                    <a:lumOff val="5000"/>
                  </a:schemeClr>
                </a:solidFill>
                <a:effectLst/>
                <a:uLnTx/>
                <a:uFillTx/>
                <a:latin typeface="+mj-lt"/>
                <a:cs typeface="Baloo 2 SemiBold" panose="020B0604020202020204" charset="0"/>
              </a:rPr>
              <a:t>Cây xương rồng dang tay cứu</a:t>
            </a:r>
            <a:r>
              <a:rPr kumimoji="0" lang="vi-VN" sz="2800" i="0" u="none" strike="noStrike" kern="1200" cap="none" spc="0" normalizeH="0" noProof="0" dirty="0">
                <a:ln>
                  <a:noFill/>
                </a:ln>
                <a:solidFill>
                  <a:schemeClr val="tx1">
                    <a:lumMod val="95000"/>
                    <a:lumOff val="5000"/>
                  </a:schemeClr>
                </a:solidFill>
                <a:effectLst/>
                <a:uLnTx/>
                <a:uFillTx/>
                <a:latin typeface="+mj-lt"/>
                <a:cs typeface="Baloo 2 SemiBold" panose="020B0604020202020204" charset="0"/>
              </a:rPr>
              <a:t> các l</a:t>
            </a:r>
            <a:r>
              <a:rPr lang="vi-VN" sz="2800" dirty="0" err="1">
                <a:solidFill>
                  <a:schemeClr val="tx1">
                    <a:lumMod val="95000"/>
                    <a:lumOff val="5000"/>
                  </a:schemeClr>
                </a:solidFill>
                <a:latin typeface="+mj-lt"/>
                <a:cs typeface="Baloo 2 SemiBold" panose="020B0604020202020204" charset="0"/>
              </a:rPr>
              <a:t>oài</a:t>
            </a:r>
            <a:r>
              <a:rPr lang="vi-VN" sz="2800" dirty="0">
                <a:solidFill>
                  <a:schemeClr val="tx1">
                    <a:lumMod val="95000"/>
                    <a:lumOff val="5000"/>
                  </a:schemeClr>
                </a:solidFill>
                <a:latin typeface="+mj-lt"/>
                <a:cs typeface="Baloo 2 SemiBold" panose="020B0604020202020204" charset="0"/>
              </a:rPr>
              <a:t> hoa trong </a:t>
            </a:r>
            <a:r>
              <a:rPr lang="vi-VN" sz="2800" dirty="0" err="1">
                <a:solidFill>
                  <a:schemeClr val="tx1">
                    <a:lumMod val="95000"/>
                    <a:lumOff val="5000"/>
                  </a:schemeClr>
                </a:solidFill>
                <a:latin typeface="+mj-lt"/>
                <a:cs typeface="Baloo 2 SemiBold" panose="020B0604020202020204" charset="0"/>
              </a:rPr>
              <a:t>vườn</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mà</a:t>
            </a:r>
            <a:r>
              <a:rPr lang="vi-VN" sz="2800" dirty="0">
                <a:solidFill>
                  <a:schemeClr val="tx1">
                    <a:lumMod val="95000"/>
                    <a:lumOff val="5000"/>
                  </a:schemeClr>
                </a:solidFill>
                <a:latin typeface="+mj-lt"/>
                <a:cs typeface="Baloo 2 SemiBold" panose="020B0604020202020204" charset="0"/>
              </a:rPr>
              <a:t> không </a:t>
            </a:r>
            <a:r>
              <a:rPr lang="vi-VN" sz="2800" dirty="0" err="1">
                <a:solidFill>
                  <a:schemeClr val="tx1">
                    <a:lumMod val="95000"/>
                    <a:lumOff val="5000"/>
                  </a:schemeClr>
                </a:solidFill>
                <a:latin typeface="+mj-lt"/>
                <a:cs typeface="Baloo 2 SemiBold" panose="020B0604020202020204" charset="0"/>
              </a:rPr>
              <a:t>để</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bụng</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chuyện</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các</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loài</a:t>
            </a:r>
            <a:r>
              <a:rPr lang="vi-VN" sz="2800" dirty="0">
                <a:solidFill>
                  <a:schemeClr val="tx1">
                    <a:lumMod val="95000"/>
                    <a:lumOff val="5000"/>
                  </a:schemeClr>
                </a:solidFill>
                <a:latin typeface="+mj-lt"/>
                <a:cs typeface="Baloo 2 SemiBold" panose="020B0604020202020204" charset="0"/>
              </a:rPr>
              <a:t> hoa </a:t>
            </a:r>
            <a:r>
              <a:rPr lang="vi-VN" sz="2800" dirty="0" err="1">
                <a:solidFill>
                  <a:schemeClr val="tx1">
                    <a:lumMod val="95000"/>
                    <a:lumOff val="5000"/>
                  </a:schemeClr>
                </a:solidFill>
                <a:latin typeface="+mj-lt"/>
                <a:cs typeface="Baloo 2 SemiBold" panose="020B0604020202020204" charset="0"/>
              </a:rPr>
              <a:t>chế</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giễu</a:t>
            </a:r>
            <a:r>
              <a:rPr lang="vi-VN" sz="2800" dirty="0">
                <a:solidFill>
                  <a:schemeClr val="tx1">
                    <a:lumMod val="95000"/>
                    <a:lumOff val="5000"/>
                  </a:schemeClr>
                </a:solidFill>
                <a:latin typeface="+mj-lt"/>
                <a:cs typeface="Baloo 2 SemiBold" panose="020B0604020202020204" charset="0"/>
              </a:rPr>
              <a:t>, chê </a:t>
            </a:r>
            <a:r>
              <a:rPr lang="vi-VN" sz="2800">
                <a:solidFill>
                  <a:schemeClr val="tx1">
                    <a:lumMod val="95000"/>
                    <a:lumOff val="5000"/>
                  </a:schemeClr>
                </a:solidFill>
                <a:latin typeface="+mj-lt"/>
                <a:cs typeface="Baloo 2 SemiBold" panose="020B0604020202020204" charset="0"/>
              </a:rPr>
              <a:t>bai m</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ình</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a:t>
            </a:r>
            <a:r>
              <a:rPr lang="vi-VN" sz="2800">
                <a:solidFill>
                  <a:schemeClr val="tx1">
                    <a:lumMod val="95000"/>
                    <a:lumOff val="5000"/>
                  </a:schemeClr>
                </a:solidFill>
                <a:latin typeface="+mj-lt"/>
                <a:cs typeface="Baloo 2 SemiBold" panose="020B0604020202020204" charset="0"/>
              </a:rPr>
              <a:t> </a:t>
            </a:r>
            <a:r>
              <a:rPr lang="vi-VN" sz="2800" dirty="0">
                <a:solidFill>
                  <a:schemeClr val="tx1">
                    <a:lumMod val="95000"/>
                    <a:lumOff val="5000"/>
                  </a:schemeClr>
                </a:solidFill>
                <a:latin typeface="+mj-lt"/>
                <a:cs typeface="Baloo 2 SemiBold" panose="020B0604020202020204" charset="0"/>
              </a:rPr>
              <a:t>Hành động đó đã làm bà tiên cảm động, biến ước mơ đó thành sự thật. Đó là cách giải thích về cây xương rồng - loài cây nở hoa vào mùa hạ.</a:t>
            </a:r>
            <a:endParaRPr kumimoji="0" lang="en-US" sz="2800" i="0" u="none" strike="noStrike" kern="1200" cap="none" spc="0" normalizeH="0" baseline="0" noProof="0" dirty="0">
              <a:ln>
                <a:noFill/>
              </a:ln>
              <a:solidFill>
                <a:schemeClr val="tx1">
                  <a:lumMod val="95000"/>
                  <a:lumOff val="5000"/>
                </a:schemeClr>
              </a:solidFill>
              <a:effectLst/>
              <a:uLnTx/>
              <a:uFillTx/>
              <a:latin typeface="+mj-lt"/>
              <a:cs typeface="Baloo 2 SemiBold" panose="020B0604020202020204" charset="0"/>
            </a:endParaRPr>
          </a:p>
        </p:txBody>
      </p:sp>
      <p:pic>
        <p:nvPicPr>
          <p:cNvPr id="4"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762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8001" y="247157"/>
            <a:ext cx="4555063" cy="769441"/>
          </a:xfrm>
          <a:prstGeom prst="rect">
            <a:avLst/>
          </a:prstGeom>
          <a:noFill/>
        </p:spPr>
        <p:txBody>
          <a:bodyPr wrap="square" rtlCol="0">
            <a:spAutoFit/>
          </a:bodyPr>
          <a:lstStyle/>
          <a:p>
            <a:r>
              <a:rPr lang="en-US" sz="4400" b="1" dirty="0" err="1" smtClean="0">
                <a:solidFill>
                  <a:srgbClr val="FF0000"/>
                </a:solidFill>
                <a:latin typeface="UVN Van Chuong Nang" panose="00000400000000000000" pitchFamily="2" charset="0"/>
              </a:rPr>
              <a:t>Yêu</a:t>
            </a:r>
            <a:r>
              <a:rPr lang="en-US" sz="4400" b="1" dirty="0" smtClean="0">
                <a:solidFill>
                  <a:srgbClr val="FF0000"/>
                </a:solidFill>
                <a:latin typeface="UVN Van Chuong Nang" panose="00000400000000000000" pitchFamily="2" charset="0"/>
              </a:rPr>
              <a:t> </a:t>
            </a:r>
            <a:r>
              <a:rPr lang="en-US" sz="4400" b="1" dirty="0" err="1" smtClean="0">
                <a:solidFill>
                  <a:srgbClr val="FF0000"/>
                </a:solidFill>
                <a:latin typeface="UVN Van Chuong Nang" panose="00000400000000000000" pitchFamily="2" charset="0"/>
              </a:rPr>
              <a:t>cầu</a:t>
            </a:r>
            <a:r>
              <a:rPr lang="en-US" sz="4400" b="1" dirty="0" smtClean="0">
                <a:solidFill>
                  <a:srgbClr val="FF0000"/>
                </a:solidFill>
                <a:latin typeface="UVN Van Chuong Nang" panose="00000400000000000000" pitchFamily="2" charset="0"/>
              </a:rPr>
              <a:t> </a:t>
            </a:r>
            <a:r>
              <a:rPr lang="en-US" sz="4400" b="1" dirty="0" err="1" smtClean="0">
                <a:solidFill>
                  <a:srgbClr val="FF0000"/>
                </a:solidFill>
                <a:latin typeface="UVN Van Chuong Nang" panose="00000400000000000000" pitchFamily="2" charset="0"/>
              </a:rPr>
              <a:t>cần</a:t>
            </a:r>
            <a:r>
              <a:rPr lang="en-US" sz="4400" b="1" dirty="0" smtClean="0">
                <a:solidFill>
                  <a:srgbClr val="FF0000"/>
                </a:solidFill>
                <a:latin typeface="UVN Van Chuong Nang" panose="00000400000000000000" pitchFamily="2" charset="0"/>
              </a:rPr>
              <a:t> </a:t>
            </a:r>
            <a:r>
              <a:rPr lang="en-US" sz="4400" b="1" dirty="0" err="1" smtClean="0">
                <a:solidFill>
                  <a:srgbClr val="FF0000"/>
                </a:solidFill>
                <a:latin typeface="UVN Van Chuong Nang" panose="00000400000000000000" pitchFamily="2" charset="0"/>
              </a:rPr>
              <a:t>đạt</a:t>
            </a:r>
            <a:endParaRPr lang="vi-VN" sz="4400" b="1" dirty="0">
              <a:solidFill>
                <a:srgbClr val="FF0000"/>
              </a:solidFill>
            </a:endParaRPr>
          </a:p>
        </p:txBody>
      </p:sp>
      <p:sp>
        <p:nvSpPr>
          <p:cNvPr id="5" name="Rectangle 4"/>
          <p:cNvSpPr/>
          <p:nvPr/>
        </p:nvSpPr>
        <p:spPr>
          <a:xfrm>
            <a:off x="420624" y="1695212"/>
            <a:ext cx="11350752" cy="1111996"/>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lumMod val="85000"/>
                  <a:lumOff val="15000"/>
                </a:schemeClr>
              </a:solidFill>
            </a:endParaRPr>
          </a:p>
          <a:p>
            <a:r>
              <a:rPr lang="en-US" sz="3200" dirty="0" smtClean="0">
                <a:solidFill>
                  <a:schemeClr val="tx1">
                    <a:lumMod val="85000"/>
                    <a:lumOff val="15000"/>
                  </a:schemeClr>
                </a:solidFill>
              </a:rPr>
              <a:t>1.</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Đọc </a:t>
            </a:r>
            <a:r>
              <a:rPr lang="nl-NL" sz="32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đúng từ ngữ, câu, đoạn và toàn bộ câu chuyện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“Cánh rừng trong nắng”.</a:t>
            </a:r>
            <a:endParaRPr lang="vi-VN" sz="32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3200" dirty="0" smtClean="0">
                <a:solidFill>
                  <a:schemeClr val="tx1">
                    <a:lumMod val="85000"/>
                    <a:lumOff val="15000"/>
                  </a:schemeClr>
                </a:solidFill>
              </a:rPr>
              <a:t> </a:t>
            </a:r>
            <a:endParaRPr lang="vi-VN" sz="3200" dirty="0">
              <a:solidFill>
                <a:schemeClr val="tx1">
                  <a:lumMod val="85000"/>
                  <a:lumOff val="15000"/>
                </a:schemeClr>
              </a:solidFill>
            </a:endParaRPr>
          </a:p>
        </p:txBody>
      </p:sp>
      <p:sp>
        <p:nvSpPr>
          <p:cNvPr id="8" name="Rectangle 7"/>
          <p:cNvSpPr/>
          <p:nvPr/>
        </p:nvSpPr>
        <p:spPr>
          <a:xfrm>
            <a:off x="420624" y="3027188"/>
            <a:ext cx="11350752" cy="1111996"/>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85000"/>
                    <a:lumOff val="15000"/>
                  </a:schemeClr>
                </a:solidFill>
              </a:rPr>
              <a:t>2.</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Biết trả lời câu hỏi và hiểu </a:t>
            </a:r>
            <a:r>
              <a:rPr lang="nl-NL" sz="32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nội dung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bài đọc.</a:t>
            </a:r>
            <a:endParaRPr lang="vi-VN" sz="3200" dirty="0">
              <a:solidFill>
                <a:schemeClr val="tx1">
                  <a:lumMod val="85000"/>
                  <a:lumOff val="15000"/>
                </a:schemeClr>
              </a:solidFill>
            </a:endParaRPr>
          </a:p>
        </p:txBody>
      </p:sp>
      <p:sp>
        <p:nvSpPr>
          <p:cNvPr id="10" name="Rectangle 9"/>
          <p:cNvSpPr/>
          <p:nvPr/>
        </p:nvSpPr>
        <p:spPr>
          <a:xfrm>
            <a:off x="420624" y="4359164"/>
            <a:ext cx="11350752" cy="1111996"/>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3. Biết kể câu chuyện Sự tích loài hoa của mùa hạ.</a:t>
            </a:r>
            <a:endParaRPr lang="vi-VN" sz="3200" dirty="0">
              <a:solidFill>
                <a:schemeClr val="tx1">
                  <a:lumMod val="85000"/>
                  <a:lumOff val="15000"/>
                </a:schemeClr>
              </a:solidFill>
            </a:endParaRPr>
          </a:p>
        </p:txBody>
      </p:sp>
    </p:spTree>
    <p:extLst>
      <p:ext uri="{BB962C8B-B14F-4D97-AF65-F5344CB8AC3E}">
        <p14:creationId xmlns:p14="http://schemas.microsoft.com/office/powerpoint/2010/main" val="751023201"/>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 name="Google Shape;8165;p37">
            <a:extLst>
              <a:ext uri="{FF2B5EF4-FFF2-40B4-BE49-F238E27FC236}">
                <a16:creationId xmlns:a16="http://schemas.microsoft.com/office/drawing/2014/main" xmlns="" id="{AB8F7CD2-65C0-238F-E9A1-CCAFD3B74732}"/>
              </a:ext>
            </a:extLst>
          </p:cNvPr>
          <p:cNvSpPr txBox="1">
            <a:spLocks/>
          </p:cNvSpPr>
          <p:nvPr/>
        </p:nvSpPr>
        <p:spPr>
          <a:xfrm>
            <a:off x="1132765" y="2328445"/>
            <a:ext cx="9999904" cy="1697645"/>
          </a:xfrm>
          <a:prstGeom prst="rect">
            <a:avLst/>
          </a:prstGeom>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7200" dirty="0" err="1">
                <a:solidFill>
                  <a:srgbClr val="00B050"/>
                </a:solidFill>
                <a:latin typeface="Times New Roman" panose="02020603050405020304" pitchFamily="18" charset="0"/>
                <a:cs typeface="Times New Roman" panose="02020603050405020304" pitchFamily="18" charset="0"/>
              </a:rPr>
              <a:t>Tạm</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biệt</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và</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hẹn</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gặp</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lại</a:t>
            </a:r>
            <a:r>
              <a:rPr lang="en-US" sz="72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393366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239744" y="199650"/>
            <a:ext cx="11712513" cy="5796724"/>
            <a:chOff x="239150" y="199649"/>
            <a:chExt cx="11683537" cy="5796724"/>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39150" y="733394"/>
              <a:ext cx="11683537" cy="526297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3925031" y="199649"/>
              <a:ext cx="4939997" cy="523220"/>
            </a:xfrm>
            <a:prstGeom prst="rect">
              <a:avLst/>
            </a:prstGeom>
            <a:grp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CÁNH RỪNG TRONG NẮNG</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3580154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xmlns="" id="{43BC280A-1B11-C35E-E7E4-2333785429E9}"/>
              </a:ext>
            </a:extLst>
          </p:cNvPr>
          <p:cNvGrpSpPr/>
          <p:nvPr/>
        </p:nvGrpSpPr>
        <p:grpSpPr>
          <a:xfrm>
            <a:off x="334021" y="225557"/>
            <a:ext cx="11712513" cy="5508075"/>
            <a:chOff x="279901" y="225556"/>
            <a:chExt cx="11683537" cy="5508075"/>
          </a:xfrm>
          <a:solidFill>
            <a:srgbClr val="FFFFFF"/>
          </a:solidFill>
        </p:grpSpPr>
        <p:sp>
          <p:nvSpPr>
            <p:cNvPr id="6" name="TextBox 5">
              <a:extLst>
                <a:ext uri="{FF2B5EF4-FFF2-40B4-BE49-F238E27FC236}">
                  <a16:creationId xmlns:a16="http://schemas.microsoft.com/office/drawing/2014/main" xmlns="" id="{0058C64B-71E6-6640-96B2-78519B6845E6}"/>
                </a:ext>
              </a:extLst>
            </p:cNvPr>
            <p:cNvSpPr txBox="1"/>
            <p:nvPr/>
          </p:nvSpPr>
          <p:spPr>
            <a:xfrm>
              <a:off x="279901" y="839984"/>
              <a:ext cx="11683537" cy="4893647"/>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78AA7019-15F0-E0B4-B7B8-5FEC4AF39094}"/>
                </a:ext>
              </a:extLst>
            </p:cNvPr>
            <p:cNvSpPr txBox="1"/>
            <p:nvPr/>
          </p:nvSpPr>
          <p:spPr>
            <a:xfrm>
              <a:off x="3660679" y="225556"/>
              <a:ext cx="563884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8" name="Oval 7">
            <a:extLst>
              <a:ext uri="{FF2B5EF4-FFF2-40B4-BE49-F238E27FC236}">
                <a16:creationId xmlns:a16="http://schemas.microsoft.com/office/drawing/2014/main" xmlns="" id="{B4151FD4-4492-423E-B3E2-9B9F3B387D5A}"/>
              </a:ext>
            </a:extLst>
          </p:cNvPr>
          <p:cNvSpPr/>
          <p:nvPr/>
        </p:nvSpPr>
        <p:spPr>
          <a:xfrm>
            <a:off x="-21302" y="676032"/>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a:t>
            </a:r>
          </a:p>
        </p:txBody>
      </p:sp>
      <p:sp>
        <p:nvSpPr>
          <p:cNvPr id="11" name="Oval 10">
            <a:extLst>
              <a:ext uri="{FF2B5EF4-FFF2-40B4-BE49-F238E27FC236}">
                <a16:creationId xmlns:a16="http://schemas.microsoft.com/office/drawing/2014/main" xmlns="" id="{AF5FEB72-34B3-43EA-BC56-B61D575183D9}"/>
              </a:ext>
            </a:extLst>
          </p:cNvPr>
          <p:cNvSpPr/>
          <p:nvPr/>
        </p:nvSpPr>
        <p:spPr>
          <a:xfrm>
            <a:off x="-31125" y="1646034"/>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2</a:t>
            </a:r>
          </a:p>
        </p:txBody>
      </p:sp>
      <p:sp>
        <p:nvSpPr>
          <p:cNvPr id="13" name="Oval 12">
            <a:extLst>
              <a:ext uri="{FF2B5EF4-FFF2-40B4-BE49-F238E27FC236}">
                <a16:creationId xmlns:a16="http://schemas.microsoft.com/office/drawing/2014/main" xmlns="" id="{AB1588D0-12BB-4A2C-8069-4DDEC169061B}"/>
              </a:ext>
            </a:extLst>
          </p:cNvPr>
          <p:cNvSpPr/>
          <p:nvPr/>
        </p:nvSpPr>
        <p:spPr>
          <a:xfrm>
            <a:off x="-40948" y="2886353"/>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a:t>
            </a:r>
          </a:p>
        </p:txBody>
      </p:sp>
      <p:sp>
        <p:nvSpPr>
          <p:cNvPr id="16" name="Oval 15">
            <a:extLst>
              <a:ext uri="{FF2B5EF4-FFF2-40B4-BE49-F238E27FC236}">
                <a16:creationId xmlns:a16="http://schemas.microsoft.com/office/drawing/2014/main" xmlns="" id="{89721E03-EA07-42C6-98DB-DFD5A65395FD}"/>
              </a:ext>
            </a:extLst>
          </p:cNvPr>
          <p:cNvSpPr/>
          <p:nvPr/>
        </p:nvSpPr>
        <p:spPr>
          <a:xfrm>
            <a:off x="0" y="4054247"/>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sp>
        <p:nvSpPr>
          <p:cNvPr id="17" name="TextBox 16">
            <a:extLst>
              <a:ext uri="{FF2B5EF4-FFF2-40B4-BE49-F238E27FC236}">
                <a16:creationId xmlns:a16="http://schemas.microsoft.com/office/drawing/2014/main" xmlns="" id="{78AA7019-15F0-E0B4-B7B8-5FEC4AF39094}"/>
              </a:ext>
            </a:extLst>
          </p:cNvPr>
          <p:cNvSpPr txBox="1"/>
          <p:nvPr/>
        </p:nvSpPr>
        <p:spPr>
          <a:xfrm>
            <a:off x="926289" y="102727"/>
            <a:ext cx="2403765" cy="523220"/>
          </a:xfrm>
          <a:prstGeom prst="rect">
            <a:avLst/>
          </a:prstGeom>
          <a:solidFill>
            <a:srgbClr val="FFFFFF"/>
          </a:solid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Chia </a:t>
            </a:r>
            <a:r>
              <a:rPr lang="en-US" sz="2800" b="1" dirty="0" err="1">
                <a:solidFill>
                  <a:srgbClr val="008000"/>
                </a:solidFill>
                <a:latin typeface="Times New Roman" panose="02020603050405020304" pitchFamily="18" charset="0"/>
                <a:cs typeface="Times New Roman" panose="02020603050405020304" pitchFamily="18" charset="0"/>
              </a:rPr>
              <a:t>đoạn</a:t>
            </a:r>
            <a:r>
              <a:rPr lang="en-US" sz="2800" b="1" dirty="0">
                <a:solidFill>
                  <a:srgbClr val="008000"/>
                </a:solidFill>
                <a:latin typeface="Times New Roman" panose="02020603050405020304" pitchFamily="18" charset="0"/>
                <a:cs typeface="Times New Roman" panose="02020603050405020304" pitchFamily="18" charset="0"/>
              </a:rPr>
              <a:t>:</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pic>
        <p:nvPicPr>
          <p:cNvPr id="2050" name="Picture 2" descr="Phương Nam Education">
            <a:extLst>
              <a:ext uri="{FF2B5EF4-FFF2-40B4-BE49-F238E27FC236}">
                <a16:creationId xmlns:a16="http://schemas.microsoft.com/office/drawing/2014/main" xmlns="" id="{E8F085D3-A559-638A-7218-157E9F79F2D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9795" b="8331"/>
          <a:stretch/>
        </p:blipFill>
        <p:spPr bwMode="auto">
          <a:xfrm>
            <a:off x="3994215" y="3429001"/>
            <a:ext cx="3979291" cy="2915529"/>
          </a:xfrm>
          <a:prstGeom prst="ellipse">
            <a:avLst/>
          </a:prstGeom>
          <a:noFill/>
          <a:extLst>
            <a:ext uri="{909E8E84-426E-40DD-AFC4-6F175D3DCCD1}">
              <a14:hiddenFill xmlns:a14="http://schemas.microsoft.com/office/drawing/2010/main">
                <a:solidFill>
                  <a:srgbClr val="FFFFFF"/>
                </a:solidFill>
              </a14:hiddenFill>
            </a:ext>
          </a:extLst>
        </p:spPr>
      </p:pic>
      <p:sp>
        <p:nvSpPr>
          <p:cNvPr id="7902" name="Google Shape;7902;p32"/>
          <p:cNvSpPr txBox="1">
            <a:spLocks noGrp="1"/>
          </p:cNvSpPr>
          <p:nvPr>
            <p:ph type="title"/>
          </p:nvPr>
        </p:nvSpPr>
        <p:spPr>
          <a:xfrm>
            <a:off x="1522601" y="1872166"/>
            <a:ext cx="9353469"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7688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9" name="TextBox 8">
            <a:extLst>
              <a:ext uri="{FF2B5EF4-FFF2-40B4-BE49-F238E27FC236}">
                <a16:creationId xmlns:a16="http://schemas.microsoft.com/office/drawing/2014/main" xmlns="" id="{78AA7019-15F0-E0B4-B7B8-5FEC4AF39094}"/>
              </a:ext>
            </a:extLst>
          </p:cNvPr>
          <p:cNvSpPr txBox="1"/>
          <p:nvPr/>
        </p:nvSpPr>
        <p:spPr>
          <a:xfrm>
            <a:off x="3207224" y="438856"/>
            <a:ext cx="5679790" cy="584775"/>
          </a:xfrm>
          <a:prstGeom prst="rect">
            <a:avLst/>
          </a:prstGeom>
          <a:solidFill>
            <a:srgbClr val="FFFFFF"/>
          </a:solid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0058C64B-71E6-6640-96B2-78519B6845E6}"/>
              </a:ext>
            </a:extLst>
          </p:cNvPr>
          <p:cNvSpPr txBox="1"/>
          <p:nvPr/>
        </p:nvSpPr>
        <p:spPr>
          <a:xfrm>
            <a:off x="479488" y="1938780"/>
            <a:ext cx="11530414" cy="1938992"/>
          </a:xfrm>
          <a:prstGeom prst="rect">
            <a:avLst/>
          </a:prstGeom>
          <a:solidFill>
            <a:srgbClr val="FFFFFF"/>
          </a:solid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Làng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tôi</a:t>
            </a:r>
            <a:r>
              <a:rPr lang="en-US" sz="4000" b="0" i="0" dirty="0">
                <a:solidFill>
                  <a:srgbClr val="000000"/>
                </a:solidFill>
                <a:effectLst/>
                <a:latin typeface="Times New Roman" panose="02020603050405020304" pitchFamily="18" charset="0"/>
                <a:cs typeface="Times New Roman" panose="02020603050405020304" pitchFamily="18" charset="0"/>
              </a:rPr>
              <a:t> ở </a:t>
            </a:r>
            <a:r>
              <a:rPr lang="en-US" sz="4000" b="0" i="0" dirty="0" err="1">
                <a:solidFill>
                  <a:srgbClr val="000000"/>
                </a:solidFill>
                <a:effectLst/>
                <a:latin typeface="Times New Roman" panose="02020603050405020304" pitchFamily="18" charset="0"/>
                <a:cs typeface="Times New Roman" panose="02020603050405020304" pitchFamily="18" charset="0"/>
              </a:rPr>
              <a:t>lưng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Trường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Sơn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núi</a:t>
            </a:r>
            <a:r>
              <a:rPr lang="en-US" sz="4000" dirty="0">
                <a:latin typeface="Times New Roman" panose="02020603050405020304" pitchFamily="18" charset="0"/>
                <a:cs typeface="Times New Roman" panose="02020603050405020304" pitchFamily="18" charset="0"/>
              </a:rPr>
              <a:t> non </a:t>
            </a:r>
            <a:r>
              <a:rPr lang="en-US" sz="4000" dirty="0" err="1">
                <a:latin typeface="Times New Roman" panose="02020603050405020304" pitchFamily="18" charset="0"/>
                <a:cs typeface="Times New Roman" panose="02020603050405020304" pitchFamily="18" charset="0"/>
              </a:rPr>
              <a:t>trùng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p>
        </p:txBody>
      </p:sp>
      <p:sp>
        <p:nvSpPr>
          <p:cNvPr id="5" name="Oval 4">
            <a:extLst>
              <a:ext uri="{FF2B5EF4-FFF2-40B4-BE49-F238E27FC236}">
                <a16:creationId xmlns:a16="http://schemas.microsoft.com/office/drawing/2014/main" xmlns="" id="{B4151FD4-4492-423E-B3E2-9B9F3B387D5A}"/>
              </a:ext>
            </a:extLst>
          </p:cNvPr>
          <p:cNvSpPr/>
          <p:nvPr/>
        </p:nvSpPr>
        <p:spPr>
          <a:xfrm>
            <a:off x="479488" y="1938780"/>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865323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ạm vi và phân vùng dải Trường Sơn - Địa Lý - vansudia.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269" y="116671"/>
            <a:ext cx="4156671" cy="65258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ãy trường sơn với những trang sử hào hùng của dân tộ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mj-lt"/>
            </a:endParaRPr>
          </a:p>
        </p:txBody>
      </p:sp>
      <p:sp>
        <p:nvSpPr>
          <p:cNvPr id="4" name="AutoShape 4" descr="Dãy trường sơn với những trang sử hào hùng của dân tộc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mj-lt"/>
            </a:endParaRPr>
          </a:p>
        </p:txBody>
      </p:sp>
      <p:pic>
        <p:nvPicPr>
          <p:cNvPr id="1030" name="Picture 6" descr="Dãy trường sơn với những trang sử hào hùng của dân tộc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562" y="1487605"/>
            <a:ext cx="4531056" cy="22655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13947" y="4107977"/>
            <a:ext cx="5936775" cy="1759014"/>
          </a:xfrm>
          <a:prstGeom prst="rect">
            <a:avLst/>
          </a:prstGeom>
        </p:spPr>
        <p:txBody>
          <a:bodyPr vert="horz" lIns="91440" tIns="45720" rIns="91440" bIns="45720" rtlCol="0" anchor="ctr">
            <a:noAutofit/>
          </a:bodyPr>
          <a:lstStyle/>
          <a:p>
            <a:pPr algn="just">
              <a:lnSpc>
                <a:spcPct val="90000"/>
              </a:lnSpc>
              <a:spcAft>
                <a:spcPts val="600"/>
              </a:spcAft>
            </a:pP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a:t>
            </a:r>
            <a:r>
              <a:rPr lang="en-US" sz="2800" b="0" dirty="0" err="1">
                <a:solidFill>
                  <a:srgbClr val="0070C0"/>
                </a:solidFill>
                <a:effectLst/>
                <a:latin typeface="Times New Roman" panose="02020603050405020304" pitchFamily="18" charset="0"/>
                <a:cs typeface="Times New Roman" panose="02020603050405020304" pitchFamily="18" charset="0"/>
              </a:rPr>
              <a:t>ãy</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núi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dài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khoảng</a:t>
            </a:r>
            <a:r>
              <a:rPr lang="en-US" sz="2800" b="0" dirty="0">
                <a:solidFill>
                  <a:srgbClr val="0070C0"/>
                </a:solidFill>
                <a:effectLst/>
                <a:latin typeface="Times New Roman" panose="02020603050405020304" pitchFamily="18" charset="0"/>
                <a:cs typeface="Times New Roman" panose="02020603050405020304" pitchFamily="18" charset="0"/>
              </a:rPr>
              <a:t> 1100km, chia </a:t>
            </a:r>
            <a:r>
              <a:rPr lang="en-US" sz="2800" b="0" dirty="0" err="1">
                <a:solidFill>
                  <a:srgbClr val="0070C0"/>
                </a:solidFill>
                <a:effectLst/>
                <a:latin typeface="Times New Roman" panose="02020603050405020304" pitchFamily="18" charset="0"/>
                <a:cs typeface="Times New Roman" panose="02020603050405020304" pitchFamily="18" charset="0"/>
              </a:rPr>
              <a:t>thành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Trường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Sơn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Bắc</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ranh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giới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tự</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nhiên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giữa</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Việt</a:t>
            </a:r>
            <a:r>
              <a:rPr lang="en-US" sz="2800" b="0" dirty="0">
                <a:solidFill>
                  <a:srgbClr val="0070C0"/>
                </a:solidFill>
                <a:effectLst/>
                <a:latin typeface="Times New Roman" panose="02020603050405020304" pitchFamily="18" charset="0"/>
                <a:cs typeface="Times New Roman" panose="02020603050405020304" pitchFamily="18" charset="0"/>
              </a:rPr>
              <a:t> Nam </a:t>
            </a:r>
            <a:r>
              <a:rPr lang="en-US" sz="2800" b="0" dirty="0" err="1">
                <a:solidFill>
                  <a:srgbClr val="0070C0"/>
                </a:solidFill>
                <a:effectLst/>
                <a:latin typeface="Times New Roman" panose="02020603050405020304" pitchFamily="18" charset="0"/>
                <a:cs typeface="Times New Roman" panose="02020603050405020304" pitchFamily="18" charset="0"/>
              </a:rPr>
              <a:t>và</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Lào</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và</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Trường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Sơn</a:t>
            </a:r>
            <a:r>
              <a:rPr lang="en-US" sz="2800" b="0" dirty="0">
                <a:solidFill>
                  <a:srgbClr val="0070C0"/>
                </a:solidFill>
                <a:effectLst/>
                <a:latin typeface="Times New Roman" panose="02020603050405020304" pitchFamily="18" charset="0"/>
                <a:cs typeface="Times New Roman" panose="02020603050405020304" pitchFamily="18" charset="0"/>
              </a:rPr>
              <a:t> Nam (</a:t>
            </a:r>
            <a:r>
              <a:rPr lang="en-US" sz="2800" b="0" dirty="0" err="1">
                <a:solidFill>
                  <a:srgbClr val="0070C0"/>
                </a:solidFill>
                <a:effectLst/>
                <a:latin typeface="Times New Roman" panose="02020603050405020304" pitchFamily="18" charset="0"/>
                <a:cs typeface="Times New Roman" panose="02020603050405020304" pitchFamily="18" charset="0"/>
              </a:rPr>
              <a:t>gồm</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các</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khối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núi</a:t>
            </a:r>
            <a:r>
              <a:rPr lang="en-US" sz="2800" b="0" dirty="0">
                <a:solidFill>
                  <a:srgbClr val="0070C0"/>
                </a:solidFill>
                <a:effectLst/>
                <a:latin typeface="Times New Roman" panose="02020603050405020304" pitchFamily="18" charset="0"/>
                <a:cs typeface="Times New Roman" panose="02020603050405020304" pitchFamily="18" charset="0"/>
              </a:rPr>
              <a:t> ở </a:t>
            </a:r>
            <a:r>
              <a:rPr lang="en-US" sz="2800" b="0" dirty="0" err="1">
                <a:solidFill>
                  <a:srgbClr val="0070C0"/>
                </a:solidFill>
                <a:effectLst/>
                <a:latin typeface="Times New Roman" panose="02020603050405020304" pitchFamily="18" charset="0"/>
                <a:cs typeface="Times New Roman" panose="02020603050405020304" pitchFamily="18" charset="0"/>
              </a:rPr>
              <a:t>tỉnh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Kon</a:t>
            </a:r>
            <a:r>
              <a:rPr lang="en-US" sz="2800" b="0" dirty="0">
                <a:solidFill>
                  <a:srgbClr val="0070C0"/>
                </a:solidFill>
                <a:effectLst/>
                <a:latin typeface="Times New Roman" panose="02020603050405020304" pitchFamily="18" charset="0"/>
                <a:cs typeface="Times New Roman" panose="02020603050405020304" pitchFamily="18" charset="0"/>
              </a:rPr>
              <a:t> Tum)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8AA7019-15F0-E0B4-B7B8-5FEC4AF39094}"/>
              </a:ext>
            </a:extLst>
          </p:cNvPr>
          <p:cNvSpPr txBox="1"/>
          <p:nvPr/>
        </p:nvSpPr>
        <p:spPr>
          <a:xfrm>
            <a:off x="6153382" y="199650"/>
            <a:ext cx="3222630" cy="523220"/>
          </a:xfrm>
          <a:prstGeom prst="rect">
            <a:avLst/>
          </a:prstGeom>
          <a:solidFill>
            <a:srgbClr val="FFFFFF"/>
          </a:solidFill>
        </p:spPr>
        <p:txBody>
          <a:bodyPr wrap="square" rtlCol="0">
            <a:spAutoFit/>
          </a:bodyPr>
          <a:lstStyle/>
          <a:p>
            <a:pPr algn="ct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589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926</Words>
  <Application>Microsoft Office PowerPoint</Application>
  <PresentationFormat>Widescreen</PresentationFormat>
  <Paragraphs>159</Paragraphs>
  <Slides>40</Slides>
  <Notes>24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40</vt:i4>
      </vt:variant>
    </vt:vector>
  </HeadingPairs>
  <TitlesOfParts>
    <vt:vector size="59" baseType="lpstr">
      <vt:lpstr>Aarian</vt:lpstr>
      <vt:lpstr>Arial</vt:lpstr>
      <vt:lpstr>Arial-Rounded</vt:lpstr>
      <vt:lpstr>Baloo 2 SemiBold</vt:lpstr>
      <vt:lpstr>Calibri</vt:lpstr>
      <vt:lpstr>Calibri Light</vt:lpstr>
      <vt:lpstr>Coiny</vt:lpstr>
      <vt:lpstr>Inconsolata</vt:lpstr>
      <vt:lpstr>LNTH-Kids  Chinese Font 1</vt:lpstr>
      <vt:lpstr>Montserrat</vt:lpstr>
      <vt:lpstr>Nunito</vt:lpstr>
      <vt:lpstr>Open Sans</vt:lpstr>
      <vt:lpstr>Times New Roman</vt:lpstr>
      <vt:lpstr>UVN Van Chuong Nang</vt:lpstr>
      <vt:lpstr>Zilla Slab</vt:lpstr>
      <vt:lpstr>字魂100号-方方先锋体</vt:lpstr>
      <vt:lpstr>字魂59号-创粗黑</vt:lpstr>
      <vt:lpstr>等线</vt:lpstr>
      <vt:lpstr>Office Theme</vt:lpstr>
      <vt:lpstr>PowerPoint Presentation</vt:lpstr>
      <vt:lpstr>Khởi động</vt:lpstr>
      <vt:lpstr>PowerPoint Presentation</vt:lpstr>
      <vt:lpstr>PowerPoint Presentation</vt:lpstr>
      <vt:lpstr>PowerPoint Presentation</vt:lpstr>
      <vt:lpstr>PowerPoint Presentation</vt:lpstr>
      <vt:lpstr>Luyện đọc đoạn</vt:lpstr>
      <vt:lpstr>PowerPoint Presentation</vt:lpstr>
      <vt:lpstr>PowerPoint Presentation</vt:lpstr>
      <vt:lpstr>PowerPoint Presentation</vt:lpstr>
      <vt:lpstr>PowerPoint Presentation</vt:lpstr>
      <vt:lpstr>PowerPoint Presentation</vt:lpstr>
      <vt:lpstr>PowerPoint Presentation</vt:lpstr>
      <vt:lpstr>Luyện đọc nhóm</vt:lpstr>
      <vt:lpstr>PowerPoint Presentation</vt:lpstr>
      <vt:lpstr>PowerPoint Presentation</vt:lpstr>
      <vt:lpstr>Thi đọc</vt:lpstr>
      <vt:lpstr>PowerPoint Presentation</vt:lpstr>
      <vt:lpstr>PowerPoint Presentation</vt:lpstr>
      <vt:lpstr>Đọc toàn bài</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38</cp:revision>
  <dcterms:created xsi:type="dcterms:W3CDTF">2022-07-23T06:59:00Z</dcterms:created>
  <dcterms:modified xsi:type="dcterms:W3CDTF">2023-09-07T05:51:54Z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B0F733E69D6844698F84B7914B57CCD2</vt:lpwstr>
  </property>
  <property fmtid="{D5CDD505-2E9C-101B-9397-08002B2CF9AE}" pid="3" name="KSOProductBuildVer">
    <vt:lpwstr>1033-11.2.0.11191</vt:lpwstr>
  </property>
</Properties>
</file>