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007577122" r:id="rId2"/>
    <p:sldId id="340" r:id="rId3"/>
    <p:sldId id="1014" r:id="rId4"/>
    <p:sldId id="1029" r:id="rId5"/>
    <p:sldId id="994" r:id="rId6"/>
    <p:sldId id="1015" r:id="rId7"/>
    <p:sldId id="2007577120" r:id="rId8"/>
    <p:sldId id="1010" r:id="rId9"/>
    <p:sldId id="1012" r:id="rId10"/>
    <p:sldId id="1026" r:id="rId11"/>
    <p:sldId id="1013" r:id="rId12"/>
    <p:sldId id="2007577117" r:id="rId13"/>
    <p:sldId id="1030" r:id="rId14"/>
    <p:sldId id="1016" r:id="rId15"/>
    <p:sldId id="10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54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2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0863" cy="109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55751" y="0"/>
            <a:ext cx="86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951669" y="844284"/>
            <a:ext cx="466294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4357" y="1477834"/>
            <a:ext cx="1006754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Hoạt</a:t>
            </a:r>
            <a:r>
              <a:rPr lang="en-US" sz="4050" b="1" dirty="0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động</a:t>
            </a:r>
            <a:r>
              <a:rPr lang="en-US" sz="4050" b="1" dirty="0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trải</a:t>
            </a:r>
            <a:r>
              <a:rPr lang="en-US" sz="4050" b="1" dirty="0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nghiệm</a:t>
            </a:r>
            <a:endParaRPr lang="en-US" sz="405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70" y="2903336"/>
            <a:ext cx="10137522" cy="3244741"/>
          </a:xfrm>
          <a:prstGeom prst="rect">
            <a:avLst/>
          </a:prstGeom>
        </p:spPr>
      </p:pic>
      <p:sp>
        <p:nvSpPr>
          <p:cNvPr id="11" name="TextBox 40">
            <a:extLst>
              <a:ext uri="{FF2B5EF4-FFF2-40B4-BE49-F238E27FC236}">
                <a16:creationId xmlns:a16="http://schemas.microsoft.com/office/drawing/2014/main" xmlns="" id="{CF0294A8-451A-4D5D-B134-880AF1AD5A7B}"/>
              </a:ext>
            </a:extLst>
          </p:cNvPr>
          <p:cNvSpPr txBox="1"/>
          <p:nvPr/>
        </p:nvSpPr>
        <p:spPr>
          <a:xfrm>
            <a:off x="3376518" y="2771165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iCiel Cadena" panose="02000503000000020004" pitchFamily="50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576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xmlns="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B29A90-3769-468F-8C4C-AFD8A7D7A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197" y="1075740"/>
            <a:ext cx="56453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xmlns="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xmlns="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149D792-DAEC-4B51-B455-F4B49B5B259C}"/>
              </a:ext>
            </a:extLst>
          </p:cNvPr>
          <p:cNvGrpSpPr/>
          <p:nvPr/>
        </p:nvGrpSpPr>
        <p:grpSpPr>
          <a:xfrm>
            <a:off x="941657" y="5572110"/>
            <a:ext cx="10492740" cy="1381147"/>
            <a:chOff x="7254516" y="2284781"/>
            <a:chExt cx="4720743" cy="1150890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xmlns="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xmlns="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115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xmlns="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xmlns="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1938992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4000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xmlns="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xmlns="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xmlns="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xmlns="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xmlns="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xmlns="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xmlns="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xmlns="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319</Words>
  <Application>Microsoft Office PowerPoint</Application>
  <PresentationFormat>Widescreen</PresentationFormat>
  <Paragraphs>32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微软雅黑</vt:lpstr>
      <vt:lpstr>.VnMemorandum</vt:lpstr>
      <vt:lpstr>Arial</vt:lpstr>
      <vt:lpstr>Calibri</vt:lpstr>
      <vt:lpstr>Coiny</vt:lpstr>
      <vt:lpstr>iCiel Cadena</vt:lpstr>
      <vt:lpstr>LNTH-Kids  Chinese Font 1</vt:lpstr>
      <vt:lpstr>Pattaya</vt:lpstr>
      <vt:lpstr>Times New Roman</vt:lpstr>
      <vt:lpstr>UVN Van Chuong Nang</vt:lpstr>
      <vt:lpstr>Zilla Slab</vt:lpstr>
      <vt:lpstr>字魂36号-正文宋楷</vt:lpstr>
      <vt:lpstr>字魂58号-创中黑</vt:lpstr>
      <vt:lpstr>等线</vt:lpstr>
      <vt:lpstr>等线 Light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Microsoft account</cp:lastModifiedBy>
  <cp:revision>52</cp:revision>
  <dcterms:created xsi:type="dcterms:W3CDTF">2022-02-24T14:05:55Z</dcterms:created>
  <dcterms:modified xsi:type="dcterms:W3CDTF">2022-09-08T09:17:01Z</dcterms:modified>
</cp:coreProperties>
</file>