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9"/>
  </p:notesMasterIdLst>
  <p:sldIdLst>
    <p:sldId id="418" r:id="rId4"/>
    <p:sldId id="2636" r:id="rId5"/>
    <p:sldId id="2635" r:id="rId6"/>
    <p:sldId id="863" r:id="rId7"/>
    <p:sldId id="826" r:id="rId8"/>
    <p:sldId id="828" r:id="rId9"/>
    <p:sldId id="829" r:id="rId10"/>
    <p:sldId id="830" r:id="rId11"/>
    <p:sldId id="868" r:id="rId12"/>
    <p:sldId id="325" r:id="rId13"/>
    <p:sldId id="2007577182" r:id="rId14"/>
    <p:sldId id="313" r:id="rId15"/>
    <p:sldId id="297" r:id="rId16"/>
    <p:sldId id="299" r:id="rId17"/>
    <p:sldId id="2631" r:id="rId18"/>
    <p:sldId id="2632" r:id="rId19"/>
    <p:sldId id="2633" r:id="rId20"/>
    <p:sldId id="2637" r:id="rId21"/>
    <p:sldId id="2638" r:id="rId22"/>
    <p:sldId id="2640" r:id="rId23"/>
    <p:sldId id="2642" r:id="rId24"/>
    <p:sldId id="2639" r:id="rId25"/>
    <p:sldId id="2641" r:id="rId26"/>
    <p:sldId id="322" r:id="rId27"/>
    <p:sldId id="3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6" autoAdjust="0"/>
  </p:normalViewPr>
  <p:slideViewPr>
    <p:cSldViewPr snapToGrid="0">
      <p:cViewPr varScale="1">
        <p:scale>
          <a:sx n="62" d="100"/>
          <a:sy n="62" d="100"/>
        </p:scale>
        <p:origin x="8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2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508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38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23.xml"/><Relationship Id="rId7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png"/><Relationship Id="rId7" Type="http://schemas.microsoft.com/office/2007/relationships/hdphoto" Target="../media/hdphoto10.wdp"/><Relationship Id="rId12" Type="http://schemas.openxmlformats.org/officeDocument/2006/relationships/slide" Target="slide2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microsoft.com/office/2007/relationships/hdphoto" Target="../media/hdphoto12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microsoft.com/office/2007/relationships/hdphoto" Target="../media/hdphoto13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15.xml"/><Relationship Id="rId15" Type="http://schemas.openxmlformats.org/officeDocument/2006/relationships/slide" Target="slide4.xml"/><Relationship Id="rId10" Type="http://schemas.openxmlformats.org/officeDocument/2006/relationships/image" Target="../media/image10.jpe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16.png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1.gif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0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050" y="1970448"/>
            <a:ext cx="111442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TOÁN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2: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Luyện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tập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(T2)</a:t>
            </a:r>
            <a:endParaRPr lang="vi-VN" sz="5400" b="1" dirty="0">
              <a:solidFill>
                <a:srgbClr val="0070C0"/>
              </a:solidFill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xmlns="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xmlns="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1C8DFC5-C658-4122-91E9-18577E84C9A3}"/>
                </a:ext>
              </a:extLst>
            </p:cNvPr>
            <p:cNvSpPr txBox="1"/>
            <p:nvPr/>
          </p:nvSpPr>
          <p:spPr>
            <a:xfrm>
              <a:off x="2931242" y="1486716"/>
              <a:ext cx="6486832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1 000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72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A86C264-D50F-4963-ACA0-93447C4B4458}"/>
              </a:ext>
            </a:extLst>
          </p:cNvPr>
          <p:cNvSpPr/>
          <p:nvPr/>
        </p:nvSpPr>
        <p:spPr>
          <a:xfrm>
            <a:off x="3295328" y="407015"/>
            <a:ext cx="54184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YÊU CẦU CẦN ĐẠT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0CE4674-F261-47DC-B5F4-8A1BB87E4627}"/>
              </a:ext>
            </a:extLst>
          </p:cNvPr>
          <p:cNvSpPr/>
          <p:nvPr/>
        </p:nvSpPr>
        <p:spPr>
          <a:xfrm>
            <a:off x="1389395" y="1405890"/>
            <a:ext cx="9406890" cy="10515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644D9A0-4081-45F2-8134-4B5FD476C316}"/>
              </a:ext>
            </a:extLst>
          </p:cNvPr>
          <p:cNvSpPr/>
          <p:nvPr/>
        </p:nvSpPr>
        <p:spPr>
          <a:xfrm>
            <a:off x="1389395" y="2823210"/>
            <a:ext cx="9406890" cy="10515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42452FB-09E2-4726-B25E-D9B2DDC0CB45}"/>
              </a:ext>
            </a:extLst>
          </p:cNvPr>
          <p:cNvSpPr/>
          <p:nvPr/>
        </p:nvSpPr>
        <p:spPr>
          <a:xfrm>
            <a:off x="1389395" y="4114800"/>
            <a:ext cx="9406890" cy="10515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D96E6F-7EB5-49C1-97A4-73F6114507F1}"/>
              </a:ext>
            </a:extLst>
          </p:cNvPr>
          <p:cNvSpPr txBox="1"/>
          <p:nvPr/>
        </p:nvSpPr>
        <p:spPr>
          <a:xfrm>
            <a:off x="1395761" y="1506032"/>
            <a:ext cx="94068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- Thực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hiện được phép tính trừ để tìm hiệu, phép tính cộng để tìm tổng và so sánh số.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Biết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thực hiện phép tính theo thứ tự từ trái sang phải (nhẩm và viết kết quả vào dấu ?).</a:t>
            </a:r>
            <a:endParaRPr lang="en-SG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52EF3C-38A7-48E1-8842-A5F7049141F1}"/>
              </a:ext>
            </a:extLst>
          </p:cNvPr>
          <p:cNvSpPr txBox="1"/>
          <p:nvPr/>
        </p:nvSpPr>
        <p:spPr>
          <a:xfrm>
            <a:off x="1494472" y="2923445"/>
            <a:ext cx="760380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dụng được cách thực hiện phép tính cộng, trừ vào giải các bài toán thực tế. </a:t>
            </a:r>
            <a:endParaRPr lang="en-SG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50FC260-CC43-47FB-9CBF-EEB3EEFFB067}"/>
              </a:ext>
            </a:extLst>
          </p:cNvPr>
          <p:cNvSpPr txBox="1"/>
          <p:nvPr/>
        </p:nvSpPr>
        <p:spPr>
          <a:xfrm>
            <a:off x="1494472" y="4225081"/>
            <a:ext cx="8426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niềm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hứng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thú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mê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endParaRPr lang="en-SG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1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741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xmlns="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918695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xmlns="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xmlns="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xmlns="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xmlns="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xmlns="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xmlns="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3716925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xmlns="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xmlns="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ả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4806F94-145F-4002-A3C2-FE3634F7A364}"/>
              </a:ext>
            </a:extLst>
          </p:cNvPr>
          <p:cNvSpPr/>
          <p:nvPr/>
        </p:nvSpPr>
        <p:spPr>
          <a:xfrm>
            <a:off x="1517811" y="113864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225636" y="221049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xmlns="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6451C90-2C29-43BC-966A-BD0672B14836}"/>
              </a:ext>
            </a:extLst>
          </p:cNvPr>
          <p:cNvGrpSpPr/>
          <p:nvPr/>
        </p:nvGrpSpPr>
        <p:grpSpPr>
          <a:xfrm>
            <a:off x="564871" y="-1053513"/>
            <a:ext cx="4731385" cy="4675561"/>
            <a:chOff x="547" y="-1241"/>
            <a:chExt cx="7451" cy="7263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xmlns="" id="{FBDE94E6-142C-45D8-96FE-A22F50013855}"/>
                </a:ext>
              </a:extLst>
            </p:cNvPr>
            <p:cNvGrpSpPr/>
            <p:nvPr/>
          </p:nvGrpSpPr>
          <p:grpSpPr>
            <a:xfrm>
              <a:off x="1794" y="-1241"/>
              <a:ext cx="6204" cy="7163"/>
              <a:chOff x="-6166" y="-645880"/>
              <a:chExt cx="4078429" cy="4548118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xmlns="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66" y="-645880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xmlns="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19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FZHei-B01S" panose="03000509000000000000" pitchFamily="65" charset="-122"/>
                    <a:cs typeface="Times New Roman" panose="02020603050405020304" pitchFamily="18" charset="0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FZHei-B01S" panose="03000509000000000000" pitchFamily="65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FZHei-B01S" panose="03000509000000000000" pitchFamily="65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xmlns="" id="{58DD40C2-AF7D-423B-885D-E81E2527BD42}"/>
                </a:ext>
              </a:extLst>
            </p:cNvPr>
            <p:cNvSpPr/>
            <p:nvPr/>
          </p:nvSpPr>
          <p:spPr>
            <a:xfrm>
              <a:off x="547" y="2085"/>
              <a:ext cx="7237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3:                      142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3:  18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 ...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….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xmlns="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– 18 = 124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11">
            <a:extLst>
              <a:ext uri="{FF2B5EF4-FFF2-40B4-BE49-F238E27FC236}">
                <a16:creationId xmlns:a16="http://schemas.microsoft.com/office/drawing/2014/main" xmlns="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xmlns="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xmlns="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34246" y="5291846"/>
            <a:ext cx="2996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3424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4246" y="5885233"/>
            <a:ext cx="24902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14799" y="5743642"/>
            <a:ext cx="0" cy="258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634246" y="5743642"/>
            <a:ext cx="0" cy="2583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63036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14799" y="5081433"/>
            <a:ext cx="9728" cy="54582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62274" y="5115252"/>
            <a:ext cx="82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5792" y="5665760"/>
            <a:ext cx="82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5" name="Right Brace 44"/>
          <p:cNvSpPr/>
          <p:nvPr/>
        </p:nvSpPr>
        <p:spPr>
          <a:xfrm rot="16200000">
            <a:off x="3087117" y="3514928"/>
            <a:ext cx="92718" cy="299378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82314" y="4501706"/>
            <a:ext cx="14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ight Brace 46"/>
          <p:cNvSpPr/>
          <p:nvPr/>
        </p:nvSpPr>
        <p:spPr>
          <a:xfrm rot="5400000">
            <a:off x="4300060" y="5326059"/>
            <a:ext cx="145044" cy="51556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24527" y="5675052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ight Brace 48"/>
          <p:cNvSpPr/>
          <p:nvPr/>
        </p:nvSpPr>
        <p:spPr>
          <a:xfrm>
            <a:off x="5282921" y="4871038"/>
            <a:ext cx="96476" cy="13254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36663" y="5326654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51120" y="3692545"/>
            <a:ext cx="1941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2" name="Right Brace 51"/>
          <p:cNvSpPr/>
          <p:nvPr/>
        </p:nvSpPr>
        <p:spPr>
          <a:xfrm rot="5400000">
            <a:off x="2778908" y="4951892"/>
            <a:ext cx="181499" cy="24902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82314" y="6354925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3" grpId="0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/>
      <p:bldP spid="52" grpId="0" animBg="1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7E3291-EB9D-4161-A772-D0D0D4502E04}"/>
              </a:ext>
            </a:extLst>
          </p:cNvPr>
          <p:cNvSpPr txBox="1"/>
          <p:nvPr/>
        </p:nvSpPr>
        <p:spPr>
          <a:xfrm>
            <a:off x="2776384" y="2415798"/>
            <a:ext cx="6486832" cy="21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 chơi: Tìm nhà cho thỏ con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186" y="3914873"/>
            <a:ext cx="14001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70851" y="4459322"/>
            <a:ext cx="1352437" cy="2667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Chào các cậu tớ là Thỏ Con nhưng mà do mải chơi nên lạc đường rồi. Các cậu giúp tớ tìm đường về nhà nhé!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5" y="4459322"/>
            <a:ext cx="2733472" cy="266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31851"/>
            <a:ext cx="6096000" cy="60960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A! Chào Lợn Con, tớ bị lạc đường rồi cậu có thể giúp tớ được không?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Được thôi nhưng cậu phải trả lời câu hỏi của tớ trước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Chính xác chúc mừng cậu đã trả lời đúng. Giờ thì cậu hãy đi ra sông ở đó sẽ có người giúp cậu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Oval Callout 11"/>
          <p:cNvSpPr/>
          <p:nvPr/>
        </p:nvSpPr>
        <p:spPr>
          <a:xfrm flipH="1">
            <a:off x="7493833" y="2994262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5845" y="4772207"/>
            <a:ext cx="2587557" cy="25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1435 L 0.46524 0.016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3437 0.003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204" y="3344240"/>
            <a:ext cx="1319720" cy="1319720"/>
          </a:xfrm>
          <a:prstGeom prst="rect">
            <a:avLst/>
          </a:prstGeom>
        </p:spPr>
      </p:pic>
      <p:pic>
        <p:nvPicPr>
          <p:cNvPr id="4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48" y="3677055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45949" y="3581398"/>
            <a:ext cx="807396" cy="159218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412476" y="1624620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Chào Rùa Con! Cậu có thể giúp tớ tìm đường về nhà được không?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Được thôi nhưng cậu phải trả lời được câu hỏi của tớ đã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Chính xác chúc mừng cậu đã trả lời đúng. Giờ thì cậu hãy đi thẳng là về được nhà rồi!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 flipH="1">
            <a:off x="7725383" y="2267581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529" y="3677054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25416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98099 -0.02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1541" y="1491742"/>
            <a:ext cx="5603132" cy="4476280"/>
          </a:xfrm>
          <a:prstGeom prst="rect">
            <a:avLst/>
          </a:prstGeom>
        </p:spPr>
      </p:pic>
      <p:pic>
        <p:nvPicPr>
          <p:cNvPr id="2050" name="Picture 2" descr="Hình ảnh Cửa Gỗ Nâu Phim Hoạt Hình Minh Họa Minh Họa Trang Trí Trang Trí  Nội Thất PNG , Cửa Clipart, Cửa Gỗ Nâu, Phim Hoạt Hình Minh Họa PNG miễ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4" b="914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67" y="5154231"/>
            <a:ext cx="377694" cy="4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3394" y="4449594"/>
            <a:ext cx="1430109" cy="2667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957208" y="2386620"/>
            <a:ext cx="3458252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Cảm ơn các cậu đã giúp tớ tìm được nhà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2" name="Picture 4" descr="Hình ảnh Phim Hoạt Hình Mặt Trời PNG , Mặt Trời, Hoạt Hình, Mặt Trời PNG  miễn phí tải tập tin PSDComment và V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0000" l="775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4" y="466928"/>
            <a:ext cx="1614790" cy="16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6" y="3187955"/>
            <a:ext cx="4039703" cy="3931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646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+mj-lt"/>
              </a:rPr>
              <a:t>Hãy tìm ra chiếc bình đựng số đậu lớn nhất giúp tớ nhé!</a:t>
            </a:r>
          </a:p>
        </p:txBody>
      </p:sp>
      <p:pic>
        <p:nvPicPr>
          <p:cNvPr id="102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15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06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531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67327" y="3499104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34 + 567 </a:t>
            </a:r>
            <a:endParaRPr lang="en-US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6815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456 - 12</a:t>
            </a:r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28996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1000 – 455 </a:t>
            </a:r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8484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322 + 345</a:t>
            </a:r>
            <a:endParaRPr lang="en-US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38471" y="3974063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718484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667</a:t>
            </a:r>
            <a:endParaRPr lang="en-US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28996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545 </a:t>
            </a:r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56814" y="4646763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444</a:t>
            </a:r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67327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601 </a:t>
            </a:r>
            <a:endParaRPr lang="en-US" dirty="0">
              <a:latin typeface="+mj-lt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489191" y="3974062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8538907" y="4013055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0489627" y="3979921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69891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18794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70327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61302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490640" y="1409063"/>
            <a:ext cx="2292171" cy="24565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BACK</a:t>
            </a:r>
            <a:endParaRPr lang="en-US" dirty="0"/>
          </a:p>
        </p:txBody>
      </p:sp>
      <p:sp>
        <p:nvSpPr>
          <p:cNvPr id="26" name="Oval Callout 25"/>
          <p:cNvSpPr/>
          <p:nvPr/>
        </p:nvSpPr>
        <p:spPr>
          <a:xfrm flipH="1">
            <a:off x="8295426" y="5160598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+mj-lt"/>
              </a:rPr>
              <a:t>Đáp án là bình số 4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55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2" grpId="0" animBg="1"/>
      <p:bldP spid="21" grpId="0" animBg="1"/>
      <p:bldP spid="22" grpId="0" animBg="1"/>
      <p:bldP spid="23" grpId="0" animBg="1"/>
      <p:bldP spid="20" grpId="0" animBg="1"/>
      <p:bldP spid="26" grpId="0" animBg="1"/>
      <p:bldP spid="2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116" y="4239186"/>
            <a:ext cx="2438399" cy="2438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879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bác ngư dân A đánh được 398 con cá. Bác ngư dân B đánh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 con cá. Hỏi tổng số cá 2 bác ngư dân A và B đánh được là bao nhiêu con?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955702" y="2656511"/>
            <a:ext cx="1021465" cy="1021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60649" y="1971274"/>
            <a:ext cx="1363298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493014" y="3102781"/>
            <a:ext cx="1021465" cy="1021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422065" y="3277714"/>
            <a:ext cx="1021465" cy="1021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009924" y="3571163"/>
            <a:ext cx="1021465" cy="1021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287483" y="2640044"/>
            <a:ext cx="1021465" cy="102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120087" y="3729628"/>
            <a:ext cx="1021465" cy="102146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415372" y="2749432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758569" y="3047992"/>
            <a:ext cx="1021465" cy="1021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839558" y="3599621"/>
            <a:ext cx="1021465" cy="1021465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11" idx="4"/>
            <a:endCxn id="16" idx="0"/>
          </p:cNvCxnSpPr>
          <p:nvPr/>
        </p:nvCxnSpPr>
        <p:spPr>
          <a:xfrm>
            <a:off x="6146896" y="4782513"/>
            <a:ext cx="0" cy="254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17514" y="5037099"/>
            <a:ext cx="1658764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A: 398 con cá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503516" y="2668917"/>
            <a:ext cx="1021465" cy="1021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8684275" y="3249256"/>
            <a:ext cx="1021465" cy="1021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083105" y="3087954"/>
            <a:ext cx="1021465" cy="10214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382297" y="3701170"/>
            <a:ext cx="1021465" cy="102146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677582" y="2720974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1020779" y="3019534"/>
            <a:ext cx="1021465" cy="1021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461536" y="3784648"/>
            <a:ext cx="1021465" cy="1021465"/>
          </a:xfrm>
          <a:prstGeom prst="rect">
            <a:avLst/>
          </a:prstGeom>
        </p:spPr>
      </p:pic>
      <p:cxnSp>
        <p:nvCxnSpPr>
          <p:cNvPr id="26" name="Straight Connector 25"/>
          <p:cNvCxnSpPr>
            <a:stCxn id="23" idx="4"/>
            <a:endCxn id="27" idx="0"/>
          </p:cNvCxnSpPr>
          <p:nvPr/>
        </p:nvCxnSpPr>
        <p:spPr>
          <a:xfrm>
            <a:off x="10409106" y="4754055"/>
            <a:ext cx="0" cy="267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451126" y="5021195"/>
            <a:ext cx="1915959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Bác B: 57 con cá</a:t>
            </a:r>
            <a:endParaRPr lang="en-US" dirty="0">
              <a:latin typeface="+mj-lt"/>
            </a:endParaRPr>
          </a:p>
        </p:txBody>
      </p:sp>
      <p:sp>
        <p:nvSpPr>
          <p:cNvPr id="30" name="Right Brace 29"/>
          <p:cNvSpPr/>
          <p:nvPr/>
        </p:nvSpPr>
        <p:spPr>
          <a:xfrm rot="5400000">
            <a:off x="8151571" y="2877588"/>
            <a:ext cx="381457" cy="60495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05730" y="6193247"/>
            <a:ext cx="1673137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337" y="182586"/>
            <a:ext cx="4407391" cy="25383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</a:p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 của hai bác ngư dân A và B đánh được là:</a:t>
            </a:r>
          </a:p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398 +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 cá)</a:t>
            </a:r>
          </a:p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BACK</a:t>
            </a:r>
            <a:endParaRPr lang="en-US" dirty="0"/>
          </a:p>
        </p:txBody>
      </p:sp>
      <p:sp>
        <p:nvSpPr>
          <p:cNvPr id="34" name="Oval Callout 33"/>
          <p:cNvSpPr/>
          <p:nvPr/>
        </p:nvSpPr>
        <p:spPr>
          <a:xfrm flipH="1">
            <a:off x="2496882" y="5458385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là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13443" y="4150212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77164" y="4078158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...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6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6" grpId="0" animBg="1"/>
      <p:bldP spid="23" grpId="0" animBg="1"/>
      <p:bldP spid="27" grpId="0" animBg="1"/>
      <p:bldP spid="30" grpId="0" animBg="1"/>
      <p:bldP spid="31" grpId="0" animBg="1"/>
      <p:bldP spid="32" grpId="0" animBg="1"/>
      <p:bldP spid="34" grpId="0" animBg="1"/>
      <p:bldP spid="3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82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xmlns="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xmlns="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xmlns="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xmlns="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xmlns="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xmlns="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xmlns="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+ 9 = ? 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4025527" y="3561816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+ 9 = 237 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xmlns="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4641320" y="3429000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263+18=281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xmlns="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4375027" y="3446822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xmlns="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853</Words>
  <Application>Microsoft Office PowerPoint</Application>
  <PresentationFormat>Widescreen</PresentationFormat>
  <Paragraphs>152</Paragraphs>
  <Slides>25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.VnMemorandum</vt:lpstr>
      <vt:lpstr>Arial</vt:lpstr>
      <vt:lpstr>Calibri</vt:lpstr>
      <vt:lpstr>Calibri Light</vt:lpstr>
      <vt:lpstr>Coiny</vt:lpstr>
      <vt:lpstr>FZHei-B01S</vt:lpstr>
      <vt:lpstr>LNTH-Kids  Chinese Font 1</vt:lpstr>
      <vt:lpstr>Patrick Hand</vt:lpstr>
      <vt:lpstr>SVN-Cookies</vt:lpstr>
      <vt:lpstr>Times New Roman</vt:lpstr>
      <vt:lpstr>UVN Van Chuong Nang</vt:lpstr>
      <vt:lpstr>Zilla Slab</vt:lpstr>
      <vt:lpstr>杨任东竹石体-Medium</vt:lpstr>
      <vt:lpstr>等线</vt:lpstr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Microsoft account</cp:lastModifiedBy>
  <cp:revision>53</cp:revision>
  <dcterms:created xsi:type="dcterms:W3CDTF">2022-05-03T14:04:29Z</dcterms:created>
  <dcterms:modified xsi:type="dcterms:W3CDTF">2022-09-08T02:25:28Z</dcterms:modified>
</cp:coreProperties>
</file>