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25"/>
  </p:notesMasterIdLst>
  <p:sldIdLst>
    <p:sldId id="11701" r:id="rId3"/>
    <p:sldId id="8333" r:id="rId4"/>
    <p:sldId id="448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56" r:id="rId13"/>
    <p:sldId id="8342" r:id="rId14"/>
    <p:sldId id="8344" r:id="rId15"/>
    <p:sldId id="8360" r:id="rId16"/>
    <p:sldId id="8353" r:id="rId17"/>
    <p:sldId id="8361" r:id="rId18"/>
    <p:sldId id="8362" r:id="rId19"/>
    <p:sldId id="8354" r:id="rId20"/>
    <p:sldId id="8364" r:id="rId21"/>
    <p:sldId id="8363" r:id="rId22"/>
    <p:sldId id="8365" r:id="rId23"/>
    <p:sldId id="833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22251-AA86-4377-B0A7-31D767F89161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13D0-5449-492F-9A99-6D05DAEA1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7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2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77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4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6.xml"/><Relationship Id="rId4" Type="http://schemas.openxmlformats.org/officeDocument/2006/relationships/tags" Target="../tags/tag5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9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4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1264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2023/7/21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287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17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853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0331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69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5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7984" indent="0" algn="ctr">
              <a:buNone/>
              <a:defRPr sz="1600"/>
            </a:lvl5pPr>
            <a:lvl6pPr marL="2285138" indent="0" algn="ctr">
              <a:buNone/>
              <a:defRPr sz="1600"/>
            </a:lvl6pPr>
            <a:lvl7pPr marL="2742293" indent="0" algn="ctr">
              <a:buNone/>
              <a:defRPr sz="1600"/>
            </a:lvl7pPr>
            <a:lvl8pPr marL="3199445" indent="0" algn="ctr">
              <a:buNone/>
              <a:defRPr sz="1600"/>
            </a:lvl8pPr>
            <a:lvl9pPr marL="365659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29007CC6-35D5-43B5-A617-3AA71AF19AA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73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734"/>
            <a:fld id="{B83710B5-C81E-47C2-84E4-02FA1BFCFA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73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9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686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371600" marR="0" lvl="3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1828800" marR="0" lvl="4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36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  <a:prstGeom prst="rect">
            <a:avLst/>
          </a:prstGeo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46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10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  <a:prstGeom prst="rect">
            <a:avLst/>
          </a:prstGeo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14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333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015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4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18.jpg"/><Relationship Id="rId12" Type="http://schemas.openxmlformats.org/officeDocument/2006/relationships/slide" Target="slide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2.png"/><Relationship Id="rId3" Type="http://schemas.microsoft.com/office/2007/relationships/media" Target="../media/media5.mp3"/><Relationship Id="rId7" Type="http://schemas.openxmlformats.org/officeDocument/2006/relationships/image" Target="../media/image30.png"/><Relationship Id="rId12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8.jpg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5.png"/><Relationship Id="rId4" Type="http://schemas.openxmlformats.org/officeDocument/2006/relationships/audio" Target="../media/media5.mp3"/><Relationship Id="rId9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43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audio" Target="../media/media1.mp3"/><Relationship Id="rId16" Type="http://schemas.openxmlformats.org/officeDocument/2006/relationships/image" Target="../media/image29.png"/><Relationship Id="rId1" Type="http://schemas.microsoft.com/office/2007/relationships/media" Target="../media/media1.mp3"/><Relationship Id="rId6" Type="http://schemas.openxmlformats.org/officeDocument/2006/relationships/image" Target="../media/image22.jpg"/><Relationship Id="rId11" Type="http://schemas.openxmlformats.org/officeDocument/2006/relationships/slide" Target="slide6.xml"/><Relationship Id="rId5" Type="http://schemas.openxmlformats.org/officeDocument/2006/relationships/audio" Target="../media/audio1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18.jpg"/><Relationship Id="rId12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microsoft.com/office/2007/relationships/media" Target="../media/media5.mp3"/><Relationship Id="rId7" Type="http://schemas.openxmlformats.org/officeDocument/2006/relationships/image" Target="../media/image18.jpg"/><Relationship Id="rId12" Type="http://schemas.openxmlformats.org/officeDocument/2006/relationships/slide" Target="slide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27.png"/><Relationship Id="rId10" Type="http://schemas.openxmlformats.org/officeDocument/2006/relationships/image" Target="../media/image36.png"/><Relationship Id="rId4" Type="http://schemas.openxmlformats.org/officeDocument/2006/relationships/audio" Target="../media/media5.mp3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slide" Target="slide9.xml"/><Relationship Id="rId4" Type="http://schemas.openxmlformats.org/officeDocument/2006/relationships/image" Target="../media/image22.jpg"/><Relationship Id="rId9" Type="http://schemas.openxmlformats.org/officeDocument/2006/relationships/image" Target="../media/image29.png"/><Relationship Id="rId1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microsoft.com/office/2007/relationships/media" Target="../media/media3.mp3"/><Relationship Id="rId7" Type="http://schemas.openxmlformats.org/officeDocument/2006/relationships/image" Target="../media/image18.jpg"/><Relationship Id="rId12" Type="http://schemas.openxmlformats.org/officeDocument/2006/relationships/slide" Target="slide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32.png"/><Relationship Id="rId4" Type="http://schemas.openxmlformats.org/officeDocument/2006/relationships/audio" Target="../media/media3.mp3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-46038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35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6038" y="2835275"/>
            <a:ext cx="12238038" cy="13388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Toán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tập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hình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học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và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đo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lường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(T2)</a:t>
            </a: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8575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11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2540" y="1004884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97908" y="1004884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 rot="405024">
            <a:off x="3196702" y="2252827"/>
            <a:ext cx="6052625" cy="5052909"/>
            <a:chOff x="2835079" y="2167082"/>
            <a:chExt cx="6052625" cy="5052909"/>
          </a:xfrm>
        </p:grpSpPr>
        <p:grpSp>
          <p:nvGrpSpPr>
            <p:cNvPr id="18" name="Group 17"/>
            <p:cNvGrpSpPr/>
            <p:nvPr/>
          </p:nvGrpSpPr>
          <p:grpSpPr>
            <a:xfrm>
              <a:off x="2835079" y="2167082"/>
              <a:ext cx="6052625" cy="5052909"/>
              <a:chOff x="-332543" y="-55559"/>
              <a:chExt cx="6052625" cy="5052909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045807" y="2165717"/>
                <a:ext cx="1674275" cy="1936767"/>
                <a:chOff x="10016836" y="4329052"/>
                <a:chExt cx="1674275" cy="1936767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9660046">
                  <a:off x="10016836" y="4329052"/>
                  <a:ext cx="1674275" cy="1936767"/>
                </a:xfrm>
                <a:prstGeom prst="rect">
                  <a:avLst/>
                </a:prstGeom>
              </p:spPr>
            </p:pic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0891" y="5360934"/>
                  <a:ext cx="453185" cy="406248"/>
                </a:xfrm>
                <a:prstGeom prst="rect">
                  <a:avLst/>
                </a:prstGeom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32543" y="-55559"/>
                <a:ext cx="5178188" cy="5052909"/>
              </a:xfrm>
              <a:prstGeom prst="rect">
                <a:avLst/>
              </a:prstGeom>
            </p:spPr>
          </p:pic>
        </p:grpSp>
        <p:grpSp>
          <p:nvGrpSpPr>
            <p:cNvPr id="2" name="Group 1"/>
            <p:cNvGrpSpPr/>
            <p:nvPr/>
          </p:nvGrpSpPr>
          <p:grpSpPr>
            <a:xfrm>
              <a:off x="7606035" y="4900619"/>
              <a:ext cx="1190857" cy="983629"/>
              <a:chOff x="7606035" y="4900619"/>
              <a:chExt cx="1190857" cy="983629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582247" y="5339622"/>
                <a:ext cx="459356" cy="41178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5986"/>
              <a:stretch/>
            </p:blipFill>
            <p:spPr>
              <a:xfrm rot="4539391">
                <a:off x="7745682" y="5508366"/>
                <a:ext cx="339985" cy="411780"/>
              </a:xfrm>
              <a:prstGeom prst="rect">
                <a:avLst/>
              </a:prstGeom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279189">
                <a:off x="7792581" y="5081491"/>
                <a:ext cx="614102" cy="550499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187311">
                <a:off x="8214592" y="4932420"/>
                <a:ext cx="614102" cy="550499"/>
              </a:xfrm>
              <a:prstGeom prst="rect">
                <a:avLst/>
              </a:prstGeom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132" b="23426"/>
            <a:stretch/>
          </p:blipFill>
          <p:spPr>
            <a:xfrm rot="19435009">
              <a:off x="7929424" y="5265451"/>
              <a:ext cx="650781" cy="446131"/>
            </a:xfrm>
            <a:prstGeom prst="rect">
              <a:avLst/>
            </a:prstGeom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 CẢM ƠN CÁC BẠN NHÉ!</a:t>
            </a:r>
          </a:p>
        </p:txBody>
      </p:sp>
    </p:spTree>
    <p:extLst>
      <p:ext uri="{BB962C8B-B14F-4D97-AF65-F5344CB8AC3E}">
        <p14:creationId xmlns:p14="http://schemas.microsoft.com/office/powerpoint/2010/main" val="32637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"/>
                            </p:stCondLst>
                            <p:childTnLst>
                              <p:par>
                                <p:cTn id="19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C3189E-6C0D-8AAD-31CD-3C619DBF24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79247"/>
              </p:ext>
            </p:extLst>
          </p:nvPr>
        </p:nvGraphicFramePr>
        <p:xfrm>
          <a:off x="990600" y="1644809"/>
          <a:ext cx="10563224" cy="276606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a) 1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dm =       cm = 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m=       dm =         cm =         mm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cm =        mm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dm =         cm =        mm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4m =        dm =         cm</a:t>
                      </a:r>
                    </a:p>
                    <a:p>
                      <a:pPr algn="l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mm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00075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ACA197-32F6-113D-88E8-73218371BDF1}"/>
              </a:ext>
            </a:extLst>
          </p:cNvPr>
          <p:cNvSpPr/>
          <p:nvPr/>
        </p:nvSpPr>
        <p:spPr>
          <a:xfrm>
            <a:off x="2562225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3BA9894-777E-FB09-6423-B7EA122B140C}"/>
              </a:ext>
            </a:extLst>
          </p:cNvPr>
          <p:cNvSpPr/>
          <p:nvPr/>
        </p:nvSpPr>
        <p:spPr>
          <a:xfrm>
            <a:off x="2190750" y="2409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EC2404-0E84-618E-DFCF-5C2CD92FDD1E}"/>
              </a:ext>
            </a:extLst>
          </p:cNvPr>
          <p:cNvSpPr/>
          <p:nvPr/>
        </p:nvSpPr>
        <p:spPr>
          <a:xfrm>
            <a:off x="3657599" y="2409825"/>
            <a:ext cx="7524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02E40F1-AF30-99F2-2599-652EACBCEC8A}"/>
              </a:ext>
            </a:extLst>
          </p:cNvPr>
          <p:cNvSpPr/>
          <p:nvPr/>
        </p:nvSpPr>
        <p:spPr>
          <a:xfrm>
            <a:off x="1876425" y="317182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E87182-75A5-54DA-4055-756D57E35309}"/>
              </a:ext>
            </a:extLst>
          </p:cNvPr>
          <p:cNvSpPr/>
          <p:nvPr/>
        </p:nvSpPr>
        <p:spPr>
          <a:xfrm>
            <a:off x="3400425" y="3152775"/>
            <a:ext cx="7239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1E7226D-B19D-5293-32F4-8D65419EA7DF}"/>
              </a:ext>
            </a:extLst>
          </p:cNvPr>
          <p:cNvSpPr/>
          <p:nvPr/>
        </p:nvSpPr>
        <p:spPr>
          <a:xfrm>
            <a:off x="5133975" y="31813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C19EAF9-EF40-C621-2CD8-B69308E9ACC6}"/>
              </a:ext>
            </a:extLst>
          </p:cNvPr>
          <p:cNvSpPr/>
          <p:nvPr/>
        </p:nvSpPr>
        <p:spPr>
          <a:xfrm>
            <a:off x="8191500" y="1638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4530675-5425-4758-D851-1DB535ABD9CF}"/>
              </a:ext>
            </a:extLst>
          </p:cNvPr>
          <p:cNvSpPr/>
          <p:nvPr/>
        </p:nvSpPr>
        <p:spPr>
          <a:xfrm>
            <a:off x="8315325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FBEFB09-2CE3-F0FF-C533-E6DA165A190C}"/>
              </a:ext>
            </a:extLst>
          </p:cNvPr>
          <p:cNvSpPr/>
          <p:nvPr/>
        </p:nvSpPr>
        <p:spPr>
          <a:xfrm>
            <a:off x="9925050" y="234315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D8EDF2-6152-1838-7339-D40B323ED109}"/>
              </a:ext>
            </a:extLst>
          </p:cNvPr>
          <p:cNvSpPr/>
          <p:nvPr/>
        </p:nvSpPr>
        <p:spPr>
          <a:xfrm>
            <a:off x="7953375" y="3190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CDA3DB8-4761-1AAF-D52F-3A091CD3A615}"/>
              </a:ext>
            </a:extLst>
          </p:cNvPr>
          <p:cNvSpPr/>
          <p:nvPr/>
        </p:nvSpPr>
        <p:spPr>
          <a:xfrm>
            <a:off x="9544050" y="3162300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3CF11B-8C91-6686-F070-4064C16B24E6}"/>
              </a:ext>
            </a:extLst>
          </p:cNvPr>
          <p:cNvSpPr/>
          <p:nvPr/>
        </p:nvSpPr>
        <p:spPr>
          <a:xfrm>
            <a:off x="7410449" y="3924300"/>
            <a:ext cx="86677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950EA12-7A24-75ED-2932-101A59A51B98}"/>
              </a:ext>
            </a:extLst>
          </p:cNvPr>
          <p:cNvSpPr/>
          <p:nvPr/>
        </p:nvSpPr>
        <p:spPr>
          <a:xfrm>
            <a:off x="2552700" y="1628775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28E3D7A-C057-CD1A-A522-717AF9D63039}"/>
              </a:ext>
            </a:extLst>
          </p:cNvPr>
          <p:cNvSpPr/>
          <p:nvPr/>
        </p:nvSpPr>
        <p:spPr>
          <a:xfrm>
            <a:off x="2162175" y="2400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EB95377-1597-3432-048A-5CBFB81C8802}"/>
              </a:ext>
            </a:extLst>
          </p:cNvPr>
          <p:cNvSpPr/>
          <p:nvPr/>
        </p:nvSpPr>
        <p:spPr>
          <a:xfrm>
            <a:off x="3648075" y="2400300"/>
            <a:ext cx="7620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B26D661-D7BC-E39C-AA76-89812D627DDB}"/>
              </a:ext>
            </a:extLst>
          </p:cNvPr>
          <p:cNvSpPr/>
          <p:nvPr/>
        </p:nvSpPr>
        <p:spPr>
          <a:xfrm>
            <a:off x="1866900" y="3162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2599825-0E68-3BAD-BE5D-A2A39CCFA211}"/>
              </a:ext>
            </a:extLst>
          </p:cNvPr>
          <p:cNvSpPr/>
          <p:nvPr/>
        </p:nvSpPr>
        <p:spPr>
          <a:xfrm>
            <a:off x="3400425" y="3133725"/>
            <a:ext cx="74295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6E2DC93A-571E-8564-2C34-731F304989A4}"/>
              </a:ext>
            </a:extLst>
          </p:cNvPr>
          <p:cNvSpPr/>
          <p:nvPr/>
        </p:nvSpPr>
        <p:spPr>
          <a:xfrm>
            <a:off x="5095874" y="3152775"/>
            <a:ext cx="771525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27FCE35-DA32-EDB6-B082-0060CA1BFEAD}"/>
              </a:ext>
            </a:extLst>
          </p:cNvPr>
          <p:cNvSpPr/>
          <p:nvPr/>
        </p:nvSpPr>
        <p:spPr>
          <a:xfrm>
            <a:off x="8172450" y="163830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7FF9A79-C9E2-813F-CA63-5425D0B5231F}"/>
              </a:ext>
            </a:extLst>
          </p:cNvPr>
          <p:cNvSpPr/>
          <p:nvPr/>
        </p:nvSpPr>
        <p:spPr>
          <a:xfrm>
            <a:off x="8305800" y="23431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855F241-9805-06F4-F070-13040BF066F3}"/>
              </a:ext>
            </a:extLst>
          </p:cNvPr>
          <p:cNvSpPr/>
          <p:nvPr/>
        </p:nvSpPr>
        <p:spPr>
          <a:xfrm>
            <a:off x="9886949" y="2343150"/>
            <a:ext cx="7334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A053F3D-83B7-AD95-A443-33493E98347E}"/>
              </a:ext>
            </a:extLst>
          </p:cNvPr>
          <p:cNvSpPr/>
          <p:nvPr/>
        </p:nvSpPr>
        <p:spPr>
          <a:xfrm>
            <a:off x="7962900" y="3181350"/>
            <a:ext cx="6477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C1B69C4-B53D-D45A-1F25-7FD37971235B}"/>
              </a:ext>
            </a:extLst>
          </p:cNvPr>
          <p:cNvSpPr/>
          <p:nvPr/>
        </p:nvSpPr>
        <p:spPr>
          <a:xfrm>
            <a:off x="9515474" y="3143250"/>
            <a:ext cx="733425" cy="5048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32483CC-9989-3D4E-785F-D4DEB04F830F}"/>
              </a:ext>
            </a:extLst>
          </p:cNvPr>
          <p:cNvSpPr/>
          <p:nvPr/>
        </p:nvSpPr>
        <p:spPr>
          <a:xfrm>
            <a:off x="7410450" y="3876674"/>
            <a:ext cx="904875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4000</a:t>
            </a:r>
          </a:p>
        </p:txBody>
      </p:sp>
    </p:spTree>
    <p:extLst>
      <p:ext uri="{BB962C8B-B14F-4D97-AF65-F5344CB8AC3E}">
        <p14:creationId xmlns:p14="http://schemas.microsoft.com/office/powerpoint/2010/main" val="192067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D4D53CB-1F45-DE47-4277-3DD6C296E724}"/>
              </a:ext>
            </a:extLst>
          </p:cNvPr>
          <p:cNvGrpSpPr/>
          <p:nvPr/>
        </p:nvGrpSpPr>
        <p:grpSpPr>
          <a:xfrm>
            <a:off x="1826902" y="476249"/>
            <a:ext cx="1240148" cy="769440"/>
            <a:chOff x="2378637" y="1176201"/>
            <a:chExt cx="4815512" cy="91398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EA88B28-6964-43A6-629D-2AB525C62B1F}"/>
                </a:ext>
              </a:extLst>
            </p:cNvPr>
            <p:cNvSpPr/>
            <p:nvPr/>
          </p:nvSpPr>
          <p:spPr>
            <a:xfrm>
              <a:off x="2430607" y="1255401"/>
              <a:ext cx="4652585" cy="79200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B83E475-89C9-6329-A620-F8C2468B6113}"/>
                </a:ext>
              </a:extLst>
            </p:cNvPr>
            <p:cNvSpPr txBox="1"/>
            <p:nvPr/>
          </p:nvSpPr>
          <p:spPr>
            <a:xfrm>
              <a:off x="2378637" y="1176201"/>
              <a:ext cx="4815512" cy="91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C71C2F2-E28F-566D-4D72-C20A5336A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890" y="140223"/>
            <a:ext cx="1347333" cy="160338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545451-DE6B-3E7C-AC23-33FDAEA10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429908"/>
              </p:ext>
            </p:extLst>
          </p:nvPr>
        </p:nvGraphicFramePr>
        <p:xfrm>
          <a:off x="990600" y="1644809"/>
          <a:ext cx="10563224" cy="2011680"/>
        </p:xfrm>
        <a:graphic>
          <a:graphicData uri="http://schemas.openxmlformats.org/drawingml/2006/table">
            <a:tbl>
              <a:tblPr/>
              <a:tblGrid>
                <a:gridCol w="6019800">
                  <a:extLst>
                    <a:ext uri="{9D8B030D-6E8A-4147-A177-3AD203B41FA5}">
                      <a16:colId xmlns:a16="http://schemas.microsoft.com/office/drawing/2014/main" val="1279787627"/>
                    </a:ext>
                  </a:extLst>
                </a:gridCol>
                <a:gridCol w="4543424">
                  <a:extLst>
                    <a:ext uri="{9D8B030D-6E8A-4147-A177-3AD203B41FA5}">
                      <a16:colId xmlns:a16="http://schemas.microsoft.com/office/drawing/2014/main" val="41710499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b) 1 kg =           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g =        kg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2 kg =           g 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c) 1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1 000 ml =        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</a:p>
                    <a:p>
                      <a:pPr algn="just" fontAlgn="t"/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3 </a:t>
                      </a:r>
                      <a:r>
                        <a:rPr lang="en-US" sz="3300" i="1" dirty="0">
                          <a:solidFill>
                            <a:srgbClr val="000000"/>
                          </a:solidFill>
                          <a:effectLst/>
                        </a:rPr>
                        <a:t>l</a:t>
                      </a:r>
                      <a:r>
                        <a:rPr lang="en-US" sz="3300" dirty="0">
                          <a:solidFill>
                            <a:srgbClr val="000000"/>
                          </a:solidFill>
                          <a:effectLst/>
                        </a:rPr>
                        <a:t> =           ml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500075"/>
                  </a:ext>
                </a:extLst>
              </a:tr>
            </a:tbl>
          </a:graphicData>
        </a:graphic>
      </p:graphicFrame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667F0D7-2298-5F81-CED6-D889EF072EA1}"/>
              </a:ext>
            </a:extLst>
          </p:cNvPr>
          <p:cNvSpPr/>
          <p:nvPr/>
        </p:nvSpPr>
        <p:spPr>
          <a:xfrm>
            <a:off x="2562224" y="1638300"/>
            <a:ext cx="847725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16BCF1C-8546-F356-3BAB-DABF92C969A2}"/>
              </a:ext>
            </a:extLst>
          </p:cNvPr>
          <p:cNvSpPr/>
          <p:nvPr/>
        </p:nvSpPr>
        <p:spPr>
          <a:xfrm>
            <a:off x="2571750" y="2428875"/>
            <a:ext cx="6096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E80D8AC-1F29-7FF7-F04C-E368D846861A}"/>
              </a:ext>
            </a:extLst>
          </p:cNvPr>
          <p:cNvSpPr/>
          <p:nvPr/>
        </p:nvSpPr>
        <p:spPr>
          <a:xfrm>
            <a:off x="2038349" y="3200400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B13D41E0-4BB4-460F-B674-170C798AB7B0}"/>
              </a:ext>
            </a:extLst>
          </p:cNvPr>
          <p:cNvSpPr/>
          <p:nvPr/>
        </p:nvSpPr>
        <p:spPr>
          <a:xfrm>
            <a:off x="2514599" y="1609725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76D1634-EFAE-0BA6-CA98-01EDA37E2B1D}"/>
              </a:ext>
            </a:extLst>
          </p:cNvPr>
          <p:cNvSpPr/>
          <p:nvPr/>
        </p:nvSpPr>
        <p:spPr>
          <a:xfrm>
            <a:off x="8181974" y="1571625"/>
            <a:ext cx="876301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9AA8AAB-EA56-EA41-768C-26E7B32DAD54}"/>
              </a:ext>
            </a:extLst>
          </p:cNvPr>
          <p:cNvSpPr/>
          <p:nvPr/>
        </p:nvSpPr>
        <p:spPr>
          <a:xfrm>
            <a:off x="8820150" y="2190750"/>
            <a:ext cx="714376" cy="419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39E0270-B176-C130-5DD4-FDD21DCFE5F5}"/>
              </a:ext>
            </a:extLst>
          </p:cNvPr>
          <p:cNvSpPr/>
          <p:nvPr/>
        </p:nvSpPr>
        <p:spPr>
          <a:xfrm>
            <a:off x="7772400" y="2667000"/>
            <a:ext cx="914400" cy="4857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58FEA27-BC73-0D20-2CC7-F5CA0FC13158}"/>
              </a:ext>
            </a:extLst>
          </p:cNvPr>
          <p:cNvSpPr/>
          <p:nvPr/>
        </p:nvSpPr>
        <p:spPr>
          <a:xfrm>
            <a:off x="2552699" y="2409825"/>
            <a:ext cx="666751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042974E-AC5B-EEC1-ECC9-372B57F833A4}"/>
              </a:ext>
            </a:extLst>
          </p:cNvPr>
          <p:cNvSpPr/>
          <p:nvPr/>
        </p:nvSpPr>
        <p:spPr>
          <a:xfrm>
            <a:off x="2028824" y="3152774"/>
            <a:ext cx="885826" cy="5238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9A87AC8-1AEE-10AE-3987-E88F13DF4F89}"/>
              </a:ext>
            </a:extLst>
          </p:cNvPr>
          <p:cNvSpPr/>
          <p:nvPr/>
        </p:nvSpPr>
        <p:spPr>
          <a:xfrm>
            <a:off x="8181974" y="1581150"/>
            <a:ext cx="885826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1000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EA7268F-22AF-D988-97A7-D025AAB12B82}"/>
              </a:ext>
            </a:extLst>
          </p:cNvPr>
          <p:cNvSpPr/>
          <p:nvPr/>
        </p:nvSpPr>
        <p:spPr>
          <a:xfrm>
            <a:off x="8810624" y="2171699"/>
            <a:ext cx="733426" cy="46672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C2FCFF8E-01CA-CD70-8860-0E3A00A6C32C}"/>
              </a:ext>
            </a:extLst>
          </p:cNvPr>
          <p:cNvSpPr/>
          <p:nvPr/>
        </p:nvSpPr>
        <p:spPr>
          <a:xfrm>
            <a:off x="7762875" y="2628900"/>
            <a:ext cx="914400" cy="514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</a:rPr>
              <a:t>3000</a:t>
            </a:r>
          </a:p>
        </p:txBody>
      </p:sp>
    </p:spTree>
    <p:extLst>
      <p:ext uri="{BB962C8B-B14F-4D97-AF65-F5344CB8AC3E}">
        <p14:creationId xmlns:p14="http://schemas.microsoft.com/office/powerpoint/2010/main" val="249279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 algn="just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200 mm + 100 mm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 </a:t>
            </a: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300 mm – 100 mm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005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200 mm x 3</a:t>
            </a:r>
          </a:p>
          <a:p>
            <a:pPr algn="just"/>
            <a:endParaRPr lang="pt-BR" sz="4000" b="0" i="0" dirty="0">
              <a:solidFill>
                <a:srgbClr val="000000"/>
              </a:solidFill>
              <a:effectLst/>
            </a:endParaRPr>
          </a:p>
          <a:p>
            <a:pPr algn="just"/>
            <a:r>
              <a:rPr lang="pt-BR" sz="4000" b="0" i="0" dirty="0">
                <a:solidFill>
                  <a:srgbClr val="000000"/>
                </a:solidFill>
                <a:effectLst/>
              </a:rPr>
              <a:t>600 mm : 3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628775" y="193357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300 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600 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23925" y="3286125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200 mm</a:t>
            </a:r>
          </a:p>
        </p:txBody>
      </p:sp>
    </p:spTree>
    <p:extLst>
      <p:ext uri="{BB962C8B-B14F-4D97-AF65-F5344CB8AC3E}">
        <p14:creationId xmlns:p14="http://schemas.microsoft.com/office/powerpoint/2010/main" val="28364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300 g + 200 g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 g – 300 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g x 5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1 000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 : 5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500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62850" y="192405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1 000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200 g</a:t>
            </a:r>
          </a:p>
        </p:txBody>
      </p:sp>
    </p:spTree>
    <p:extLst>
      <p:ext uri="{BB962C8B-B14F-4D97-AF65-F5344CB8AC3E}">
        <p14:creationId xmlns:p14="http://schemas.microsoft.com/office/powerpoint/2010/main" val="12582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267FD81-FC93-2799-81BA-9EB02DEA5763}"/>
              </a:ext>
            </a:extLst>
          </p:cNvPr>
          <p:cNvGrpSpPr/>
          <p:nvPr/>
        </p:nvGrpSpPr>
        <p:grpSpPr>
          <a:xfrm>
            <a:off x="1492873" y="306527"/>
            <a:ext cx="8375027" cy="836474"/>
            <a:chOff x="2430609" y="919599"/>
            <a:chExt cx="1617388" cy="83647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54221E1-758A-A582-BAFC-4D3A8DE2305C}"/>
                </a:ext>
              </a:extLst>
            </p:cNvPr>
            <p:cNvSpPr/>
            <p:nvPr/>
          </p:nvSpPr>
          <p:spPr>
            <a:xfrm>
              <a:off x="2430609" y="919599"/>
              <a:ext cx="318721" cy="836474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BDDAB3A-834B-B4EF-53D5-F0A42233871B}"/>
                </a:ext>
              </a:extLst>
            </p:cNvPr>
            <p:cNvSpPr txBox="1"/>
            <p:nvPr/>
          </p:nvSpPr>
          <p:spPr>
            <a:xfrm>
              <a:off x="2484447" y="1062472"/>
              <a:ext cx="1563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Tính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F80C73B-C0C5-EACC-56A9-B9B661D142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94" y="0"/>
            <a:ext cx="1347333" cy="16033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D8827B-B928-D730-455C-CDFBB20C9233}"/>
              </a:ext>
            </a:extLst>
          </p:cNvPr>
          <p:cNvSpPr txBox="1"/>
          <p:nvPr/>
        </p:nvSpPr>
        <p:spPr>
          <a:xfrm>
            <a:off x="1052513" y="1409997"/>
            <a:ext cx="65817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c) 400 g + 300 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700 ml – 300 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D0E61-F204-2625-0364-6279E4586F9F}"/>
              </a:ext>
            </a:extLst>
          </p:cNvPr>
          <p:cNvSpPr txBox="1"/>
          <p:nvPr/>
        </p:nvSpPr>
        <p:spPr>
          <a:xfrm>
            <a:off x="7634288" y="1400472"/>
            <a:ext cx="55102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ml : 4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200 ml x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F1A456-0389-C7C3-A1B2-F24C826733C9}"/>
              </a:ext>
            </a:extLst>
          </p:cNvPr>
          <p:cNvSpPr txBox="1"/>
          <p:nvPr/>
        </p:nvSpPr>
        <p:spPr>
          <a:xfrm>
            <a:off x="1238251" y="1933575"/>
            <a:ext cx="3257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700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DB4B22-C173-8D40-6E37-D8C417AB15AC}"/>
              </a:ext>
            </a:extLst>
          </p:cNvPr>
          <p:cNvSpPr txBox="1"/>
          <p:nvPr/>
        </p:nvSpPr>
        <p:spPr>
          <a:xfrm>
            <a:off x="7534275" y="19050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3DED9D-C561-470C-1BD8-6D52F98F80F0}"/>
              </a:ext>
            </a:extLst>
          </p:cNvPr>
          <p:cNvSpPr txBox="1"/>
          <p:nvPr/>
        </p:nvSpPr>
        <p:spPr>
          <a:xfrm>
            <a:off x="971550" y="32766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400 ml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C5B967-9A40-6A10-8FDC-4D61B07FFDA6}"/>
              </a:ext>
            </a:extLst>
          </p:cNvPr>
          <p:cNvSpPr txBox="1"/>
          <p:nvPr/>
        </p:nvSpPr>
        <p:spPr>
          <a:xfrm>
            <a:off x="7524750" y="3200400"/>
            <a:ext cx="2867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800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ml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13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23951" y="1508036"/>
            <a:ext cx="98173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hồ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chỉ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mấy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giờ</a:t>
            </a:r>
            <a:r>
              <a:rPr lang="en-US" sz="48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C9BFD-D08F-430E-245A-5188E2B71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49" y="2676524"/>
            <a:ext cx="8882063" cy="2143125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72968FD-6798-352F-8CD6-2FDFB8DE7F54}"/>
              </a:ext>
            </a:extLst>
          </p:cNvPr>
          <p:cNvSpPr/>
          <p:nvPr/>
        </p:nvSpPr>
        <p:spPr>
          <a:xfrm>
            <a:off x="4914900" y="4276725"/>
            <a:ext cx="4571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E16FE2-8028-962D-2022-93FCAD825C8E}"/>
              </a:ext>
            </a:extLst>
          </p:cNvPr>
          <p:cNvSpPr/>
          <p:nvPr/>
        </p:nvSpPr>
        <p:spPr>
          <a:xfrm>
            <a:off x="5915025" y="425767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7B3EA0B-8C74-28AC-C28D-E63FB434FD62}"/>
              </a:ext>
            </a:extLst>
          </p:cNvPr>
          <p:cNvSpPr/>
          <p:nvPr/>
        </p:nvSpPr>
        <p:spPr>
          <a:xfrm>
            <a:off x="7867650" y="4276725"/>
            <a:ext cx="723899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013ECB6-ECCA-BCA7-8079-48700576F8BC}"/>
              </a:ext>
            </a:extLst>
          </p:cNvPr>
          <p:cNvSpPr/>
          <p:nvPr/>
        </p:nvSpPr>
        <p:spPr>
          <a:xfrm>
            <a:off x="9144000" y="4238625"/>
            <a:ext cx="504825" cy="4381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752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11" grpId="0" animBg="1"/>
      <p:bldP spid="1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14426" y="1079411"/>
            <a:ext cx="98173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63A2D0-7967-FD99-D175-0B2151D24FB4}"/>
              </a:ext>
            </a:extLst>
          </p:cNvPr>
          <p:cNvSpPr txBox="1"/>
          <p:nvPr/>
        </p:nvSpPr>
        <p:spPr>
          <a:xfrm>
            <a:off x="1123951" y="2622461"/>
            <a:ext cx="98173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31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7;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10;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12.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4;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6;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9;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11.</a:t>
            </a:r>
          </a:p>
        </p:txBody>
      </p:sp>
    </p:spTree>
    <p:extLst>
      <p:ext uri="{BB962C8B-B14F-4D97-AF65-F5344CB8AC3E}">
        <p14:creationId xmlns:p14="http://schemas.microsoft.com/office/powerpoint/2010/main" val="367304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6A0B49-7CC9-2F49-24EE-5D97DD670FEE}"/>
              </a:ext>
            </a:extLst>
          </p:cNvPr>
          <p:cNvSpPr txBox="1"/>
          <p:nvPr/>
        </p:nvSpPr>
        <p:spPr>
          <a:xfrm>
            <a:off x="1114426" y="526961"/>
            <a:ext cx="98173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c)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Chọn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câu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trả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lời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đúng</a:t>
            </a:r>
            <a:r>
              <a:rPr lang="en-US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</a:p>
          <a:p>
            <a:pPr lvl="0" algn="just"/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Nếu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28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Chủ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nhật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thì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ngày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1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tháng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6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cùng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năm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đó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000" b="1" i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000" b="1" i="1" dirty="0">
                <a:solidFill>
                  <a:srgbClr val="000000"/>
                </a:solidFill>
                <a:latin typeface="Cambria" panose="02040503050406030204" pitchFamily="18" charset="0"/>
              </a:rPr>
              <a:t>: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A. Thứ Ba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B. Thứ Tư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C. Thứ Năm</a:t>
            </a:r>
          </a:p>
          <a:p>
            <a:pPr lvl="0" algn="just"/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</a:rPr>
              <a:t>D. Thứ Sáu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7A238D-765E-A1C2-CA89-058C31066596}"/>
              </a:ext>
            </a:extLst>
          </p:cNvPr>
          <p:cNvSpPr txBox="1"/>
          <p:nvPr/>
        </p:nvSpPr>
        <p:spPr>
          <a:xfrm>
            <a:off x="5286375" y="1847850"/>
            <a:ext cx="61817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3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28 tháng 5 là Chủ nhật.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29 tháng 5 là Thứ hai.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30 tháng 5 là Thứ ba.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31 tháng 5 là Thứ tư</a:t>
            </a:r>
          </a:p>
          <a:p>
            <a:r>
              <a:rPr lang="vi-VN" sz="33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1 tháng 6 là Thứ năm.</a:t>
            </a:r>
            <a:endParaRPr lang="en-US" sz="33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FA172D-4117-55F5-EECD-5CFAA7F09659}"/>
              </a:ext>
            </a:extLst>
          </p:cNvPr>
          <p:cNvSpPr/>
          <p:nvPr/>
        </p:nvSpPr>
        <p:spPr>
          <a:xfrm>
            <a:off x="1076325" y="2876550"/>
            <a:ext cx="485775" cy="4286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0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build="p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C8A0005-133B-251D-1C4E-8489EF767473}"/>
              </a:ext>
            </a:extLst>
          </p:cNvPr>
          <p:cNvGrpSpPr/>
          <p:nvPr/>
        </p:nvGrpSpPr>
        <p:grpSpPr>
          <a:xfrm>
            <a:off x="1068328" y="590549"/>
            <a:ext cx="610704" cy="828676"/>
            <a:chOff x="2430609" y="708002"/>
            <a:chExt cx="1558159" cy="1227259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257DCD3-707D-3BB4-64A4-30907AB73424}"/>
                </a:ext>
              </a:extLst>
            </p:cNvPr>
            <p:cNvSpPr/>
            <p:nvPr/>
          </p:nvSpPr>
          <p:spPr>
            <a:xfrm>
              <a:off x="2430609" y="919598"/>
              <a:ext cx="1558159" cy="1015663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85C0E4-52CD-CA30-8041-610E4F813DC5}"/>
                </a:ext>
              </a:extLst>
            </p:cNvPr>
            <p:cNvSpPr txBox="1"/>
            <p:nvPr/>
          </p:nvSpPr>
          <p:spPr>
            <a:xfrm>
              <a:off x="2470975" y="708002"/>
              <a:ext cx="1438177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037A467-6254-129A-BD9B-64A5F5B29F6D}"/>
              </a:ext>
            </a:extLst>
          </p:cNvPr>
          <p:cNvSpPr txBox="1"/>
          <p:nvPr/>
        </p:nvSpPr>
        <p:spPr>
          <a:xfrm>
            <a:off x="1695451" y="660311"/>
            <a:ext cx="98173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cửa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5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vở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quyển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</a:p>
          <a:p>
            <a:pPr lvl="0" algn="just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7 000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bút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chì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màu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giá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60 000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Mai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mua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hết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tất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Cambria" panose="02040503050406030204" pitchFamily="18" charset="0"/>
              </a:rPr>
              <a:t>tiền</a:t>
            </a:r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73851F-BF44-D940-2BD8-12AA58FDD24E}"/>
              </a:ext>
            </a:extLst>
          </p:cNvPr>
          <p:cNvSpPr txBox="1"/>
          <p:nvPr/>
        </p:nvSpPr>
        <p:spPr>
          <a:xfrm>
            <a:off x="1800225" y="2419350"/>
            <a:ext cx="90392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vở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7 000 x 5 = 35 000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35 000 + 60 000 = 95 000 (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95 000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943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srgbClr val="000000">
                      <a:lumMod val="95000"/>
                      <a:lumOff val="5000"/>
                    </a:srgb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6096E6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31247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90" y="1377977"/>
            <a:ext cx="2529526" cy="431386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339218" y="111790"/>
            <a:ext cx="5365537" cy="4792934"/>
            <a:chOff x="6339218" y="111790"/>
            <a:chExt cx="5365537" cy="4792934"/>
          </a:xfrm>
        </p:grpSpPr>
        <p:pic>
          <p:nvPicPr>
            <p:cNvPr id="13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994366">
              <a:off x="6339218" y="111790"/>
              <a:ext cx="5365537" cy="479293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01106" y="1230984"/>
              <a:ext cx="4216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dặn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phải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thập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hạt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dẻ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dùng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cho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bữa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tối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no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nê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nha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ViceroyJF" pitchFamily="18" charset="0"/>
                  <a:ea typeface="微软雅黑"/>
                  <a:cs typeface="+mn-cs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854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0" cap="none" spc="50" normalizeH="0" baseline="0" noProof="0" dirty="0">
              <a:ln w="9525" cmpd="sng">
                <a:solidFill>
                  <a:srgbClr val="000000">
                    <a:lumMod val="85000"/>
                    <a:lumOff val="15000"/>
                  </a:srgb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6096E6">
                    <a:alpha val="40000"/>
                  </a:srgbClr>
                </a:glow>
              </a:effectLst>
              <a:uLnTx/>
              <a:uFillTx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140607" y="3621431"/>
            <a:ext cx="35009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endParaRPr kumimoji="0" lang="en-US" sz="3000" b="1" i="0" u="none" strike="noStrike" kern="1200" cap="none" spc="0" normalizeH="0" baseline="0" noProof="0" dirty="0">
              <a:ln>
                <a:solidFill>
                  <a:srgbClr val="000000">
                    <a:lumMod val="95000"/>
                    <a:lumOff val="5000"/>
                  </a:srgbClr>
                </a:solidFill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srgbClr val="000000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090624" y="5392794"/>
              <a:ext cx="356089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5,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  <a:endParaRPr kumimoji="0" lang="en-US" sz="3000" b="1" i="0" u="none" strike="noStrike" kern="1200" cap="none" spc="0" normalizeH="0" baseline="0" noProof="0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7940189" y="3568010"/>
            <a:ext cx="35469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9, </a:t>
            </a:r>
            <a:r>
              <a:rPr lang="en-US" sz="3000" b="1" dirty="0" err="1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000" b="1" dirty="0">
                <a:ln>
                  <a:solidFill>
                    <a:srgbClr val="000000">
                      <a:lumMod val="95000"/>
                      <a:lumOff val="5000"/>
                    </a:srgbClr>
                  </a:solidFill>
                </a:ln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4082271" cy="1422439"/>
            <a:chOff x="7595379" y="5098536"/>
            <a:chExt cx="4082271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124508" y="5414141"/>
              <a:ext cx="35531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7,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9, </a:t>
              </a:r>
              <a:r>
                <a:rPr lang="en-US" sz="3000" b="1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11 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srgbClr val="000000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D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243714" y="586715"/>
            <a:ext cx="700719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30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40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:?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6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3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9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405433" y="908516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/>
                  <a:ea typeface="微软雅黑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405433" y="908516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000000">
                        <a:lumMod val="95000"/>
                        <a:lumOff val="5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1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586715"/>
            <a:ext cx="6756400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trong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năm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có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31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ngày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là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những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tháng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 </a:t>
            </a:r>
            <a:r>
              <a:rPr lang="en-US" altLang="zh-CN" sz="3600" b="1" dirty="0" err="1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nào</a:t>
            </a:r>
            <a:r>
              <a:rPr lang="en-US" altLang="zh-CN" sz="3600" b="1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  <a:sym typeface="Arial" panose="020B0604020202020204" pitchFamily="34" charset="0"/>
              </a:rPr>
              <a:t>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022250" y="5315883"/>
              <a:ext cx="275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1, 3, 5, 7, 8, 10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" action="ppaction://noaction"/>
              </p:cNvPr>
              <p:cNvSpPr txBox="1"/>
              <p:nvPr/>
            </p:nvSpPr>
            <p:spPr>
              <a:xfrm>
                <a:off x="4475871" y="4683256"/>
                <a:ext cx="598241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" action="ppaction://noaction"/>
            </p:cNvPr>
            <p:cNvSpPr txBox="1"/>
            <p:nvPr/>
          </p:nvSpPr>
          <p:spPr>
            <a:xfrm>
              <a:off x="1349692" y="5191087"/>
              <a:ext cx="258413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1, 2, 3, 7, 8, 10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5662"/>
            <a:ext cx="4104280" cy="1842018"/>
            <a:chOff x="6897095" y="2964459"/>
            <a:chExt cx="4104280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" action="ppaction://noaction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" action="ppaction://noaction"/>
            </p:cNvPr>
            <p:cNvSpPr txBox="1"/>
            <p:nvPr/>
          </p:nvSpPr>
          <p:spPr>
            <a:xfrm>
              <a:off x="7989492" y="3569018"/>
              <a:ext cx="301188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12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114778" cy="1864724"/>
            <a:chOff x="935980" y="2941753"/>
            <a:chExt cx="411477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65321" cy="1531482"/>
              <a:chOff x="3985437" y="2941753"/>
              <a:chExt cx="106532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" action="ppaction://noaction"/>
              </p:cNvPr>
              <p:cNvSpPr txBox="1"/>
              <p:nvPr/>
            </p:nvSpPr>
            <p:spPr>
              <a:xfrm>
                <a:off x="4396412" y="2941753"/>
                <a:ext cx="654346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微软雅黑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" action="ppaction://noaction"/>
            </p:cNvPr>
            <p:cNvSpPr txBox="1"/>
            <p:nvPr/>
          </p:nvSpPr>
          <p:spPr>
            <a:xfrm>
              <a:off x="1297863" y="3737014"/>
              <a:ext cx="32741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1, 2, 5, 7, 8, 10 </a:t>
              </a:r>
              <a:r>
                <a:rPr lang="en-US" sz="30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11</a:t>
              </a:r>
              <a:endParaRPr kumimoji="0" lang="en-US" sz="30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2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768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微软雅黑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81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41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41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676</Words>
  <Application>Microsoft Office PowerPoint</Application>
  <PresentationFormat>Widescreen</PresentationFormat>
  <Paragraphs>151</Paragraphs>
  <Slides>22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等线</vt:lpstr>
      <vt:lpstr>Arial</vt:lpstr>
      <vt:lpstr>Calibri</vt:lpstr>
      <vt:lpstr>Calibri Light</vt:lpstr>
      <vt:lpstr>Cambria</vt:lpstr>
      <vt:lpstr>iCiel Cadena</vt:lpstr>
      <vt:lpstr>Times New Roman</vt:lpstr>
      <vt:lpstr>UTM ViceroyJF</vt:lpstr>
      <vt:lpstr>Wingdings</vt:lpstr>
      <vt:lpstr>回顾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Lê Thị Khánh Ly (420000327)</cp:lastModifiedBy>
  <cp:revision>23</cp:revision>
  <dcterms:created xsi:type="dcterms:W3CDTF">2023-02-07T11:15:22Z</dcterms:created>
  <dcterms:modified xsi:type="dcterms:W3CDTF">2023-07-21T02:35:06Z</dcterms:modified>
</cp:coreProperties>
</file>