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700" r:id="rId7"/>
    <p:sldId id="11671" r:id="rId8"/>
    <p:sldId id="258" r:id="rId9"/>
    <p:sldId id="672" r:id="rId10"/>
    <p:sldId id="11673" r:id="rId11"/>
    <p:sldId id="11694" r:id="rId12"/>
    <p:sldId id="11684" r:id="rId13"/>
    <p:sldId id="11691" r:id="rId14"/>
    <p:sldId id="11676" r:id="rId15"/>
    <p:sldId id="392" r:id="rId16"/>
    <p:sldId id="11695" r:id="rId17"/>
    <p:sldId id="11696" r:id="rId18"/>
    <p:sldId id="11697" r:id="rId19"/>
    <p:sldId id="11698" r:id="rId20"/>
    <p:sldId id="11699" r:id="rId21"/>
    <p:sldId id="116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5/16/2023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5/16/2023</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5/16/2023</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2023/5/16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16/05/2023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5/16/2023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5/16/2023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B8756E2-3650-4298-AFCF-151439EA008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5/16/2023</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1FEF7A79-5E31-4B4C-BA42-15BE8487B11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B9C2F34-0B30-4392-A94C-C3EEE157996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7151491-9A51-467F-96C9-A224E9F300C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32.xml"/><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32.xml"/><Relationship Id="rId5" Type="http://schemas.openxmlformats.org/officeDocument/2006/relationships/image" Target="../media/image29.emf"/><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35</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7" name="TextBox 6"/>
          <p:cNvSpPr txBox="1"/>
          <p:nvPr/>
        </p:nvSpPr>
        <p:spPr>
          <a:xfrm>
            <a:off x="-46038" y="2835275"/>
            <a:ext cx="12238038" cy="1338828"/>
          </a:xfrm>
          <a:prstGeom prst="rect">
            <a:avLst/>
          </a:prstGeom>
          <a:noFill/>
        </p:spPr>
        <p:txBody>
          <a:bodyPr>
            <a:spAutoFit/>
          </a:bodyPr>
          <a:lstStyle/>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giáo</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dục</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theo</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chủ</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đề</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Hồ</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sơ</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nghiệm</a:t>
            </a:r>
            <a:r>
              <a:rPr lang="en-US" sz="4050" b="1" dirty="0" smtClean="0">
                <a:latin typeface="Times New Roman" panose="02020603050405020304" pitchFamily="18" charset="0"/>
                <a:ea typeface="Zilla Slab" pitchFamily="2" charset="0"/>
                <a:cs typeface="Times New Roman" panose="02020603050405020304" pitchFamily="18" charset="0"/>
              </a:rPr>
              <a:t>           </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159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414</Words>
  <Application>Microsoft Office PowerPoint</Application>
  <PresentationFormat>Widescreen</PresentationFormat>
  <Paragraphs>29</Paragraphs>
  <Slides>16</Slides>
  <Notes>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16</vt:i4>
      </vt:variant>
    </vt:vector>
  </HeadingPairs>
  <TitlesOfParts>
    <vt:vector size="35" baseType="lpstr">
      <vt:lpstr>Microsoft YaHei</vt:lpstr>
      <vt:lpstr>Arial</vt:lpstr>
      <vt:lpstr>Arial-Rounded</vt:lpstr>
      <vt:lpstr>Baloo 2 ExtraBold</vt:lpstr>
      <vt:lpstr>Calibri</vt:lpstr>
      <vt:lpstr>Calibri Light</vt:lpstr>
      <vt:lpstr>Cambria</vt:lpstr>
      <vt:lpstr>等线</vt:lpstr>
      <vt:lpstr>等线 Light</vt:lpstr>
      <vt:lpstr>LNTH-Kids  Chinese Font 1</vt:lpstr>
      <vt:lpstr>Times New Roman</vt:lpstr>
      <vt:lpstr>Zilla Slab</vt:lpstr>
      <vt:lpstr>小考拉体</vt:lpstr>
      <vt:lpstr>8_Office Theme</vt:lpstr>
      <vt:lpstr>3_Office Theme</vt:lpstr>
      <vt:lpstr>1_Office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2023-01-09T11:19:02Z</dcterms:created>
  <dcterms:modified xsi:type="dcterms:W3CDTF">2023-05-16T01:52:03Z</dcterms:modified>
</cp:coreProperties>
</file>