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21"/>
  </p:notesMasterIdLst>
  <p:sldIdLst>
    <p:sldId id="762" r:id="rId3"/>
    <p:sldId id="763" r:id="rId4"/>
    <p:sldId id="257" r:id="rId5"/>
    <p:sldId id="362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3" r:id="rId14"/>
    <p:sldId id="372" r:id="rId15"/>
    <p:sldId id="392" r:id="rId16"/>
    <p:sldId id="371" r:id="rId17"/>
    <p:sldId id="373" r:id="rId18"/>
    <p:sldId id="375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8CF36437-3F59-47D5-8D5E-3C533401BAD6}"/>
    <pc:docChg chg="custSel addSld modSld sldOrd">
      <pc:chgData name="Thao Phuong" userId="dd1b873d0ed009f0" providerId="LiveId" clId="{8CF36437-3F59-47D5-8D5E-3C533401BAD6}" dt="2023-05-07T10:27:37.133" v="562" actId="207"/>
      <pc:docMkLst>
        <pc:docMk/>
      </pc:docMkLst>
      <pc:sldChg chg="delSp modSp mod delAnim modAnim">
        <pc:chgData name="Thao Phuong" userId="dd1b873d0ed009f0" providerId="LiveId" clId="{8CF36437-3F59-47D5-8D5E-3C533401BAD6}" dt="2023-05-07T10:22:20.603" v="278" actId="1076"/>
        <pc:sldMkLst>
          <pc:docMk/>
          <pc:sldMk cId="3635463513" sldId="257"/>
        </pc:sldMkLst>
        <pc:spChg chg="mod">
          <ac:chgData name="Thao Phuong" userId="dd1b873d0ed009f0" providerId="LiveId" clId="{8CF36437-3F59-47D5-8D5E-3C533401BAD6}" dt="2023-05-07T10:22:16.311" v="277" actId="14100"/>
          <ac:spMkLst>
            <pc:docMk/>
            <pc:sldMk cId="3635463513" sldId="257"/>
            <ac:spMk id="4" creationId="{415532B9-B89B-4DB3-8950-95DC2DA02034}"/>
          </ac:spMkLst>
        </pc:spChg>
        <pc:spChg chg="del">
          <ac:chgData name="Thao Phuong" userId="dd1b873d0ed009f0" providerId="LiveId" clId="{8CF36437-3F59-47D5-8D5E-3C533401BAD6}" dt="2023-05-07T10:21:46.517" v="183" actId="478"/>
          <ac:spMkLst>
            <pc:docMk/>
            <pc:sldMk cId="3635463513" sldId="257"/>
            <ac:spMk id="22" creationId="{09897162-4DBA-4CD7-AADD-8765ADE73B22}"/>
          </ac:spMkLst>
        </pc:spChg>
        <pc:picChg chg="mod">
          <ac:chgData name="Thao Phuong" userId="dd1b873d0ed009f0" providerId="LiveId" clId="{8CF36437-3F59-47D5-8D5E-3C533401BAD6}" dt="2023-05-07T10:22:20.603" v="278" actId="1076"/>
          <ac:picMkLst>
            <pc:docMk/>
            <pc:sldMk cId="3635463513" sldId="257"/>
            <ac:picMk id="6" creationId="{24E1EBD4-A1A8-447F-A961-63FD53A903AF}"/>
          </ac:picMkLst>
        </pc:picChg>
      </pc:sldChg>
      <pc:sldChg chg="modSp add mod ord">
        <pc:chgData name="Thao Phuong" userId="dd1b873d0ed009f0" providerId="LiveId" clId="{8CF36437-3F59-47D5-8D5E-3C533401BAD6}" dt="2023-05-07T10:21:40.343" v="182" actId="20577"/>
        <pc:sldMkLst>
          <pc:docMk/>
          <pc:sldMk cId="2188084738" sldId="762"/>
        </pc:sldMkLst>
        <pc:spChg chg="mod">
          <ac:chgData name="Thao Phuong" userId="dd1b873d0ed009f0" providerId="LiveId" clId="{8CF36437-3F59-47D5-8D5E-3C533401BAD6}" dt="2023-05-07T10:21:40.343" v="182" actId="20577"/>
          <ac:spMkLst>
            <pc:docMk/>
            <pc:sldMk cId="2188084738" sldId="762"/>
            <ac:spMk id="7" creationId="{00000000-0000-0000-0000-000000000000}"/>
          </ac:spMkLst>
        </pc:spChg>
      </pc:sldChg>
      <pc:sldChg chg="addSp modSp new mod ord">
        <pc:chgData name="Thao Phuong" userId="dd1b873d0ed009f0" providerId="LiveId" clId="{8CF36437-3F59-47D5-8D5E-3C533401BAD6}" dt="2023-05-07T10:27:37.133" v="562" actId="207"/>
        <pc:sldMkLst>
          <pc:docMk/>
          <pc:sldMk cId="2872848844" sldId="763"/>
        </pc:sldMkLst>
        <pc:spChg chg="add mod">
          <ac:chgData name="Thao Phuong" userId="dd1b873d0ed009f0" providerId="LiveId" clId="{8CF36437-3F59-47D5-8D5E-3C533401BAD6}" dt="2023-05-07T10:27:37.133" v="562" actId="207"/>
          <ac:spMkLst>
            <pc:docMk/>
            <pc:sldMk cId="2872848844" sldId="763"/>
            <ac:spMk id="2" creationId="{344B16C7-4029-3096-026B-B6144A51B5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8.wav"/><Relationship Id="rId10" Type="http://schemas.openxmlformats.org/officeDocument/2006/relationships/image" Target="../media/image18.wmf"/><Relationship Id="rId4" Type="http://schemas.openxmlformats.org/officeDocument/2006/relationships/audio" Target="../media/audio7.wav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20.png"/><Relationship Id="rId5" Type="http://schemas.openxmlformats.org/officeDocument/2006/relationships/audio" Target="../media/audio8.wav"/><Relationship Id="rId10" Type="http://schemas.openxmlformats.org/officeDocument/2006/relationships/image" Target="../media/image18.wmf"/><Relationship Id="rId4" Type="http://schemas.openxmlformats.org/officeDocument/2006/relationships/audio" Target="../media/audio7.wav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3.pn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2.wmf"/><Relationship Id="rId5" Type="http://schemas.openxmlformats.org/officeDocument/2006/relationships/audio" Target="../media/audio9.wav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13.wav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26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2.wmf"/><Relationship Id="rId5" Type="http://schemas.openxmlformats.org/officeDocument/2006/relationships/audio" Target="../media/audio9.wav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12.xml"/><Relationship Id="rId9" Type="http://schemas.openxmlformats.org/officeDocument/2006/relationships/audio" Target="../media/audio13.wav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2.wmf"/><Relationship Id="rId5" Type="http://schemas.openxmlformats.org/officeDocument/2006/relationships/audio" Target="../media/audio9.wav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3.xml"/><Relationship Id="rId9" Type="http://schemas.openxmlformats.org/officeDocument/2006/relationships/audio" Target="../media/audio13.wav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2.wmf"/><Relationship Id="rId5" Type="http://schemas.openxmlformats.org/officeDocument/2006/relationships/audio" Target="../media/audio9.wav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14.xml"/><Relationship Id="rId9" Type="http://schemas.openxmlformats.org/officeDocument/2006/relationships/audio" Target="../media/audio13.wav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gif"/><Relationship Id="rId1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8.wmf"/><Relationship Id="rId4" Type="http://schemas.openxmlformats.org/officeDocument/2006/relationships/audio" Target="../media/audio7.wav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8.wmf"/><Relationship Id="rId4" Type="http://schemas.openxmlformats.org/officeDocument/2006/relationships/audio" Target="../media/audio7.wav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04153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2" y="396387"/>
            <a:ext cx="12008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08467" y="1385015"/>
            <a:ext cx="4575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14" y="2259837"/>
            <a:ext cx="12008575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Đạo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đức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Thực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rèn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kĩ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năng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cuối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kì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 (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B16C7-4029-3096-026B-B6144A51B51A}"/>
              </a:ext>
            </a:extLst>
          </p:cNvPr>
          <p:cNvSpPr txBox="1"/>
          <p:nvPr/>
        </p:nvSpPr>
        <p:spPr>
          <a:xfrm>
            <a:off x="619433" y="1179871"/>
            <a:ext cx="10618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1337187" y="2533650"/>
            <a:ext cx="1085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</a:t>
            </a:r>
            <a:r>
              <a:rPr lang="en-US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830</Words>
  <Application>Microsoft Office PowerPoint</Application>
  <PresentationFormat>Widescreen</PresentationFormat>
  <Paragraphs>175</Paragraphs>
  <Slides>18</Slides>
  <Notes>15</Notes>
  <HiddenSlides>0</HiddenSlides>
  <MMClips>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字魂59号-创粗黑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18</cp:revision>
  <dcterms:created xsi:type="dcterms:W3CDTF">2023-01-15T09:37:43Z</dcterms:created>
  <dcterms:modified xsi:type="dcterms:W3CDTF">2023-05-07T10:28:28Z</dcterms:modified>
</cp:coreProperties>
</file>