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377" r:id="rId2"/>
    <p:sldId id="347" r:id="rId3"/>
    <p:sldId id="370" r:id="rId4"/>
    <p:sldId id="371" r:id="rId5"/>
    <p:sldId id="372" r:id="rId6"/>
    <p:sldId id="373" r:id="rId7"/>
    <p:sldId id="260" r:id="rId8"/>
    <p:sldId id="374" r:id="rId9"/>
    <p:sldId id="375" r:id="rId10"/>
    <p:sldId id="376" r:id="rId11"/>
    <p:sldId id="25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0" d="100"/>
          <a:sy n="70" d="100"/>
        </p:scale>
        <p:origin x="53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8C3547-3DF9-4248-ACB5-7F2A27108CB3}" type="datetimeFigureOut">
              <a:rPr lang="en-US" smtClean="0"/>
              <a:t>4/24/2023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945DF3-93EF-42F3-9D76-677738E45D31}" type="slidenum">
              <a:rPr lang="en-US" smtClean="0"/>
              <a:t>‹#›</a:t>
            </a:fld>
            <a:endParaRPr lang="en-US"/>
          </a:p>
        </p:txBody>
      </p:sp>
    </p:spTree>
    <p:extLst>
      <p:ext uri="{BB962C8B-B14F-4D97-AF65-F5344CB8AC3E}">
        <p14:creationId xmlns:p14="http://schemas.microsoft.com/office/powerpoint/2010/main" val="8372896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a:xfrm>
            <a:off x="381000" y="685800"/>
            <a:ext cx="6096000" cy="3429000"/>
          </a:xfrm>
        </p:spPr>
      </p:sp>
      <p:sp>
        <p:nvSpPr>
          <p:cNvPr id="3" name="Chỗ dành sẵn cho Ghi chú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601638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7"/>
        <p:cNvGrpSpPr/>
        <p:nvPr/>
      </p:nvGrpSpPr>
      <p:grpSpPr>
        <a:xfrm>
          <a:off x="0" y="0"/>
          <a:ext cx="0" cy="0"/>
          <a:chOff x="0" y="0"/>
          <a:chExt cx="0" cy="0"/>
        </a:xfrm>
      </p:grpSpPr>
      <p:sp>
        <p:nvSpPr>
          <p:cNvPr id="1788" name="Google Shape;1788;gaf72e47015_0_2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9" name="Google Shape;1789;gaf72e47015_0_2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875591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2"/>
        <p:cNvGrpSpPr/>
        <p:nvPr/>
      </p:nvGrpSpPr>
      <p:grpSpPr>
        <a:xfrm>
          <a:off x="0" y="0"/>
          <a:ext cx="0" cy="0"/>
          <a:chOff x="0" y="0"/>
          <a:chExt cx="0" cy="0"/>
        </a:xfrm>
      </p:grpSpPr>
      <p:sp>
        <p:nvSpPr>
          <p:cNvPr id="1733" name="Google Shape;1733;g898feb88a6_0_1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4" name="Google Shape;1734;g898feb88a6_0_1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952037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3"/>
        <p:cNvGrpSpPr/>
        <p:nvPr/>
      </p:nvGrpSpPr>
      <p:grpSpPr>
        <a:xfrm>
          <a:off x="0" y="0"/>
          <a:ext cx="0" cy="0"/>
          <a:chOff x="0" y="0"/>
          <a:chExt cx="0" cy="0"/>
        </a:xfrm>
      </p:grpSpPr>
      <p:sp>
        <p:nvSpPr>
          <p:cNvPr id="134" name="Google Shape;134;p3"/>
          <p:cNvSpPr/>
          <p:nvPr/>
        </p:nvSpPr>
        <p:spPr>
          <a:xfrm>
            <a:off x="527900" y="388432"/>
            <a:ext cx="11114749" cy="6384375"/>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35" name="Google Shape;135;p3"/>
          <p:cNvGrpSpPr/>
          <p:nvPr/>
        </p:nvGrpSpPr>
        <p:grpSpPr>
          <a:xfrm>
            <a:off x="527859" y="292693"/>
            <a:ext cx="11358487" cy="6384375"/>
            <a:chOff x="395894" y="219519"/>
            <a:chExt cx="8518865" cy="4788281"/>
          </a:xfrm>
        </p:grpSpPr>
        <p:sp>
          <p:nvSpPr>
            <p:cNvPr id="136" name="Google Shape;136;p3"/>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37" name="Google Shape;137;p3"/>
            <p:cNvGrpSpPr/>
            <p:nvPr/>
          </p:nvGrpSpPr>
          <p:grpSpPr>
            <a:xfrm>
              <a:off x="8341543" y="2282008"/>
              <a:ext cx="569676" cy="380612"/>
              <a:chOff x="8341543" y="2282008"/>
              <a:chExt cx="569676" cy="380612"/>
            </a:xfrm>
          </p:grpSpPr>
          <p:sp>
            <p:nvSpPr>
              <p:cNvPr id="138" name="Google Shape;138;p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0" name="Google Shape;140;p3"/>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41" name="Google Shape;141;p3"/>
            <p:cNvGrpSpPr/>
            <p:nvPr/>
          </p:nvGrpSpPr>
          <p:grpSpPr>
            <a:xfrm>
              <a:off x="8341543" y="1721094"/>
              <a:ext cx="569676" cy="380612"/>
              <a:chOff x="8341543" y="1721094"/>
              <a:chExt cx="569676" cy="380612"/>
            </a:xfrm>
          </p:grpSpPr>
          <p:sp>
            <p:nvSpPr>
              <p:cNvPr id="142" name="Google Shape;142;p3"/>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3"/>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4" name="Google Shape;144;p3"/>
            <p:cNvGrpSpPr/>
            <p:nvPr/>
          </p:nvGrpSpPr>
          <p:grpSpPr>
            <a:xfrm>
              <a:off x="8346273" y="1183592"/>
              <a:ext cx="568486" cy="388014"/>
              <a:chOff x="8346273" y="1183592"/>
              <a:chExt cx="568486" cy="388014"/>
            </a:xfrm>
          </p:grpSpPr>
          <p:sp>
            <p:nvSpPr>
              <p:cNvPr id="145" name="Google Shape;145;p3"/>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3"/>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7" name="Google Shape;147;p3"/>
            <p:cNvGrpSpPr/>
            <p:nvPr/>
          </p:nvGrpSpPr>
          <p:grpSpPr>
            <a:xfrm>
              <a:off x="8341543" y="606635"/>
              <a:ext cx="569676" cy="388014"/>
              <a:chOff x="8341543" y="606635"/>
              <a:chExt cx="569676" cy="388014"/>
            </a:xfrm>
          </p:grpSpPr>
          <p:sp>
            <p:nvSpPr>
              <p:cNvPr id="148" name="Google Shape;148;p3"/>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3"/>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0" name="Google Shape;150;p3"/>
            <p:cNvGrpSpPr/>
            <p:nvPr/>
          </p:nvGrpSpPr>
          <p:grpSpPr>
            <a:xfrm>
              <a:off x="8341543" y="2842933"/>
              <a:ext cx="569676" cy="380612"/>
              <a:chOff x="8341543" y="2282008"/>
              <a:chExt cx="569676" cy="380612"/>
            </a:xfrm>
          </p:grpSpPr>
          <p:sp>
            <p:nvSpPr>
              <p:cNvPr id="151" name="Google Shape;151;p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3" name="Google Shape;153;p3"/>
            <p:cNvGrpSpPr/>
            <p:nvPr/>
          </p:nvGrpSpPr>
          <p:grpSpPr>
            <a:xfrm>
              <a:off x="8341543" y="3403858"/>
              <a:ext cx="569676" cy="380612"/>
              <a:chOff x="8341543" y="2282008"/>
              <a:chExt cx="569676" cy="380612"/>
            </a:xfrm>
          </p:grpSpPr>
          <p:sp>
            <p:nvSpPr>
              <p:cNvPr id="154" name="Google Shape;154;p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6" name="Google Shape;156;p3"/>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 name="Google Shape;157;p3"/>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8" name="Google Shape;158;p3"/>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9" name="Google Shape;159;p3"/>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0" name="Google Shape;160;p3"/>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1" name="Google Shape;161;p3"/>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2" name="Google Shape;162;p3"/>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3" name="Google Shape;163;p3"/>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4" name="Google Shape;164;p3"/>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5" name="Google Shape;165;p3"/>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6" name="Google Shape;166;p3"/>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7" name="Google Shape;167;p3"/>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8" name="Google Shape;168;p3"/>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9" name="Google Shape;169;p3"/>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0" name="Google Shape;170;p3"/>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1" name="Google Shape;171;p3"/>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2" name="Google Shape;172;p3"/>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3" name="Google Shape;173;p3"/>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4" name="Google Shape;174;p3"/>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5" name="Google Shape;175;p3"/>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6" name="Google Shape;176;p3"/>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7" name="Google Shape;177;p3"/>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8" name="Google Shape;178;p3"/>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9" name="Google Shape;179;p3"/>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0" name="Google Shape;180;p3"/>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1" name="Google Shape;181;p3"/>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2" name="Google Shape;182;p3"/>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3" name="Google Shape;183;p3"/>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4" name="Google Shape;184;p3"/>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5" name="Google Shape;185;p3"/>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6" name="Google Shape;186;p3"/>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7" name="Google Shape;187;p3"/>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8" name="Google Shape;188;p3"/>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9" name="Google Shape;189;p3"/>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0" name="Google Shape;190;p3"/>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1" name="Google Shape;191;p3"/>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2" name="Google Shape;192;p3"/>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3" name="Google Shape;193;p3"/>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4" name="Google Shape;194;p3"/>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5" name="Google Shape;195;p3"/>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6" name="Google Shape;196;p3"/>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7" name="Google Shape;197;p3"/>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8" name="Google Shape;198;p3"/>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9" name="Google Shape;199;p3"/>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0" name="Google Shape;200;p3"/>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1" name="Google Shape;201;p3"/>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2" name="Google Shape;202;p3"/>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3" name="Google Shape;203;p3"/>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4" name="Google Shape;204;p3"/>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5" name="Google Shape;205;p3"/>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6" name="Google Shape;206;p3"/>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7" name="Google Shape;207;p3"/>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8" name="Google Shape;208;p3"/>
          <p:cNvSpPr txBox="1">
            <a:spLocks noGrp="1"/>
          </p:cNvSpPr>
          <p:nvPr>
            <p:ph type="title"/>
          </p:nvPr>
        </p:nvSpPr>
        <p:spPr>
          <a:xfrm>
            <a:off x="3330499" y="2875457"/>
            <a:ext cx="5290800" cy="8748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7466"/>
            </a:lvl1pPr>
            <a:lvl2pPr lvl="1" algn="ctr">
              <a:spcBef>
                <a:spcPts val="0"/>
              </a:spcBef>
              <a:spcAft>
                <a:spcPts val="0"/>
              </a:spcAft>
              <a:buSzPts val="6000"/>
              <a:buNone/>
              <a:defRPr sz="8000"/>
            </a:lvl2pPr>
            <a:lvl3pPr lvl="2" algn="ctr">
              <a:spcBef>
                <a:spcPts val="0"/>
              </a:spcBef>
              <a:spcAft>
                <a:spcPts val="0"/>
              </a:spcAft>
              <a:buSzPts val="6000"/>
              <a:buNone/>
              <a:defRPr sz="8000"/>
            </a:lvl3pPr>
            <a:lvl4pPr lvl="3" algn="ctr">
              <a:spcBef>
                <a:spcPts val="0"/>
              </a:spcBef>
              <a:spcAft>
                <a:spcPts val="0"/>
              </a:spcAft>
              <a:buSzPts val="6000"/>
              <a:buNone/>
              <a:defRPr sz="8000"/>
            </a:lvl4pPr>
            <a:lvl5pPr lvl="4" algn="ctr">
              <a:spcBef>
                <a:spcPts val="0"/>
              </a:spcBef>
              <a:spcAft>
                <a:spcPts val="0"/>
              </a:spcAft>
              <a:buSzPts val="6000"/>
              <a:buNone/>
              <a:defRPr sz="8000"/>
            </a:lvl5pPr>
            <a:lvl6pPr lvl="5" algn="ctr">
              <a:spcBef>
                <a:spcPts val="0"/>
              </a:spcBef>
              <a:spcAft>
                <a:spcPts val="0"/>
              </a:spcAft>
              <a:buSzPts val="6000"/>
              <a:buNone/>
              <a:defRPr sz="8000"/>
            </a:lvl6pPr>
            <a:lvl7pPr lvl="6" algn="ctr">
              <a:spcBef>
                <a:spcPts val="0"/>
              </a:spcBef>
              <a:spcAft>
                <a:spcPts val="0"/>
              </a:spcAft>
              <a:buSzPts val="6000"/>
              <a:buNone/>
              <a:defRPr sz="8000"/>
            </a:lvl7pPr>
            <a:lvl8pPr lvl="7" algn="ctr">
              <a:spcBef>
                <a:spcPts val="0"/>
              </a:spcBef>
              <a:spcAft>
                <a:spcPts val="0"/>
              </a:spcAft>
              <a:buSzPts val="6000"/>
              <a:buNone/>
              <a:defRPr sz="8000"/>
            </a:lvl8pPr>
            <a:lvl9pPr lvl="8" algn="ctr">
              <a:spcBef>
                <a:spcPts val="0"/>
              </a:spcBef>
              <a:spcAft>
                <a:spcPts val="0"/>
              </a:spcAft>
              <a:buSzPts val="6000"/>
              <a:buNone/>
              <a:defRPr sz="8000"/>
            </a:lvl9pPr>
          </a:lstStyle>
          <a:p>
            <a:endParaRPr/>
          </a:p>
        </p:txBody>
      </p:sp>
      <p:sp>
        <p:nvSpPr>
          <p:cNvPr id="209" name="Google Shape;209;p3"/>
          <p:cNvSpPr txBox="1">
            <a:spLocks noGrp="1"/>
          </p:cNvSpPr>
          <p:nvPr>
            <p:ph type="title" idx="2" hasCustomPrompt="1"/>
          </p:nvPr>
        </p:nvSpPr>
        <p:spPr>
          <a:xfrm>
            <a:off x="5287533" y="1496600"/>
            <a:ext cx="1376800" cy="874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7200"/>
              <a:buNone/>
              <a:defRPr sz="5733">
                <a:solidFill>
                  <a:schemeClr val="accent1"/>
                </a:solidFill>
              </a:defRPr>
            </a:lvl1pPr>
            <a:lvl2pPr lvl="1" algn="ctr" rtl="0">
              <a:spcBef>
                <a:spcPts val="0"/>
              </a:spcBef>
              <a:spcAft>
                <a:spcPts val="0"/>
              </a:spcAft>
              <a:buClr>
                <a:schemeClr val="accent1"/>
              </a:buClr>
              <a:buSzPts val="7200"/>
              <a:buNone/>
              <a:defRPr sz="9600">
                <a:solidFill>
                  <a:schemeClr val="accent1"/>
                </a:solidFill>
              </a:defRPr>
            </a:lvl2pPr>
            <a:lvl3pPr lvl="2" algn="ctr" rtl="0">
              <a:spcBef>
                <a:spcPts val="0"/>
              </a:spcBef>
              <a:spcAft>
                <a:spcPts val="0"/>
              </a:spcAft>
              <a:buClr>
                <a:schemeClr val="accent1"/>
              </a:buClr>
              <a:buSzPts val="7200"/>
              <a:buNone/>
              <a:defRPr sz="9600">
                <a:solidFill>
                  <a:schemeClr val="accent1"/>
                </a:solidFill>
              </a:defRPr>
            </a:lvl3pPr>
            <a:lvl4pPr lvl="3" algn="ctr" rtl="0">
              <a:spcBef>
                <a:spcPts val="0"/>
              </a:spcBef>
              <a:spcAft>
                <a:spcPts val="0"/>
              </a:spcAft>
              <a:buClr>
                <a:schemeClr val="accent1"/>
              </a:buClr>
              <a:buSzPts val="7200"/>
              <a:buNone/>
              <a:defRPr sz="9600">
                <a:solidFill>
                  <a:schemeClr val="accent1"/>
                </a:solidFill>
              </a:defRPr>
            </a:lvl4pPr>
            <a:lvl5pPr lvl="4" algn="ctr" rtl="0">
              <a:spcBef>
                <a:spcPts val="0"/>
              </a:spcBef>
              <a:spcAft>
                <a:spcPts val="0"/>
              </a:spcAft>
              <a:buClr>
                <a:schemeClr val="accent1"/>
              </a:buClr>
              <a:buSzPts val="7200"/>
              <a:buNone/>
              <a:defRPr sz="9600">
                <a:solidFill>
                  <a:schemeClr val="accent1"/>
                </a:solidFill>
              </a:defRPr>
            </a:lvl5pPr>
            <a:lvl6pPr lvl="5" algn="ctr" rtl="0">
              <a:spcBef>
                <a:spcPts val="0"/>
              </a:spcBef>
              <a:spcAft>
                <a:spcPts val="0"/>
              </a:spcAft>
              <a:buClr>
                <a:schemeClr val="accent1"/>
              </a:buClr>
              <a:buSzPts val="7200"/>
              <a:buNone/>
              <a:defRPr sz="9600">
                <a:solidFill>
                  <a:schemeClr val="accent1"/>
                </a:solidFill>
              </a:defRPr>
            </a:lvl6pPr>
            <a:lvl7pPr lvl="6" algn="ctr" rtl="0">
              <a:spcBef>
                <a:spcPts val="0"/>
              </a:spcBef>
              <a:spcAft>
                <a:spcPts val="0"/>
              </a:spcAft>
              <a:buClr>
                <a:schemeClr val="accent1"/>
              </a:buClr>
              <a:buSzPts val="7200"/>
              <a:buNone/>
              <a:defRPr sz="9600">
                <a:solidFill>
                  <a:schemeClr val="accent1"/>
                </a:solidFill>
              </a:defRPr>
            </a:lvl7pPr>
            <a:lvl8pPr lvl="7" algn="ctr" rtl="0">
              <a:spcBef>
                <a:spcPts val="0"/>
              </a:spcBef>
              <a:spcAft>
                <a:spcPts val="0"/>
              </a:spcAft>
              <a:buClr>
                <a:schemeClr val="accent1"/>
              </a:buClr>
              <a:buSzPts val="7200"/>
              <a:buNone/>
              <a:defRPr sz="9600">
                <a:solidFill>
                  <a:schemeClr val="accent1"/>
                </a:solidFill>
              </a:defRPr>
            </a:lvl8pPr>
            <a:lvl9pPr lvl="8" algn="ctr" rtl="0">
              <a:spcBef>
                <a:spcPts val="0"/>
              </a:spcBef>
              <a:spcAft>
                <a:spcPts val="0"/>
              </a:spcAft>
              <a:buClr>
                <a:schemeClr val="accent1"/>
              </a:buClr>
              <a:buSzPts val="7200"/>
              <a:buNone/>
              <a:defRPr sz="9600">
                <a:solidFill>
                  <a:schemeClr val="accent1"/>
                </a:solidFill>
              </a:defRPr>
            </a:lvl9pPr>
          </a:lstStyle>
          <a:p>
            <a:r>
              <a:t>xx%</a:t>
            </a:r>
          </a:p>
        </p:txBody>
      </p:sp>
      <p:sp>
        <p:nvSpPr>
          <p:cNvPr id="210" name="Google Shape;210;p3"/>
          <p:cNvSpPr txBox="1">
            <a:spLocks noGrp="1"/>
          </p:cNvSpPr>
          <p:nvPr>
            <p:ph type="subTitle" idx="1"/>
          </p:nvPr>
        </p:nvSpPr>
        <p:spPr>
          <a:xfrm>
            <a:off x="2978100" y="4193133"/>
            <a:ext cx="5995600" cy="874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solidFill>
                  <a:schemeClr val="dk1"/>
                </a:solidFill>
              </a:defRPr>
            </a:lvl1pPr>
            <a:lvl2pPr lvl="1" algn="ctr" rtl="0">
              <a:spcBef>
                <a:spcPts val="0"/>
              </a:spcBef>
              <a:spcAft>
                <a:spcPts val="0"/>
              </a:spcAft>
              <a:buNone/>
              <a:defRPr>
                <a:solidFill>
                  <a:schemeClr val="dk1"/>
                </a:solidFill>
              </a:defRPr>
            </a:lvl2pPr>
            <a:lvl3pPr lvl="2" algn="ctr" rtl="0">
              <a:spcBef>
                <a:spcPts val="0"/>
              </a:spcBef>
              <a:spcAft>
                <a:spcPts val="0"/>
              </a:spcAft>
              <a:buNone/>
              <a:defRPr>
                <a:solidFill>
                  <a:schemeClr val="dk1"/>
                </a:solidFill>
              </a:defRPr>
            </a:lvl3pPr>
            <a:lvl4pPr lvl="3" algn="ctr" rtl="0">
              <a:spcBef>
                <a:spcPts val="0"/>
              </a:spcBef>
              <a:spcAft>
                <a:spcPts val="0"/>
              </a:spcAft>
              <a:buNone/>
              <a:defRPr>
                <a:solidFill>
                  <a:schemeClr val="dk1"/>
                </a:solidFill>
              </a:defRPr>
            </a:lvl4pPr>
            <a:lvl5pPr lvl="4" algn="ctr" rtl="0">
              <a:spcBef>
                <a:spcPts val="0"/>
              </a:spcBef>
              <a:spcAft>
                <a:spcPts val="0"/>
              </a:spcAft>
              <a:buNone/>
              <a:defRPr>
                <a:solidFill>
                  <a:schemeClr val="dk1"/>
                </a:solidFill>
              </a:defRPr>
            </a:lvl5pPr>
            <a:lvl6pPr lvl="5" algn="ctr" rtl="0">
              <a:spcBef>
                <a:spcPts val="0"/>
              </a:spcBef>
              <a:spcAft>
                <a:spcPts val="0"/>
              </a:spcAft>
              <a:buNone/>
              <a:defRPr>
                <a:solidFill>
                  <a:schemeClr val="dk1"/>
                </a:solidFill>
              </a:defRPr>
            </a:lvl6pPr>
            <a:lvl7pPr lvl="6" algn="ctr" rtl="0">
              <a:spcBef>
                <a:spcPts val="0"/>
              </a:spcBef>
              <a:spcAft>
                <a:spcPts val="0"/>
              </a:spcAft>
              <a:buNone/>
              <a:defRPr>
                <a:solidFill>
                  <a:schemeClr val="dk1"/>
                </a:solidFill>
              </a:defRPr>
            </a:lvl7pPr>
            <a:lvl8pPr lvl="7" algn="ctr" rtl="0">
              <a:spcBef>
                <a:spcPts val="0"/>
              </a:spcBef>
              <a:spcAft>
                <a:spcPts val="0"/>
              </a:spcAft>
              <a:buNone/>
              <a:defRPr>
                <a:solidFill>
                  <a:schemeClr val="dk1"/>
                </a:solidFill>
              </a:defRPr>
            </a:lvl8pPr>
            <a:lvl9pPr lvl="8" algn="ctr" rtl="0">
              <a:spcBef>
                <a:spcPts val="0"/>
              </a:spcBef>
              <a:spcAft>
                <a:spcPts val="0"/>
              </a:spcAft>
              <a:buNone/>
              <a:defRPr>
                <a:solidFill>
                  <a:schemeClr val="dk1"/>
                </a:solidFill>
              </a:defRPr>
            </a:lvl9pPr>
          </a:lstStyle>
          <a:p>
            <a:endParaRPr/>
          </a:p>
        </p:txBody>
      </p:sp>
      <p:grpSp>
        <p:nvGrpSpPr>
          <p:cNvPr id="211" name="Google Shape;211;p3"/>
          <p:cNvGrpSpPr/>
          <p:nvPr/>
        </p:nvGrpSpPr>
        <p:grpSpPr>
          <a:xfrm>
            <a:off x="1373567" y="2108467"/>
            <a:ext cx="592367" cy="531367"/>
            <a:chOff x="2495125" y="2142250"/>
            <a:chExt cx="444275" cy="398525"/>
          </a:xfrm>
        </p:grpSpPr>
        <p:sp>
          <p:nvSpPr>
            <p:cNvPr id="212" name="Google Shape;212;p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 name="Google Shape;213;p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4" name="Google Shape;214;p3"/>
          <p:cNvGrpSpPr/>
          <p:nvPr/>
        </p:nvGrpSpPr>
        <p:grpSpPr>
          <a:xfrm>
            <a:off x="9804601" y="5273701"/>
            <a:ext cx="388500" cy="375167"/>
            <a:chOff x="3243875" y="2372825"/>
            <a:chExt cx="291375" cy="281375"/>
          </a:xfrm>
        </p:grpSpPr>
        <p:sp>
          <p:nvSpPr>
            <p:cNvPr id="215" name="Google Shape;215;p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 name="Google Shape;219;p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 name="Google Shape;220;p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 name="Google Shape;221;p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5" name="Google Shape;225;p3"/>
          <p:cNvGrpSpPr/>
          <p:nvPr/>
        </p:nvGrpSpPr>
        <p:grpSpPr>
          <a:xfrm>
            <a:off x="10013868" y="1672585"/>
            <a:ext cx="222233" cy="224767"/>
            <a:chOff x="4954425" y="2036375"/>
            <a:chExt cx="166675" cy="168575"/>
          </a:xfrm>
        </p:grpSpPr>
        <p:sp>
          <p:nvSpPr>
            <p:cNvPr id="226" name="Google Shape;226;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28" name="Google Shape;228;p3"/>
          <p:cNvSpPr/>
          <p:nvPr/>
        </p:nvSpPr>
        <p:spPr>
          <a:xfrm>
            <a:off x="2041801" y="4022766"/>
            <a:ext cx="158833" cy="10826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9" name="Google Shape;229;p3"/>
          <p:cNvSpPr/>
          <p:nvPr/>
        </p:nvSpPr>
        <p:spPr>
          <a:xfrm>
            <a:off x="10758967" y="3611184"/>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30" name="Google Shape;230;p3"/>
          <p:cNvGrpSpPr/>
          <p:nvPr/>
        </p:nvGrpSpPr>
        <p:grpSpPr>
          <a:xfrm>
            <a:off x="1558634" y="5420001"/>
            <a:ext cx="222233" cy="224767"/>
            <a:chOff x="4954425" y="2036375"/>
            <a:chExt cx="166675" cy="168575"/>
          </a:xfrm>
        </p:grpSpPr>
        <p:sp>
          <p:nvSpPr>
            <p:cNvPr id="231" name="Google Shape;231;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654945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877"/>
        <p:cNvGrpSpPr/>
        <p:nvPr/>
      </p:nvGrpSpPr>
      <p:grpSpPr>
        <a:xfrm>
          <a:off x="0" y="0"/>
          <a:ext cx="0" cy="0"/>
          <a:chOff x="0" y="0"/>
          <a:chExt cx="0" cy="0"/>
        </a:xfrm>
      </p:grpSpPr>
    </p:spTree>
    <p:extLst>
      <p:ext uri="{BB962C8B-B14F-4D97-AF65-F5344CB8AC3E}">
        <p14:creationId xmlns:p14="http://schemas.microsoft.com/office/powerpoint/2010/main" val="3037207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of contents 1">
  <p:cSld name="Table of contents 1">
    <p:spTree>
      <p:nvGrpSpPr>
        <p:cNvPr id="1" name="Shape 878"/>
        <p:cNvGrpSpPr/>
        <p:nvPr/>
      </p:nvGrpSpPr>
      <p:grpSpPr>
        <a:xfrm>
          <a:off x="0" y="0"/>
          <a:ext cx="0" cy="0"/>
          <a:chOff x="0" y="0"/>
          <a:chExt cx="0" cy="0"/>
        </a:xfrm>
      </p:grpSpPr>
      <p:sp>
        <p:nvSpPr>
          <p:cNvPr id="879" name="Google Shape;879;p13"/>
          <p:cNvSpPr/>
          <p:nvPr/>
        </p:nvSpPr>
        <p:spPr>
          <a:xfrm>
            <a:off x="527900" y="388432"/>
            <a:ext cx="11114749" cy="6384375"/>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80" name="Google Shape;880;p13"/>
          <p:cNvSpPr/>
          <p:nvPr/>
        </p:nvSpPr>
        <p:spPr>
          <a:xfrm>
            <a:off x="881581" y="292693"/>
            <a:ext cx="10758425" cy="6384375"/>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81" name="Google Shape;881;p13"/>
          <p:cNvSpPr/>
          <p:nvPr/>
        </p:nvSpPr>
        <p:spPr>
          <a:xfrm>
            <a:off x="11122057" y="5930292"/>
            <a:ext cx="759568" cy="410985"/>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82" name="Google Shape;882;p13"/>
          <p:cNvGrpSpPr/>
          <p:nvPr/>
        </p:nvGrpSpPr>
        <p:grpSpPr>
          <a:xfrm>
            <a:off x="11122057" y="3042677"/>
            <a:ext cx="759568" cy="507483"/>
            <a:chOff x="8341543" y="2282008"/>
            <a:chExt cx="569676" cy="380612"/>
          </a:xfrm>
        </p:grpSpPr>
        <p:sp>
          <p:nvSpPr>
            <p:cNvPr id="883" name="Google Shape;883;p1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4" name="Google Shape;884;p1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85" name="Google Shape;885;p13"/>
          <p:cNvGrpSpPr/>
          <p:nvPr/>
        </p:nvGrpSpPr>
        <p:grpSpPr>
          <a:xfrm>
            <a:off x="11122057" y="2294792"/>
            <a:ext cx="759568" cy="507483"/>
            <a:chOff x="8341543" y="1721094"/>
            <a:chExt cx="569676" cy="380612"/>
          </a:xfrm>
        </p:grpSpPr>
        <p:sp>
          <p:nvSpPr>
            <p:cNvPr id="886" name="Google Shape;886;p13"/>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7" name="Google Shape;887;p13"/>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88" name="Google Shape;888;p13"/>
          <p:cNvGrpSpPr/>
          <p:nvPr/>
        </p:nvGrpSpPr>
        <p:grpSpPr>
          <a:xfrm>
            <a:off x="11128364" y="1578123"/>
            <a:ext cx="757981" cy="517352"/>
            <a:chOff x="8346273" y="1183592"/>
            <a:chExt cx="568486" cy="388014"/>
          </a:xfrm>
        </p:grpSpPr>
        <p:sp>
          <p:nvSpPr>
            <p:cNvPr id="889" name="Google Shape;889;p13"/>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0" name="Google Shape;890;p13"/>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91" name="Google Shape;891;p13"/>
          <p:cNvGrpSpPr/>
          <p:nvPr/>
        </p:nvGrpSpPr>
        <p:grpSpPr>
          <a:xfrm>
            <a:off x="11122057" y="808847"/>
            <a:ext cx="759568" cy="517352"/>
            <a:chOff x="8341543" y="606635"/>
            <a:chExt cx="569676" cy="388014"/>
          </a:xfrm>
        </p:grpSpPr>
        <p:sp>
          <p:nvSpPr>
            <p:cNvPr id="892" name="Google Shape;892;p13"/>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3" name="Google Shape;893;p13"/>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94" name="Google Shape;894;p13"/>
          <p:cNvGrpSpPr/>
          <p:nvPr/>
        </p:nvGrpSpPr>
        <p:grpSpPr>
          <a:xfrm>
            <a:off x="11122057" y="3790577"/>
            <a:ext cx="759568" cy="507483"/>
            <a:chOff x="8341543" y="2282008"/>
            <a:chExt cx="569676" cy="380612"/>
          </a:xfrm>
        </p:grpSpPr>
        <p:sp>
          <p:nvSpPr>
            <p:cNvPr id="895" name="Google Shape;895;p1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6" name="Google Shape;896;p1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97" name="Google Shape;897;p13"/>
          <p:cNvGrpSpPr/>
          <p:nvPr/>
        </p:nvGrpSpPr>
        <p:grpSpPr>
          <a:xfrm>
            <a:off x="11122057" y="4538477"/>
            <a:ext cx="759568" cy="507483"/>
            <a:chOff x="8341543" y="2282008"/>
            <a:chExt cx="569676" cy="380612"/>
          </a:xfrm>
        </p:grpSpPr>
        <p:sp>
          <p:nvSpPr>
            <p:cNvPr id="898" name="Google Shape;898;p1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9" name="Google Shape;899;p1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00" name="Google Shape;900;p13"/>
          <p:cNvSpPr/>
          <p:nvPr/>
        </p:nvSpPr>
        <p:spPr>
          <a:xfrm>
            <a:off x="11122057" y="5823925"/>
            <a:ext cx="759568" cy="410985"/>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1" name="Google Shape;901;p13"/>
          <p:cNvSpPr/>
          <p:nvPr/>
        </p:nvSpPr>
        <p:spPr>
          <a:xfrm>
            <a:off x="527859" y="292693"/>
            <a:ext cx="10737917" cy="6384375"/>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2" name="Google Shape;902;p13"/>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3" name="Google Shape;903;p13"/>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4" name="Google Shape;904;p13"/>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5" name="Google Shape;905;p13"/>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6" name="Google Shape;906;p13"/>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7" name="Google Shape;907;p13"/>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8" name="Google Shape;908;p13"/>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9" name="Google Shape;909;p13"/>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0" name="Google Shape;910;p13"/>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1" name="Google Shape;911;p13"/>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2" name="Google Shape;912;p13"/>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3" name="Google Shape;913;p13"/>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4" name="Google Shape;914;p13"/>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5" name="Google Shape;915;p13"/>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6" name="Google Shape;916;p13"/>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7" name="Google Shape;917;p13"/>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8" name="Google Shape;918;p13"/>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9" name="Google Shape;919;p13"/>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0" name="Google Shape;920;p13"/>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1" name="Google Shape;921;p13"/>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2" name="Google Shape;922;p13"/>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3" name="Google Shape;923;p13"/>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4" name="Google Shape;924;p13"/>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5" name="Google Shape;925;p13"/>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6" name="Google Shape;926;p13"/>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7" name="Google Shape;927;p13"/>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8" name="Google Shape;928;p13"/>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9" name="Google Shape;929;p13"/>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0" name="Google Shape;930;p13"/>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1" name="Google Shape;931;p13"/>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2" name="Google Shape;932;p13"/>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3" name="Google Shape;933;p13"/>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4" name="Google Shape;934;p13"/>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5" name="Google Shape;935;p13"/>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6" name="Google Shape;936;p13"/>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7" name="Google Shape;937;p13"/>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8" name="Google Shape;938;p13"/>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9" name="Google Shape;939;p13"/>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0" name="Google Shape;940;p13"/>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1" name="Google Shape;941;p13"/>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2" name="Google Shape;942;p13"/>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3" name="Google Shape;943;p13"/>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4" name="Google Shape;944;p13"/>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5" name="Google Shape;945;p13"/>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6" name="Google Shape;946;p13"/>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7" name="Google Shape;947;p13"/>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8" name="Google Shape;948;p13"/>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9" name="Google Shape;949;p13"/>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0" name="Google Shape;950;p13"/>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1" name="Google Shape;951;p13"/>
          <p:cNvSpPr/>
          <p:nvPr/>
        </p:nvSpPr>
        <p:spPr>
          <a:xfrm>
            <a:off x="305201" y="180913"/>
            <a:ext cx="1059620" cy="915619"/>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2" name="Google Shape;952;p13"/>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3" name="Google Shape;953;p13"/>
          <p:cNvSpPr txBox="1">
            <a:spLocks noGrp="1"/>
          </p:cNvSpPr>
          <p:nvPr>
            <p:ph type="title"/>
          </p:nvPr>
        </p:nvSpPr>
        <p:spPr>
          <a:xfrm>
            <a:off x="958333" y="584416"/>
            <a:ext cx="10275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954" name="Google Shape;954;p13">
            <a:hlinkClick r:id="rId2" action="ppaction://hlinksldjump"/>
          </p:cNvPr>
          <p:cNvSpPr txBox="1">
            <a:spLocks noGrp="1"/>
          </p:cNvSpPr>
          <p:nvPr>
            <p:ph type="subTitle" idx="1"/>
          </p:nvPr>
        </p:nvSpPr>
        <p:spPr>
          <a:xfrm>
            <a:off x="2395791" y="1639600"/>
            <a:ext cx="3638400" cy="529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b="1">
                <a:solidFill>
                  <a:schemeClr val="accent1"/>
                </a:solidFill>
              </a:defRPr>
            </a:lvl1pPr>
            <a:lvl2pPr lvl="1" rtl="0">
              <a:spcBef>
                <a:spcPts val="0"/>
              </a:spcBef>
              <a:spcAft>
                <a:spcPts val="0"/>
              </a:spcAft>
              <a:buNone/>
              <a:defRPr sz="2400" b="1">
                <a:solidFill>
                  <a:schemeClr val="accent1"/>
                </a:solidFill>
              </a:defRPr>
            </a:lvl2pPr>
            <a:lvl3pPr lvl="2" rtl="0">
              <a:spcBef>
                <a:spcPts val="0"/>
              </a:spcBef>
              <a:spcAft>
                <a:spcPts val="0"/>
              </a:spcAft>
              <a:buNone/>
              <a:defRPr sz="2400" b="1">
                <a:solidFill>
                  <a:schemeClr val="accent1"/>
                </a:solidFill>
              </a:defRPr>
            </a:lvl3pPr>
            <a:lvl4pPr lvl="3" rtl="0">
              <a:spcBef>
                <a:spcPts val="0"/>
              </a:spcBef>
              <a:spcAft>
                <a:spcPts val="0"/>
              </a:spcAft>
              <a:buNone/>
              <a:defRPr sz="2400" b="1">
                <a:solidFill>
                  <a:schemeClr val="accent1"/>
                </a:solidFill>
              </a:defRPr>
            </a:lvl4pPr>
            <a:lvl5pPr lvl="4" rtl="0">
              <a:spcBef>
                <a:spcPts val="0"/>
              </a:spcBef>
              <a:spcAft>
                <a:spcPts val="0"/>
              </a:spcAft>
              <a:buNone/>
              <a:defRPr sz="2400" b="1">
                <a:solidFill>
                  <a:schemeClr val="accent1"/>
                </a:solidFill>
              </a:defRPr>
            </a:lvl5pPr>
            <a:lvl6pPr lvl="5" rtl="0">
              <a:spcBef>
                <a:spcPts val="0"/>
              </a:spcBef>
              <a:spcAft>
                <a:spcPts val="0"/>
              </a:spcAft>
              <a:buNone/>
              <a:defRPr sz="2400" b="1">
                <a:solidFill>
                  <a:schemeClr val="accent1"/>
                </a:solidFill>
              </a:defRPr>
            </a:lvl6pPr>
            <a:lvl7pPr lvl="6" rtl="0">
              <a:spcBef>
                <a:spcPts val="0"/>
              </a:spcBef>
              <a:spcAft>
                <a:spcPts val="0"/>
              </a:spcAft>
              <a:buNone/>
              <a:defRPr sz="2400" b="1">
                <a:solidFill>
                  <a:schemeClr val="accent1"/>
                </a:solidFill>
              </a:defRPr>
            </a:lvl7pPr>
            <a:lvl8pPr lvl="7" rtl="0">
              <a:spcBef>
                <a:spcPts val="0"/>
              </a:spcBef>
              <a:spcAft>
                <a:spcPts val="0"/>
              </a:spcAft>
              <a:buNone/>
              <a:defRPr sz="2400" b="1">
                <a:solidFill>
                  <a:schemeClr val="accent1"/>
                </a:solidFill>
              </a:defRPr>
            </a:lvl8pPr>
            <a:lvl9pPr lvl="8" rtl="0">
              <a:spcBef>
                <a:spcPts val="0"/>
              </a:spcBef>
              <a:spcAft>
                <a:spcPts val="0"/>
              </a:spcAft>
              <a:buNone/>
              <a:defRPr sz="2400" b="1">
                <a:solidFill>
                  <a:schemeClr val="accent1"/>
                </a:solidFill>
              </a:defRPr>
            </a:lvl9pPr>
          </a:lstStyle>
          <a:p>
            <a:endParaRPr/>
          </a:p>
        </p:txBody>
      </p:sp>
      <p:sp>
        <p:nvSpPr>
          <p:cNvPr id="955" name="Google Shape;955;p13"/>
          <p:cNvSpPr txBox="1">
            <a:spLocks noGrp="1"/>
          </p:cNvSpPr>
          <p:nvPr>
            <p:ph type="subTitle" idx="2"/>
          </p:nvPr>
        </p:nvSpPr>
        <p:spPr>
          <a:xfrm>
            <a:off x="2394712" y="2056420"/>
            <a:ext cx="3640000" cy="7592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dk1"/>
                </a:solidFill>
              </a:defRPr>
            </a:lvl1pPr>
            <a:lvl2pPr lvl="1" rtl="0">
              <a:spcBef>
                <a:spcPts val="0"/>
              </a:spcBef>
              <a:spcAft>
                <a:spcPts val="0"/>
              </a:spcAft>
              <a:buNone/>
              <a:defRPr>
                <a:solidFill>
                  <a:schemeClr val="dk1"/>
                </a:solidFill>
              </a:defRPr>
            </a:lvl2pPr>
            <a:lvl3pPr lvl="2" rtl="0">
              <a:spcBef>
                <a:spcPts val="0"/>
              </a:spcBef>
              <a:spcAft>
                <a:spcPts val="0"/>
              </a:spcAft>
              <a:buNone/>
              <a:defRPr>
                <a:solidFill>
                  <a:schemeClr val="dk1"/>
                </a:solidFill>
              </a:defRPr>
            </a:lvl3pPr>
            <a:lvl4pPr lvl="3" rtl="0">
              <a:spcBef>
                <a:spcPts val="0"/>
              </a:spcBef>
              <a:spcAft>
                <a:spcPts val="0"/>
              </a:spcAft>
              <a:buNone/>
              <a:defRPr>
                <a:solidFill>
                  <a:schemeClr val="dk1"/>
                </a:solidFill>
              </a:defRPr>
            </a:lvl4pPr>
            <a:lvl5pPr lvl="4" rtl="0">
              <a:spcBef>
                <a:spcPts val="0"/>
              </a:spcBef>
              <a:spcAft>
                <a:spcPts val="0"/>
              </a:spcAft>
              <a:buNone/>
              <a:defRPr>
                <a:solidFill>
                  <a:schemeClr val="dk1"/>
                </a:solidFill>
              </a:defRPr>
            </a:lvl5pPr>
            <a:lvl6pPr lvl="5" rtl="0">
              <a:spcBef>
                <a:spcPts val="0"/>
              </a:spcBef>
              <a:spcAft>
                <a:spcPts val="0"/>
              </a:spcAft>
              <a:buNone/>
              <a:defRPr>
                <a:solidFill>
                  <a:schemeClr val="dk1"/>
                </a:solidFill>
              </a:defRPr>
            </a:lvl6pPr>
            <a:lvl7pPr lvl="6" rtl="0">
              <a:spcBef>
                <a:spcPts val="0"/>
              </a:spcBef>
              <a:spcAft>
                <a:spcPts val="0"/>
              </a:spcAft>
              <a:buNone/>
              <a:defRPr>
                <a:solidFill>
                  <a:schemeClr val="dk1"/>
                </a:solidFill>
              </a:defRPr>
            </a:lvl7pPr>
            <a:lvl8pPr lvl="7" rtl="0">
              <a:spcBef>
                <a:spcPts val="0"/>
              </a:spcBef>
              <a:spcAft>
                <a:spcPts val="0"/>
              </a:spcAft>
              <a:buNone/>
              <a:defRPr>
                <a:solidFill>
                  <a:schemeClr val="dk1"/>
                </a:solidFill>
              </a:defRPr>
            </a:lvl8pPr>
            <a:lvl9pPr lvl="8" rtl="0">
              <a:spcBef>
                <a:spcPts val="0"/>
              </a:spcBef>
              <a:spcAft>
                <a:spcPts val="0"/>
              </a:spcAft>
              <a:buNone/>
              <a:defRPr>
                <a:solidFill>
                  <a:schemeClr val="dk1"/>
                </a:solidFill>
              </a:defRPr>
            </a:lvl9pPr>
          </a:lstStyle>
          <a:p>
            <a:endParaRPr/>
          </a:p>
        </p:txBody>
      </p:sp>
      <p:sp>
        <p:nvSpPr>
          <p:cNvPr id="956" name="Google Shape;956;p13">
            <a:hlinkClick r:id="rId2" action="ppaction://hlinksldjump"/>
          </p:cNvPr>
          <p:cNvSpPr txBox="1">
            <a:spLocks noGrp="1"/>
          </p:cNvSpPr>
          <p:nvPr>
            <p:ph type="title" idx="3" hasCustomPrompt="1"/>
          </p:nvPr>
        </p:nvSpPr>
        <p:spPr>
          <a:xfrm>
            <a:off x="1577287" y="2059196"/>
            <a:ext cx="843600" cy="5632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r>
              <a:t>xx%</a:t>
            </a:r>
          </a:p>
        </p:txBody>
      </p:sp>
      <p:sp>
        <p:nvSpPr>
          <p:cNvPr id="957" name="Google Shape;957;p13"/>
          <p:cNvSpPr txBox="1">
            <a:spLocks noGrp="1"/>
          </p:cNvSpPr>
          <p:nvPr>
            <p:ph type="subTitle" idx="4"/>
          </p:nvPr>
        </p:nvSpPr>
        <p:spPr>
          <a:xfrm>
            <a:off x="2399601" y="3230229"/>
            <a:ext cx="3649200" cy="524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b="1">
                <a:solidFill>
                  <a:schemeClr val="accent1"/>
                </a:solidFill>
              </a:defRPr>
            </a:lvl1pPr>
            <a:lvl2pPr lvl="1" rtl="0">
              <a:spcBef>
                <a:spcPts val="0"/>
              </a:spcBef>
              <a:spcAft>
                <a:spcPts val="0"/>
              </a:spcAft>
              <a:buNone/>
              <a:defRPr sz="2400" b="1">
                <a:solidFill>
                  <a:schemeClr val="accent1"/>
                </a:solidFill>
              </a:defRPr>
            </a:lvl2pPr>
            <a:lvl3pPr lvl="2" rtl="0">
              <a:spcBef>
                <a:spcPts val="0"/>
              </a:spcBef>
              <a:spcAft>
                <a:spcPts val="0"/>
              </a:spcAft>
              <a:buNone/>
              <a:defRPr sz="2400" b="1">
                <a:solidFill>
                  <a:schemeClr val="accent1"/>
                </a:solidFill>
              </a:defRPr>
            </a:lvl3pPr>
            <a:lvl4pPr lvl="3" rtl="0">
              <a:spcBef>
                <a:spcPts val="0"/>
              </a:spcBef>
              <a:spcAft>
                <a:spcPts val="0"/>
              </a:spcAft>
              <a:buNone/>
              <a:defRPr sz="2400" b="1">
                <a:solidFill>
                  <a:schemeClr val="accent1"/>
                </a:solidFill>
              </a:defRPr>
            </a:lvl4pPr>
            <a:lvl5pPr lvl="4" rtl="0">
              <a:spcBef>
                <a:spcPts val="0"/>
              </a:spcBef>
              <a:spcAft>
                <a:spcPts val="0"/>
              </a:spcAft>
              <a:buNone/>
              <a:defRPr sz="2400" b="1">
                <a:solidFill>
                  <a:schemeClr val="accent1"/>
                </a:solidFill>
              </a:defRPr>
            </a:lvl5pPr>
            <a:lvl6pPr lvl="5" rtl="0">
              <a:spcBef>
                <a:spcPts val="0"/>
              </a:spcBef>
              <a:spcAft>
                <a:spcPts val="0"/>
              </a:spcAft>
              <a:buNone/>
              <a:defRPr sz="2400" b="1">
                <a:solidFill>
                  <a:schemeClr val="accent1"/>
                </a:solidFill>
              </a:defRPr>
            </a:lvl6pPr>
            <a:lvl7pPr lvl="6" rtl="0">
              <a:spcBef>
                <a:spcPts val="0"/>
              </a:spcBef>
              <a:spcAft>
                <a:spcPts val="0"/>
              </a:spcAft>
              <a:buNone/>
              <a:defRPr sz="2400" b="1">
                <a:solidFill>
                  <a:schemeClr val="accent1"/>
                </a:solidFill>
              </a:defRPr>
            </a:lvl7pPr>
            <a:lvl8pPr lvl="7" rtl="0">
              <a:spcBef>
                <a:spcPts val="0"/>
              </a:spcBef>
              <a:spcAft>
                <a:spcPts val="0"/>
              </a:spcAft>
              <a:buNone/>
              <a:defRPr sz="2400" b="1">
                <a:solidFill>
                  <a:schemeClr val="accent1"/>
                </a:solidFill>
              </a:defRPr>
            </a:lvl8pPr>
            <a:lvl9pPr lvl="8" rtl="0">
              <a:spcBef>
                <a:spcPts val="0"/>
              </a:spcBef>
              <a:spcAft>
                <a:spcPts val="0"/>
              </a:spcAft>
              <a:buNone/>
              <a:defRPr sz="2400" b="1">
                <a:solidFill>
                  <a:schemeClr val="accent1"/>
                </a:solidFill>
              </a:defRPr>
            </a:lvl9pPr>
          </a:lstStyle>
          <a:p>
            <a:endParaRPr/>
          </a:p>
        </p:txBody>
      </p:sp>
      <p:sp>
        <p:nvSpPr>
          <p:cNvPr id="958" name="Google Shape;958;p13"/>
          <p:cNvSpPr txBox="1">
            <a:spLocks noGrp="1"/>
          </p:cNvSpPr>
          <p:nvPr>
            <p:ph type="subTitle" idx="5"/>
          </p:nvPr>
        </p:nvSpPr>
        <p:spPr>
          <a:xfrm>
            <a:off x="2392816" y="3649817"/>
            <a:ext cx="3645200" cy="7636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dk1"/>
                </a:solidFill>
              </a:defRPr>
            </a:lvl1pPr>
            <a:lvl2pPr lvl="1" rtl="0">
              <a:spcBef>
                <a:spcPts val="0"/>
              </a:spcBef>
              <a:spcAft>
                <a:spcPts val="0"/>
              </a:spcAft>
              <a:buNone/>
              <a:defRPr>
                <a:solidFill>
                  <a:schemeClr val="dk1"/>
                </a:solidFill>
              </a:defRPr>
            </a:lvl2pPr>
            <a:lvl3pPr lvl="2" rtl="0">
              <a:spcBef>
                <a:spcPts val="0"/>
              </a:spcBef>
              <a:spcAft>
                <a:spcPts val="0"/>
              </a:spcAft>
              <a:buNone/>
              <a:defRPr>
                <a:solidFill>
                  <a:schemeClr val="dk1"/>
                </a:solidFill>
              </a:defRPr>
            </a:lvl3pPr>
            <a:lvl4pPr lvl="3" rtl="0">
              <a:spcBef>
                <a:spcPts val="0"/>
              </a:spcBef>
              <a:spcAft>
                <a:spcPts val="0"/>
              </a:spcAft>
              <a:buNone/>
              <a:defRPr>
                <a:solidFill>
                  <a:schemeClr val="dk1"/>
                </a:solidFill>
              </a:defRPr>
            </a:lvl4pPr>
            <a:lvl5pPr lvl="4" rtl="0">
              <a:spcBef>
                <a:spcPts val="0"/>
              </a:spcBef>
              <a:spcAft>
                <a:spcPts val="0"/>
              </a:spcAft>
              <a:buNone/>
              <a:defRPr>
                <a:solidFill>
                  <a:schemeClr val="dk1"/>
                </a:solidFill>
              </a:defRPr>
            </a:lvl5pPr>
            <a:lvl6pPr lvl="5" rtl="0">
              <a:spcBef>
                <a:spcPts val="0"/>
              </a:spcBef>
              <a:spcAft>
                <a:spcPts val="0"/>
              </a:spcAft>
              <a:buNone/>
              <a:defRPr>
                <a:solidFill>
                  <a:schemeClr val="dk1"/>
                </a:solidFill>
              </a:defRPr>
            </a:lvl6pPr>
            <a:lvl7pPr lvl="6" rtl="0">
              <a:spcBef>
                <a:spcPts val="0"/>
              </a:spcBef>
              <a:spcAft>
                <a:spcPts val="0"/>
              </a:spcAft>
              <a:buNone/>
              <a:defRPr>
                <a:solidFill>
                  <a:schemeClr val="dk1"/>
                </a:solidFill>
              </a:defRPr>
            </a:lvl7pPr>
            <a:lvl8pPr lvl="7" rtl="0">
              <a:spcBef>
                <a:spcPts val="0"/>
              </a:spcBef>
              <a:spcAft>
                <a:spcPts val="0"/>
              </a:spcAft>
              <a:buNone/>
              <a:defRPr>
                <a:solidFill>
                  <a:schemeClr val="dk1"/>
                </a:solidFill>
              </a:defRPr>
            </a:lvl8pPr>
            <a:lvl9pPr lvl="8" rtl="0">
              <a:spcBef>
                <a:spcPts val="0"/>
              </a:spcBef>
              <a:spcAft>
                <a:spcPts val="0"/>
              </a:spcAft>
              <a:buNone/>
              <a:defRPr>
                <a:solidFill>
                  <a:schemeClr val="dk1"/>
                </a:solidFill>
              </a:defRPr>
            </a:lvl9pPr>
          </a:lstStyle>
          <a:p>
            <a:endParaRPr/>
          </a:p>
        </p:txBody>
      </p:sp>
      <p:sp>
        <p:nvSpPr>
          <p:cNvPr id="959" name="Google Shape;959;p13"/>
          <p:cNvSpPr txBox="1">
            <a:spLocks noGrp="1"/>
          </p:cNvSpPr>
          <p:nvPr>
            <p:ph type="title" idx="6" hasCustomPrompt="1"/>
          </p:nvPr>
        </p:nvSpPr>
        <p:spPr>
          <a:xfrm>
            <a:off x="1578504" y="3675477"/>
            <a:ext cx="841200" cy="5608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r>
              <a:t>xx%</a:t>
            </a:r>
          </a:p>
        </p:txBody>
      </p:sp>
      <p:sp>
        <p:nvSpPr>
          <p:cNvPr id="960" name="Google Shape;960;p13"/>
          <p:cNvSpPr txBox="1">
            <a:spLocks noGrp="1"/>
          </p:cNvSpPr>
          <p:nvPr>
            <p:ph type="subTitle" idx="7"/>
          </p:nvPr>
        </p:nvSpPr>
        <p:spPr>
          <a:xfrm>
            <a:off x="2401775" y="4822861"/>
            <a:ext cx="3640000" cy="524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b="1">
                <a:solidFill>
                  <a:schemeClr val="accent1"/>
                </a:solidFill>
              </a:defRPr>
            </a:lvl1pPr>
            <a:lvl2pPr lvl="1" rtl="0">
              <a:spcBef>
                <a:spcPts val="0"/>
              </a:spcBef>
              <a:spcAft>
                <a:spcPts val="0"/>
              </a:spcAft>
              <a:buNone/>
              <a:defRPr sz="2400" b="1">
                <a:solidFill>
                  <a:schemeClr val="accent1"/>
                </a:solidFill>
              </a:defRPr>
            </a:lvl2pPr>
            <a:lvl3pPr lvl="2" rtl="0">
              <a:spcBef>
                <a:spcPts val="0"/>
              </a:spcBef>
              <a:spcAft>
                <a:spcPts val="0"/>
              </a:spcAft>
              <a:buNone/>
              <a:defRPr sz="2400" b="1">
                <a:solidFill>
                  <a:schemeClr val="accent1"/>
                </a:solidFill>
              </a:defRPr>
            </a:lvl3pPr>
            <a:lvl4pPr lvl="3" rtl="0">
              <a:spcBef>
                <a:spcPts val="0"/>
              </a:spcBef>
              <a:spcAft>
                <a:spcPts val="0"/>
              </a:spcAft>
              <a:buNone/>
              <a:defRPr sz="2400" b="1">
                <a:solidFill>
                  <a:schemeClr val="accent1"/>
                </a:solidFill>
              </a:defRPr>
            </a:lvl4pPr>
            <a:lvl5pPr lvl="4" rtl="0">
              <a:spcBef>
                <a:spcPts val="0"/>
              </a:spcBef>
              <a:spcAft>
                <a:spcPts val="0"/>
              </a:spcAft>
              <a:buNone/>
              <a:defRPr sz="2400" b="1">
                <a:solidFill>
                  <a:schemeClr val="accent1"/>
                </a:solidFill>
              </a:defRPr>
            </a:lvl5pPr>
            <a:lvl6pPr lvl="5" rtl="0">
              <a:spcBef>
                <a:spcPts val="0"/>
              </a:spcBef>
              <a:spcAft>
                <a:spcPts val="0"/>
              </a:spcAft>
              <a:buNone/>
              <a:defRPr sz="2400" b="1">
                <a:solidFill>
                  <a:schemeClr val="accent1"/>
                </a:solidFill>
              </a:defRPr>
            </a:lvl6pPr>
            <a:lvl7pPr lvl="6" rtl="0">
              <a:spcBef>
                <a:spcPts val="0"/>
              </a:spcBef>
              <a:spcAft>
                <a:spcPts val="0"/>
              </a:spcAft>
              <a:buNone/>
              <a:defRPr sz="2400" b="1">
                <a:solidFill>
                  <a:schemeClr val="accent1"/>
                </a:solidFill>
              </a:defRPr>
            </a:lvl7pPr>
            <a:lvl8pPr lvl="7" rtl="0">
              <a:spcBef>
                <a:spcPts val="0"/>
              </a:spcBef>
              <a:spcAft>
                <a:spcPts val="0"/>
              </a:spcAft>
              <a:buNone/>
              <a:defRPr sz="2400" b="1">
                <a:solidFill>
                  <a:schemeClr val="accent1"/>
                </a:solidFill>
              </a:defRPr>
            </a:lvl8pPr>
            <a:lvl9pPr lvl="8" rtl="0">
              <a:spcBef>
                <a:spcPts val="0"/>
              </a:spcBef>
              <a:spcAft>
                <a:spcPts val="0"/>
              </a:spcAft>
              <a:buNone/>
              <a:defRPr sz="2400" b="1">
                <a:solidFill>
                  <a:schemeClr val="accent1"/>
                </a:solidFill>
              </a:defRPr>
            </a:lvl9pPr>
          </a:lstStyle>
          <a:p>
            <a:endParaRPr/>
          </a:p>
        </p:txBody>
      </p:sp>
      <p:sp>
        <p:nvSpPr>
          <p:cNvPr id="961" name="Google Shape;961;p13"/>
          <p:cNvSpPr txBox="1">
            <a:spLocks noGrp="1"/>
          </p:cNvSpPr>
          <p:nvPr>
            <p:ph type="subTitle" idx="8"/>
          </p:nvPr>
        </p:nvSpPr>
        <p:spPr>
          <a:xfrm>
            <a:off x="2392816" y="5243275"/>
            <a:ext cx="3645200" cy="7636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dk1"/>
                </a:solidFill>
              </a:defRPr>
            </a:lvl1pPr>
            <a:lvl2pPr lvl="1" rtl="0">
              <a:spcBef>
                <a:spcPts val="0"/>
              </a:spcBef>
              <a:spcAft>
                <a:spcPts val="0"/>
              </a:spcAft>
              <a:buNone/>
              <a:defRPr>
                <a:solidFill>
                  <a:schemeClr val="dk1"/>
                </a:solidFill>
              </a:defRPr>
            </a:lvl2pPr>
            <a:lvl3pPr lvl="2" rtl="0">
              <a:spcBef>
                <a:spcPts val="0"/>
              </a:spcBef>
              <a:spcAft>
                <a:spcPts val="0"/>
              </a:spcAft>
              <a:buNone/>
              <a:defRPr>
                <a:solidFill>
                  <a:schemeClr val="dk1"/>
                </a:solidFill>
              </a:defRPr>
            </a:lvl3pPr>
            <a:lvl4pPr lvl="3" rtl="0">
              <a:spcBef>
                <a:spcPts val="0"/>
              </a:spcBef>
              <a:spcAft>
                <a:spcPts val="0"/>
              </a:spcAft>
              <a:buNone/>
              <a:defRPr>
                <a:solidFill>
                  <a:schemeClr val="dk1"/>
                </a:solidFill>
              </a:defRPr>
            </a:lvl4pPr>
            <a:lvl5pPr lvl="4" rtl="0">
              <a:spcBef>
                <a:spcPts val="0"/>
              </a:spcBef>
              <a:spcAft>
                <a:spcPts val="0"/>
              </a:spcAft>
              <a:buNone/>
              <a:defRPr>
                <a:solidFill>
                  <a:schemeClr val="dk1"/>
                </a:solidFill>
              </a:defRPr>
            </a:lvl5pPr>
            <a:lvl6pPr lvl="5" rtl="0">
              <a:spcBef>
                <a:spcPts val="0"/>
              </a:spcBef>
              <a:spcAft>
                <a:spcPts val="0"/>
              </a:spcAft>
              <a:buNone/>
              <a:defRPr>
                <a:solidFill>
                  <a:schemeClr val="dk1"/>
                </a:solidFill>
              </a:defRPr>
            </a:lvl6pPr>
            <a:lvl7pPr lvl="6" rtl="0">
              <a:spcBef>
                <a:spcPts val="0"/>
              </a:spcBef>
              <a:spcAft>
                <a:spcPts val="0"/>
              </a:spcAft>
              <a:buNone/>
              <a:defRPr>
                <a:solidFill>
                  <a:schemeClr val="dk1"/>
                </a:solidFill>
              </a:defRPr>
            </a:lvl7pPr>
            <a:lvl8pPr lvl="7" rtl="0">
              <a:spcBef>
                <a:spcPts val="0"/>
              </a:spcBef>
              <a:spcAft>
                <a:spcPts val="0"/>
              </a:spcAft>
              <a:buNone/>
              <a:defRPr>
                <a:solidFill>
                  <a:schemeClr val="dk1"/>
                </a:solidFill>
              </a:defRPr>
            </a:lvl8pPr>
            <a:lvl9pPr lvl="8" rtl="0">
              <a:spcBef>
                <a:spcPts val="0"/>
              </a:spcBef>
              <a:spcAft>
                <a:spcPts val="0"/>
              </a:spcAft>
              <a:buNone/>
              <a:defRPr>
                <a:solidFill>
                  <a:schemeClr val="dk1"/>
                </a:solidFill>
              </a:defRPr>
            </a:lvl9pPr>
          </a:lstStyle>
          <a:p>
            <a:endParaRPr/>
          </a:p>
        </p:txBody>
      </p:sp>
      <p:sp>
        <p:nvSpPr>
          <p:cNvPr id="962" name="Google Shape;962;p13"/>
          <p:cNvSpPr txBox="1">
            <a:spLocks noGrp="1"/>
          </p:cNvSpPr>
          <p:nvPr>
            <p:ph type="title" idx="9" hasCustomPrompt="1"/>
          </p:nvPr>
        </p:nvSpPr>
        <p:spPr>
          <a:xfrm>
            <a:off x="1578504" y="5234893"/>
            <a:ext cx="841200" cy="5608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r>
              <a:t>xx%</a:t>
            </a:r>
          </a:p>
        </p:txBody>
      </p:sp>
      <p:sp>
        <p:nvSpPr>
          <p:cNvPr id="963" name="Google Shape;963;p13"/>
          <p:cNvSpPr txBox="1">
            <a:spLocks noGrp="1"/>
          </p:cNvSpPr>
          <p:nvPr>
            <p:ph type="subTitle" idx="13"/>
          </p:nvPr>
        </p:nvSpPr>
        <p:spPr>
          <a:xfrm>
            <a:off x="6958577" y="1642000"/>
            <a:ext cx="3656000" cy="524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b="1">
                <a:solidFill>
                  <a:schemeClr val="accent1"/>
                </a:solidFill>
              </a:defRPr>
            </a:lvl1pPr>
            <a:lvl2pPr lvl="1" rtl="0">
              <a:spcBef>
                <a:spcPts val="0"/>
              </a:spcBef>
              <a:spcAft>
                <a:spcPts val="0"/>
              </a:spcAft>
              <a:buNone/>
              <a:defRPr sz="2400" b="1">
                <a:solidFill>
                  <a:schemeClr val="accent1"/>
                </a:solidFill>
              </a:defRPr>
            </a:lvl2pPr>
            <a:lvl3pPr lvl="2" rtl="0">
              <a:spcBef>
                <a:spcPts val="0"/>
              </a:spcBef>
              <a:spcAft>
                <a:spcPts val="0"/>
              </a:spcAft>
              <a:buNone/>
              <a:defRPr sz="2400" b="1">
                <a:solidFill>
                  <a:schemeClr val="accent1"/>
                </a:solidFill>
              </a:defRPr>
            </a:lvl3pPr>
            <a:lvl4pPr lvl="3" rtl="0">
              <a:spcBef>
                <a:spcPts val="0"/>
              </a:spcBef>
              <a:spcAft>
                <a:spcPts val="0"/>
              </a:spcAft>
              <a:buNone/>
              <a:defRPr sz="2400" b="1">
                <a:solidFill>
                  <a:schemeClr val="accent1"/>
                </a:solidFill>
              </a:defRPr>
            </a:lvl4pPr>
            <a:lvl5pPr lvl="4" rtl="0">
              <a:spcBef>
                <a:spcPts val="0"/>
              </a:spcBef>
              <a:spcAft>
                <a:spcPts val="0"/>
              </a:spcAft>
              <a:buNone/>
              <a:defRPr sz="2400" b="1">
                <a:solidFill>
                  <a:schemeClr val="accent1"/>
                </a:solidFill>
              </a:defRPr>
            </a:lvl5pPr>
            <a:lvl6pPr lvl="5" rtl="0">
              <a:spcBef>
                <a:spcPts val="0"/>
              </a:spcBef>
              <a:spcAft>
                <a:spcPts val="0"/>
              </a:spcAft>
              <a:buNone/>
              <a:defRPr sz="2400" b="1">
                <a:solidFill>
                  <a:schemeClr val="accent1"/>
                </a:solidFill>
              </a:defRPr>
            </a:lvl6pPr>
            <a:lvl7pPr lvl="6" rtl="0">
              <a:spcBef>
                <a:spcPts val="0"/>
              </a:spcBef>
              <a:spcAft>
                <a:spcPts val="0"/>
              </a:spcAft>
              <a:buNone/>
              <a:defRPr sz="2400" b="1">
                <a:solidFill>
                  <a:schemeClr val="accent1"/>
                </a:solidFill>
              </a:defRPr>
            </a:lvl7pPr>
            <a:lvl8pPr lvl="7" rtl="0">
              <a:spcBef>
                <a:spcPts val="0"/>
              </a:spcBef>
              <a:spcAft>
                <a:spcPts val="0"/>
              </a:spcAft>
              <a:buNone/>
              <a:defRPr sz="2400" b="1">
                <a:solidFill>
                  <a:schemeClr val="accent1"/>
                </a:solidFill>
              </a:defRPr>
            </a:lvl8pPr>
            <a:lvl9pPr lvl="8" rtl="0">
              <a:spcBef>
                <a:spcPts val="0"/>
              </a:spcBef>
              <a:spcAft>
                <a:spcPts val="0"/>
              </a:spcAft>
              <a:buNone/>
              <a:defRPr sz="2400" b="1">
                <a:solidFill>
                  <a:schemeClr val="accent1"/>
                </a:solidFill>
              </a:defRPr>
            </a:lvl9pPr>
          </a:lstStyle>
          <a:p>
            <a:endParaRPr/>
          </a:p>
        </p:txBody>
      </p:sp>
      <p:sp>
        <p:nvSpPr>
          <p:cNvPr id="964" name="Google Shape;964;p13"/>
          <p:cNvSpPr txBox="1">
            <a:spLocks noGrp="1"/>
          </p:cNvSpPr>
          <p:nvPr>
            <p:ph type="subTitle" idx="14"/>
          </p:nvPr>
        </p:nvSpPr>
        <p:spPr>
          <a:xfrm>
            <a:off x="6949579" y="2054220"/>
            <a:ext cx="3656000" cy="7636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dk1"/>
                </a:solidFill>
              </a:defRPr>
            </a:lvl1pPr>
            <a:lvl2pPr lvl="1" rtl="0">
              <a:spcBef>
                <a:spcPts val="0"/>
              </a:spcBef>
              <a:spcAft>
                <a:spcPts val="0"/>
              </a:spcAft>
              <a:buNone/>
              <a:defRPr>
                <a:solidFill>
                  <a:schemeClr val="dk1"/>
                </a:solidFill>
              </a:defRPr>
            </a:lvl2pPr>
            <a:lvl3pPr lvl="2" rtl="0">
              <a:spcBef>
                <a:spcPts val="0"/>
              </a:spcBef>
              <a:spcAft>
                <a:spcPts val="0"/>
              </a:spcAft>
              <a:buNone/>
              <a:defRPr>
                <a:solidFill>
                  <a:schemeClr val="dk1"/>
                </a:solidFill>
              </a:defRPr>
            </a:lvl3pPr>
            <a:lvl4pPr lvl="3" rtl="0">
              <a:spcBef>
                <a:spcPts val="0"/>
              </a:spcBef>
              <a:spcAft>
                <a:spcPts val="0"/>
              </a:spcAft>
              <a:buNone/>
              <a:defRPr>
                <a:solidFill>
                  <a:schemeClr val="dk1"/>
                </a:solidFill>
              </a:defRPr>
            </a:lvl4pPr>
            <a:lvl5pPr lvl="4" rtl="0">
              <a:spcBef>
                <a:spcPts val="0"/>
              </a:spcBef>
              <a:spcAft>
                <a:spcPts val="0"/>
              </a:spcAft>
              <a:buNone/>
              <a:defRPr>
                <a:solidFill>
                  <a:schemeClr val="dk1"/>
                </a:solidFill>
              </a:defRPr>
            </a:lvl5pPr>
            <a:lvl6pPr lvl="5" rtl="0">
              <a:spcBef>
                <a:spcPts val="0"/>
              </a:spcBef>
              <a:spcAft>
                <a:spcPts val="0"/>
              </a:spcAft>
              <a:buNone/>
              <a:defRPr>
                <a:solidFill>
                  <a:schemeClr val="dk1"/>
                </a:solidFill>
              </a:defRPr>
            </a:lvl6pPr>
            <a:lvl7pPr lvl="6" rtl="0">
              <a:spcBef>
                <a:spcPts val="0"/>
              </a:spcBef>
              <a:spcAft>
                <a:spcPts val="0"/>
              </a:spcAft>
              <a:buNone/>
              <a:defRPr>
                <a:solidFill>
                  <a:schemeClr val="dk1"/>
                </a:solidFill>
              </a:defRPr>
            </a:lvl7pPr>
            <a:lvl8pPr lvl="7" rtl="0">
              <a:spcBef>
                <a:spcPts val="0"/>
              </a:spcBef>
              <a:spcAft>
                <a:spcPts val="0"/>
              </a:spcAft>
              <a:buNone/>
              <a:defRPr>
                <a:solidFill>
                  <a:schemeClr val="dk1"/>
                </a:solidFill>
              </a:defRPr>
            </a:lvl8pPr>
            <a:lvl9pPr lvl="8" rtl="0">
              <a:spcBef>
                <a:spcPts val="0"/>
              </a:spcBef>
              <a:spcAft>
                <a:spcPts val="0"/>
              </a:spcAft>
              <a:buNone/>
              <a:defRPr>
                <a:solidFill>
                  <a:schemeClr val="dk1"/>
                </a:solidFill>
              </a:defRPr>
            </a:lvl9pPr>
          </a:lstStyle>
          <a:p>
            <a:endParaRPr/>
          </a:p>
        </p:txBody>
      </p:sp>
      <p:sp>
        <p:nvSpPr>
          <p:cNvPr id="965" name="Google Shape;965;p13"/>
          <p:cNvSpPr txBox="1">
            <a:spLocks noGrp="1"/>
          </p:cNvSpPr>
          <p:nvPr>
            <p:ph type="title" idx="15" hasCustomPrompt="1"/>
          </p:nvPr>
        </p:nvSpPr>
        <p:spPr>
          <a:xfrm>
            <a:off x="6161423" y="2060396"/>
            <a:ext cx="841200" cy="5608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r>
              <a:t>xx%</a:t>
            </a:r>
          </a:p>
        </p:txBody>
      </p:sp>
      <p:sp>
        <p:nvSpPr>
          <p:cNvPr id="966" name="Google Shape;966;p13"/>
          <p:cNvSpPr txBox="1">
            <a:spLocks noGrp="1"/>
          </p:cNvSpPr>
          <p:nvPr>
            <p:ph type="subTitle" idx="16"/>
          </p:nvPr>
        </p:nvSpPr>
        <p:spPr>
          <a:xfrm>
            <a:off x="6958577" y="3230229"/>
            <a:ext cx="3656000" cy="524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b="1">
                <a:solidFill>
                  <a:schemeClr val="accent1"/>
                </a:solidFill>
              </a:defRPr>
            </a:lvl1pPr>
            <a:lvl2pPr lvl="1" rtl="0">
              <a:spcBef>
                <a:spcPts val="0"/>
              </a:spcBef>
              <a:spcAft>
                <a:spcPts val="0"/>
              </a:spcAft>
              <a:buNone/>
              <a:defRPr sz="2400" b="1">
                <a:solidFill>
                  <a:schemeClr val="accent1"/>
                </a:solidFill>
              </a:defRPr>
            </a:lvl2pPr>
            <a:lvl3pPr lvl="2" rtl="0">
              <a:spcBef>
                <a:spcPts val="0"/>
              </a:spcBef>
              <a:spcAft>
                <a:spcPts val="0"/>
              </a:spcAft>
              <a:buNone/>
              <a:defRPr sz="2400" b="1">
                <a:solidFill>
                  <a:schemeClr val="accent1"/>
                </a:solidFill>
              </a:defRPr>
            </a:lvl3pPr>
            <a:lvl4pPr lvl="3" rtl="0">
              <a:spcBef>
                <a:spcPts val="0"/>
              </a:spcBef>
              <a:spcAft>
                <a:spcPts val="0"/>
              </a:spcAft>
              <a:buNone/>
              <a:defRPr sz="2400" b="1">
                <a:solidFill>
                  <a:schemeClr val="accent1"/>
                </a:solidFill>
              </a:defRPr>
            </a:lvl4pPr>
            <a:lvl5pPr lvl="4" rtl="0">
              <a:spcBef>
                <a:spcPts val="0"/>
              </a:spcBef>
              <a:spcAft>
                <a:spcPts val="0"/>
              </a:spcAft>
              <a:buNone/>
              <a:defRPr sz="2400" b="1">
                <a:solidFill>
                  <a:schemeClr val="accent1"/>
                </a:solidFill>
              </a:defRPr>
            </a:lvl5pPr>
            <a:lvl6pPr lvl="5" rtl="0">
              <a:spcBef>
                <a:spcPts val="0"/>
              </a:spcBef>
              <a:spcAft>
                <a:spcPts val="0"/>
              </a:spcAft>
              <a:buNone/>
              <a:defRPr sz="2400" b="1">
                <a:solidFill>
                  <a:schemeClr val="accent1"/>
                </a:solidFill>
              </a:defRPr>
            </a:lvl6pPr>
            <a:lvl7pPr lvl="6" rtl="0">
              <a:spcBef>
                <a:spcPts val="0"/>
              </a:spcBef>
              <a:spcAft>
                <a:spcPts val="0"/>
              </a:spcAft>
              <a:buNone/>
              <a:defRPr sz="2400" b="1">
                <a:solidFill>
                  <a:schemeClr val="accent1"/>
                </a:solidFill>
              </a:defRPr>
            </a:lvl7pPr>
            <a:lvl8pPr lvl="7" rtl="0">
              <a:spcBef>
                <a:spcPts val="0"/>
              </a:spcBef>
              <a:spcAft>
                <a:spcPts val="0"/>
              </a:spcAft>
              <a:buNone/>
              <a:defRPr sz="2400" b="1">
                <a:solidFill>
                  <a:schemeClr val="accent1"/>
                </a:solidFill>
              </a:defRPr>
            </a:lvl8pPr>
            <a:lvl9pPr lvl="8" rtl="0">
              <a:spcBef>
                <a:spcPts val="0"/>
              </a:spcBef>
              <a:spcAft>
                <a:spcPts val="0"/>
              </a:spcAft>
              <a:buNone/>
              <a:defRPr sz="2400" b="1">
                <a:solidFill>
                  <a:schemeClr val="accent1"/>
                </a:solidFill>
              </a:defRPr>
            </a:lvl9pPr>
          </a:lstStyle>
          <a:p>
            <a:endParaRPr/>
          </a:p>
        </p:txBody>
      </p:sp>
      <p:sp>
        <p:nvSpPr>
          <p:cNvPr id="967" name="Google Shape;967;p13"/>
          <p:cNvSpPr txBox="1">
            <a:spLocks noGrp="1"/>
          </p:cNvSpPr>
          <p:nvPr>
            <p:ph type="subTitle" idx="17"/>
          </p:nvPr>
        </p:nvSpPr>
        <p:spPr>
          <a:xfrm>
            <a:off x="6949584" y="3649817"/>
            <a:ext cx="3656000" cy="7636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dk1"/>
                </a:solidFill>
              </a:defRPr>
            </a:lvl1pPr>
            <a:lvl2pPr lvl="1" rtl="0">
              <a:spcBef>
                <a:spcPts val="0"/>
              </a:spcBef>
              <a:spcAft>
                <a:spcPts val="0"/>
              </a:spcAft>
              <a:buNone/>
              <a:defRPr>
                <a:solidFill>
                  <a:schemeClr val="dk1"/>
                </a:solidFill>
              </a:defRPr>
            </a:lvl2pPr>
            <a:lvl3pPr lvl="2" rtl="0">
              <a:spcBef>
                <a:spcPts val="0"/>
              </a:spcBef>
              <a:spcAft>
                <a:spcPts val="0"/>
              </a:spcAft>
              <a:buNone/>
              <a:defRPr>
                <a:solidFill>
                  <a:schemeClr val="dk1"/>
                </a:solidFill>
              </a:defRPr>
            </a:lvl3pPr>
            <a:lvl4pPr lvl="3" rtl="0">
              <a:spcBef>
                <a:spcPts val="0"/>
              </a:spcBef>
              <a:spcAft>
                <a:spcPts val="0"/>
              </a:spcAft>
              <a:buNone/>
              <a:defRPr>
                <a:solidFill>
                  <a:schemeClr val="dk1"/>
                </a:solidFill>
              </a:defRPr>
            </a:lvl4pPr>
            <a:lvl5pPr lvl="4" rtl="0">
              <a:spcBef>
                <a:spcPts val="0"/>
              </a:spcBef>
              <a:spcAft>
                <a:spcPts val="0"/>
              </a:spcAft>
              <a:buNone/>
              <a:defRPr>
                <a:solidFill>
                  <a:schemeClr val="dk1"/>
                </a:solidFill>
              </a:defRPr>
            </a:lvl5pPr>
            <a:lvl6pPr lvl="5" rtl="0">
              <a:spcBef>
                <a:spcPts val="0"/>
              </a:spcBef>
              <a:spcAft>
                <a:spcPts val="0"/>
              </a:spcAft>
              <a:buNone/>
              <a:defRPr>
                <a:solidFill>
                  <a:schemeClr val="dk1"/>
                </a:solidFill>
              </a:defRPr>
            </a:lvl6pPr>
            <a:lvl7pPr lvl="6" rtl="0">
              <a:spcBef>
                <a:spcPts val="0"/>
              </a:spcBef>
              <a:spcAft>
                <a:spcPts val="0"/>
              </a:spcAft>
              <a:buNone/>
              <a:defRPr>
                <a:solidFill>
                  <a:schemeClr val="dk1"/>
                </a:solidFill>
              </a:defRPr>
            </a:lvl7pPr>
            <a:lvl8pPr lvl="7" rtl="0">
              <a:spcBef>
                <a:spcPts val="0"/>
              </a:spcBef>
              <a:spcAft>
                <a:spcPts val="0"/>
              </a:spcAft>
              <a:buNone/>
              <a:defRPr>
                <a:solidFill>
                  <a:schemeClr val="dk1"/>
                </a:solidFill>
              </a:defRPr>
            </a:lvl8pPr>
            <a:lvl9pPr lvl="8" rtl="0">
              <a:spcBef>
                <a:spcPts val="0"/>
              </a:spcBef>
              <a:spcAft>
                <a:spcPts val="0"/>
              </a:spcAft>
              <a:buNone/>
              <a:defRPr>
                <a:solidFill>
                  <a:schemeClr val="dk1"/>
                </a:solidFill>
              </a:defRPr>
            </a:lvl9pPr>
          </a:lstStyle>
          <a:p>
            <a:endParaRPr/>
          </a:p>
        </p:txBody>
      </p:sp>
      <p:sp>
        <p:nvSpPr>
          <p:cNvPr id="968" name="Google Shape;968;p13"/>
          <p:cNvSpPr txBox="1">
            <a:spLocks noGrp="1"/>
          </p:cNvSpPr>
          <p:nvPr>
            <p:ph type="title" idx="18" hasCustomPrompt="1"/>
          </p:nvPr>
        </p:nvSpPr>
        <p:spPr>
          <a:xfrm>
            <a:off x="6161423" y="3675477"/>
            <a:ext cx="841200" cy="5608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r>
              <a:t>xx%</a:t>
            </a:r>
          </a:p>
        </p:txBody>
      </p:sp>
      <p:sp>
        <p:nvSpPr>
          <p:cNvPr id="969" name="Google Shape;969;p13"/>
          <p:cNvSpPr txBox="1">
            <a:spLocks noGrp="1"/>
          </p:cNvSpPr>
          <p:nvPr>
            <p:ph type="subTitle" idx="19"/>
          </p:nvPr>
        </p:nvSpPr>
        <p:spPr>
          <a:xfrm>
            <a:off x="6958577" y="4822861"/>
            <a:ext cx="3656000" cy="524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b="1">
                <a:solidFill>
                  <a:schemeClr val="accent1"/>
                </a:solidFill>
              </a:defRPr>
            </a:lvl1pPr>
            <a:lvl2pPr lvl="1" rtl="0">
              <a:spcBef>
                <a:spcPts val="0"/>
              </a:spcBef>
              <a:spcAft>
                <a:spcPts val="0"/>
              </a:spcAft>
              <a:buNone/>
              <a:defRPr sz="2400" b="1">
                <a:solidFill>
                  <a:schemeClr val="accent1"/>
                </a:solidFill>
              </a:defRPr>
            </a:lvl2pPr>
            <a:lvl3pPr lvl="2" rtl="0">
              <a:spcBef>
                <a:spcPts val="0"/>
              </a:spcBef>
              <a:spcAft>
                <a:spcPts val="0"/>
              </a:spcAft>
              <a:buNone/>
              <a:defRPr sz="2400" b="1">
                <a:solidFill>
                  <a:schemeClr val="accent1"/>
                </a:solidFill>
              </a:defRPr>
            </a:lvl3pPr>
            <a:lvl4pPr lvl="3" rtl="0">
              <a:spcBef>
                <a:spcPts val="0"/>
              </a:spcBef>
              <a:spcAft>
                <a:spcPts val="0"/>
              </a:spcAft>
              <a:buNone/>
              <a:defRPr sz="2400" b="1">
                <a:solidFill>
                  <a:schemeClr val="accent1"/>
                </a:solidFill>
              </a:defRPr>
            </a:lvl4pPr>
            <a:lvl5pPr lvl="4" rtl="0">
              <a:spcBef>
                <a:spcPts val="0"/>
              </a:spcBef>
              <a:spcAft>
                <a:spcPts val="0"/>
              </a:spcAft>
              <a:buNone/>
              <a:defRPr sz="2400" b="1">
                <a:solidFill>
                  <a:schemeClr val="accent1"/>
                </a:solidFill>
              </a:defRPr>
            </a:lvl5pPr>
            <a:lvl6pPr lvl="5" rtl="0">
              <a:spcBef>
                <a:spcPts val="0"/>
              </a:spcBef>
              <a:spcAft>
                <a:spcPts val="0"/>
              </a:spcAft>
              <a:buNone/>
              <a:defRPr sz="2400" b="1">
                <a:solidFill>
                  <a:schemeClr val="accent1"/>
                </a:solidFill>
              </a:defRPr>
            </a:lvl6pPr>
            <a:lvl7pPr lvl="6" rtl="0">
              <a:spcBef>
                <a:spcPts val="0"/>
              </a:spcBef>
              <a:spcAft>
                <a:spcPts val="0"/>
              </a:spcAft>
              <a:buNone/>
              <a:defRPr sz="2400" b="1">
                <a:solidFill>
                  <a:schemeClr val="accent1"/>
                </a:solidFill>
              </a:defRPr>
            </a:lvl7pPr>
            <a:lvl8pPr lvl="7" rtl="0">
              <a:spcBef>
                <a:spcPts val="0"/>
              </a:spcBef>
              <a:spcAft>
                <a:spcPts val="0"/>
              </a:spcAft>
              <a:buNone/>
              <a:defRPr sz="2400" b="1">
                <a:solidFill>
                  <a:schemeClr val="accent1"/>
                </a:solidFill>
              </a:defRPr>
            </a:lvl8pPr>
            <a:lvl9pPr lvl="8" rtl="0">
              <a:spcBef>
                <a:spcPts val="0"/>
              </a:spcBef>
              <a:spcAft>
                <a:spcPts val="0"/>
              </a:spcAft>
              <a:buNone/>
              <a:defRPr sz="2400" b="1">
                <a:solidFill>
                  <a:schemeClr val="accent1"/>
                </a:solidFill>
              </a:defRPr>
            </a:lvl9pPr>
          </a:lstStyle>
          <a:p>
            <a:endParaRPr/>
          </a:p>
        </p:txBody>
      </p:sp>
      <p:sp>
        <p:nvSpPr>
          <p:cNvPr id="970" name="Google Shape;970;p13"/>
          <p:cNvSpPr txBox="1">
            <a:spLocks noGrp="1"/>
          </p:cNvSpPr>
          <p:nvPr>
            <p:ph type="subTitle" idx="20"/>
          </p:nvPr>
        </p:nvSpPr>
        <p:spPr>
          <a:xfrm>
            <a:off x="6949584" y="5243275"/>
            <a:ext cx="3656000" cy="7636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dk1"/>
                </a:solidFill>
              </a:defRPr>
            </a:lvl1pPr>
            <a:lvl2pPr lvl="1" rtl="0">
              <a:spcBef>
                <a:spcPts val="0"/>
              </a:spcBef>
              <a:spcAft>
                <a:spcPts val="0"/>
              </a:spcAft>
              <a:buNone/>
              <a:defRPr>
                <a:solidFill>
                  <a:schemeClr val="dk1"/>
                </a:solidFill>
              </a:defRPr>
            </a:lvl2pPr>
            <a:lvl3pPr lvl="2" rtl="0">
              <a:spcBef>
                <a:spcPts val="0"/>
              </a:spcBef>
              <a:spcAft>
                <a:spcPts val="0"/>
              </a:spcAft>
              <a:buNone/>
              <a:defRPr>
                <a:solidFill>
                  <a:schemeClr val="dk1"/>
                </a:solidFill>
              </a:defRPr>
            </a:lvl3pPr>
            <a:lvl4pPr lvl="3" rtl="0">
              <a:spcBef>
                <a:spcPts val="0"/>
              </a:spcBef>
              <a:spcAft>
                <a:spcPts val="0"/>
              </a:spcAft>
              <a:buNone/>
              <a:defRPr>
                <a:solidFill>
                  <a:schemeClr val="dk1"/>
                </a:solidFill>
              </a:defRPr>
            </a:lvl4pPr>
            <a:lvl5pPr lvl="4" rtl="0">
              <a:spcBef>
                <a:spcPts val="0"/>
              </a:spcBef>
              <a:spcAft>
                <a:spcPts val="0"/>
              </a:spcAft>
              <a:buNone/>
              <a:defRPr>
                <a:solidFill>
                  <a:schemeClr val="dk1"/>
                </a:solidFill>
              </a:defRPr>
            </a:lvl5pPr>
            <a:lvl6pPr lvl="5" rtl="0">
              <a:spcBef>
                <a:spcPts val="0"/>
              </a:spcBef>
              <a:spcAft>
                <a:spcPts val="0"/>
              </a:spcAft>
              <a:buNone/>
              <a:defRPr>
                <a:solidFill>
                  <a:schemeClr val="dk1"/>
                </a:solidFill>
              </a:defRPr>
            </a:lvl6pPr>
            <a:lvl7pPr lvl="6" rtl="0">
              <a:spcBef>
                <a:spcPts val="0"/>
              </a:spcBef>
              <a:spcAft>
                <a:spcPts val="0"/>
              </a:spcAft>
              <a:buNone/>
              <a:defRPr>
                <a:solidFill>
                  <a:schemeClr val="dk1"/>
                </a:solidFill>
              </a:defRPr>
            </a:lvl7pPr>
            <a:lvl8pPr lvl="7" rtl="0">
              <a:spcBef>
                <a:spcPts val="0"/>
              </a:spcBef>
              <a:spcAft>
                <a:spcPts val="0"/>
              </a:spcAft>
              <a:buNone/>
              <a:defRPr>
                <a:solidFill>
                  <a:schemeClr val="dk1"/>
                </a:solidFill>
              </a:defRPr>
            </a:lvl8pPr>
            <a:lvl9pPr lvl="8" rtl="0">
              <a:spcBef>
                <a:spcPts val="0"/>
              </a:spcBef>
              <a:spcAft>
                <a:spcPts val="0"/>
              </a:spcAft>
              <a:buNone/>
              <a:defRPr>
                <a:solidFill>
                  <a:schemeClr val="dk1"/>
                </a:solidFill>
              </a:defRPr>
            </a:lvl9pPr>
          </a:lstStyle>
          <a:p>
            <a:endParaRPr/>
          </a:p>
        </p:txBody>
      </p:sp>
      <p:sp>
        <p:nvSpPr>
          <p:cNvPr id="971" name="Google Shape;971;p13"/>
          <p:cNvSpPr txBox="1">
            <a:spLocks noGrp="1"/>
          </p:cNvSpPr>
          <p:nvPr>
            <p:ph type="title" idx="21" hasCustomPrompt="1"/>
          </p:nvPr>
        </p:nvSpPr>
        <p:spPr>
          <a:xfrm>
            <a:off x="6161423" y="5234893"/>
            <a:ext cx="841200" cy="5608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r>
              <a:t>xx%</a:t>
            </a:r>
          </a:p>
        </p:txBody>
      </p:sp>
      <p:grpSp>
        <p:nvGrpSpPr>
          <p:cNvPr id="972" name="Google Shape;972;p13"/>
          <p:cNvGrpSpPr/>
          <p:nvPr/>
        </p:nvGrpSpPr>
        <p:grpSpPr>
          <a:xfrm>
            <a:off x="1417667" y="1108234"/>
            <a:ext cx="592367" cy="531367"/>
            <a:chOff x="2495125" y="2142250"/>
            <a:chExt cx="444275" cy="398525"/>
          </a:xfrm>
        </p:grpSpPr>
        <p:sp>
          <p:nvSpPr>
            <p:cNvPr id="973" name="Google Shape;973;p1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4" name="Google Shape;974;p1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75" name="Google Shape;975;p13"/>
          <p:cNvGrpSpPr/>
          <p:nvPr/>
        </p:nvGrpSpPr>
        <p:grpSpPr>
          <a:xfrm>
            <a:off x="10419001" y="5951667"/>
            <a:ext cx="388500" cy="375167"/>
            <a:chOff x="3243875" y="2372825"/>
            <a:chExt cx="291375" cy="281375"/>
          </a:xfrm>
        </p:grpSpPr>
        <p:sp>
          <p:nvSpPr>
            <p:cNvPr id="976" name="Google Shape;976;p1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7" name="Google Shape;977;p1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8" name="Google Shape;978;p1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9" name="Google Shape;979;p1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0" name="Google Shape;980;p1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1" name="Google Shape;981;p1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2" name="Google Shape;982;p1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3" name="Google Shape;983;p1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4" name="Google Shape;984;p1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5" name="Google Shape;985;p1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86" name="Google Shape;986;p13"/>
          <p:cNvGrpSpPr/>
          <p:nvPr/>
        </p:nvGrpSpPr>
        <p:grpSpPr>
          <a:xfrm>
            <a:off x="10071401" y="934467"/>
            <a:ext cx="222233" cy="224767"/>
            <a:chOff x="4954425" y="2036375"/>
            <a:chExt cx="166675" cy="168575"/>
          </a:xfrm>
        </p:grpSpPr>
        <p:sp>
          <p:nvSpPr>
            <p:cNvPr id="987" name="Google Shape;987;p1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8" name="Google Shape;988;p1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89" name="Google Shape;989;p13"/>
          <p:cNvSpPr/>
          <p:nvPr/>
        </p:nvSpPr>
        <p:spPr>
          <a:xfrm>
            <a:off x="2503401" y="718733"/>
            <a:ext cx="158833" cy="10826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0" name="Google Shape;990;p13"/>
          <p:cNvSpPr/>
          <p:nvPr/>
        </p:nvSpPr>
        <p:spPr>
          <a:xfrm>
            <a:off x="10958000" y="5420001"/>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4611539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3">
  <p:cSld name="Title only 3">
    <p:spTree>
      <p:nvGrpSpPr>
        <p:cNvPr id="1" name="Shape 1088"/>
        <p:cNvGrpSpPr/>
        <p:nvPr/>
      </p:nvGrpSpPr>
      <p:grpSpPr>
        <a:xfrm>
          <a:off x="0" y="0"/>
          <a:ext cx="0" cy="0"/>
          <a:chOff x="0" y="0"/>
          <a:chExt cx="0" cy="0"/>
        </a:xfrm>
      </p:grpSpPr>
      <p:grpSp>
        <p:nvGrpSpPr>
          <p:cNvPr id="1089" name="Google Shape;1089;p15"/>
          <p:cNvGrpSpPr/>
          <p:nvPr/>
        </p:nvGrpSpPr>
        <p:grpSpPr>
          <a:xfrm>
            <a:off x="527859" y="292693"/>
            <a:ext cx="11358487" cy="6384375"/>
            <a:chOff x="395894" y="219519"/>
            <a:chExt cx="8518865" cy="4788281"/>
          </a:xfrm>
        </p:grpSpPr>
        <p:sp>
          <p:nvSpPr>
            <p:cNvPr id="1090" name="Google Shape;1090;p15"/>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091" name="Google Shape;1091;p15"/>
            <p:cNvGrpSpPr/>
            <p:nvPr/>
          </p:nvGrpSpPr>
          <p:grpSpPr>
            <a:xfrm>
              <a:off x="8341543" y="2282008"/>
              <a:ext cx="569676" cy="380612"/>
              <a:chOff x="8341543" y="2282008"/>
              <a:chExt cx="569676" cy="380612"/>
            </a:xfrm>
          </p:grpSpPr>
          <p:sp>
            <p:nvSpPr>
              <p:cNvPr id="1092" name="Google Shape;1092;p1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3" name="Google Shape;1093;p1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94" name="Google Shape;1094;p15"/>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095" name="Google Shape;1095;p15"/>
            <p:cNvGrpSpPr/>
            <p:nvPr/>
          </p:nvGrpSpPr>
          <p:grpSpPr>
            <a:xfrm>
              <a:off x="8341543" y="1721094"/>
              <a:ext cx="569676" cy="380612"/>
              <a:chOff x="8341543" y="1721094"/>
              <a:chExt cx="569676" cy="380612"/>
            </a:xfrm>
          </p:grpSpPr>
          <p:sp>
            <p:nvSpPr>
              <p:cNvPr id="1096" name="Google Shape;1096;p15"/>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7" name="Google Shape;1097;p15"/>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98" name="Google Shape;1098;p15"/>
            <p:cNvGrpSpPr/>
            <p:nvPr/>
          </p:nvGrpSpPr>
          <p:grpSpPr>
            <a:xfrm>
              <a:off x="8346273" y="1183592"/>
              <a:ext cx="568486" cy="388014"/>
              <a:chOff x="8346273" y="1183592"/>
              <a:chExt cx="568486" cy="388014"/>
            </a:xfrm>
          </p:grpSpPr>
          <p:sp>
            <p:nvSpPr>
              <p:cNvPr id="1099" name="Google Shape;1099;p15"/>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0" name="Google Shape;1100;p15"/>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01" name="Google Shape;1101;p15"/>
            <p:cNvGrpSpPr/>
            <p:nvPr/>
          </p:nvGrpSpPr>
          <p:grpSpPr>
            <a:xfrm>
              <a:off x="8341543" y="606635"/>
              <a:ext cx="569676" cy="388014"/>
              <a:chOff x="8341543" y="606635"/>
              <a:chExt cx="569676" cy="388014"/>
            </a:xfrm>
          </p:grpSpPr>
          <p:sp>
            <p:nvSpPr>
              <p:cNvPr id="1102" name="Google Shape;1102;p15"/>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3" name="Google Shape;1103;p15"/>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04" name="Google Shape;1104;p15"/>
            <p:cNvGrpSpPr/>
            <p:nvPr/>
          </p:nvGrpSpPr>
          <p:grpSpPr>
            <a:xfrm>
              <a:off x="8341543" y="2842933"/>
              <a:ext cx="569676" cy="380612"/>
              <a:chOff x="8341543" y="2282008"/>
              <a:chExt cx="569676" cy="380612"/>
            </a:xfrm>
          </p:grpSpPr>
          <p:sp>
            <p:nvSpPr>
              <p:cNvPr id="1105" name="Google Shape;1105;p1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6" name="Google Shape;1106;p1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07" name="Google Shape;1107;p15"/>
            <p:cNvGrpSpPr/>
            <p:nvPr/>
          </p:nvGrpSpPr>
          <p:grpSpPr>
            <a:xfrm>
              <a:off x="8341543" y="3403858"/>
              <a:ext cx="569676" cy="380612"/>
              <a:chOff x="8341543" y="2282008"/>
              <a:chExt cx="569676" cy="380612"/>
            </a:xfrm>
          </p:grpSpPr>
          <p:sp>
            <p:nvSpPr>
              <p:cNvPr id="1108" name="Google Shape;1108;p1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9" name="Google Shape;1109;p1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10" name="Google Shape;1110;p15"/>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1" name="Google Shape;1111;p15"/>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12" name="Google Shape;1112;p15"/>
          <p:cNvSpPr txBox="1">
            <a:spLocks noGrp="1"/>
          </p:cNvSpPr>
          <p:nvPr>
            <p:ph type="title"/>
          </p:nvPr>
        </p:nvSpPr>
        <p:spPr>
          <a:xfrm>
            <a:off x="968300" y="588467"/>
            <a:ext cx="10255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grpSp>
        <p:nvGrpSpPr>
          <p:cNvPr id="1113" name="Google Shape;1113;p15"/>
          <p:cNvGrpSpPr/>
          <p:nvPr/>
        </p:nvGrpSpPr>
        <p:grpSpPr>
          <a:xfrm>
            <a:off x="672118" y="425434"/>
            <a:ext cx="592367" cy="531367"/>
            <a:chOff x="2495125" y="2142250"/>
            <a:chExt cx="444275" cy="398525"/>
          </a:xfrm>
        </p:grpSpPr>
        <p:sp>
          <p:nvSpPr>
            <p:cNvPr id="1114" name="Google Shape;1114;p15"/>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5" name="Google Shape;1115;p15"/>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16" name="Google Shape;1116;p15"/>
          <p:cNvGrpSpPr/>
          <p:nvPr/>
        </p:nvGrpSpPr>
        <p:grpSpPr>
          <a:xfrm>
            <a:off x="10589718" y="5951685"/>
            <a:ext cx="388500" cy="375167"/>
            <a:chOff x="3243875" y="2372825"/>
            <a:chExt cx="291375" cy="281375"/>
          </a:xfrm>
        </p:grpSpPr>
        <p:sp>
          <p:nvSpPr>
            <p:cNvPr id="1117" name="Google Shape;1117;p15"/>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8" name="Google Shape;1118;p15"/>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9" name="Google Shape;1119;p15"/>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0" name="Google Shape;1120;p15"/>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1" name="Google Shape;1121;p15"/>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2" name="Google Shape;1122;p15"/>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3" name="Google Shape;1123;p15"/>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4" name="Google Shape;1124;p15"/>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5" name="Google Shape;1125;p15"/>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6" name="Google Shape;1126;p15"/>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27" name="Google Shape;1127;p15"/>
          <p:cNvGrpSpPr/>
          <p:nvPr/>
        </p:nvGrpSpPr>
        <p:grpSpPr>
          <a:xfrm>
            <a:off x="1648334" y="425418"/>
            <a:ext cx="222233" cy="224767"/>
            <a:chOff x="4954425" y="2036375"/>
            <a:chExt cx="166675" cy="168575"/>
          </a:xfrm>
        </p:grpSpPr>
        <p:sp>
          <p:nvSpPr>
            <p:cNvPr id="1128" name="Google Shape;1128;p15"/>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9" name="Google Shape;1129;p15"/>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30" name="Google Shape;1130;p15"/>
          <p:cNvSpPr/>
          <p:nvPr/>
        </p:nvSpPr>
        <p:spPr>
          <a:xfrm>
            <a:off x="10704568" y="483684"/>
            <a:ext cx="158833" cy="10826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31" name="Google Shape;1131;p15"/>
          <p:cNvSpPr/>
          <p:nvPr/>
        </p:nvSpPr>
        <p:spPr>
          <a:xfrm>
            <a:off x="10865817" y="5591967"/>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32" name="Google Shape;1132;p15"/>
          <p:cNvGrpSpPr/>
          <p:nvPr/>
        </p:nvGrpSpPr>
        <p:grpSpPr>
          <a:xfrm>
            <a:off x="9923034" y="6202167"/>
            <a:ext cx="222233" cy="224767"/>
            <a:chOff x="4954425" y="2036375"/>
            <a:chExt cx="166675" cy="168575"/>
          </a:xfrm>
        </p:grpSpPr>
        <p:sp>
          <p:nvSpPr>
            <p:cNvPr id="1133" name="Google Shape;1133;p15"/>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4" name="Google Shape;1134;p15"/>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35" name="Google Shape;1135;p15"/>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36" name="Google Shape;1136;p15"/>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37" name="Google Shape;1137;p15"/>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38" name="Google Shape;1138;p15"/>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39" name="Google Shape;1139;p15"/>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40" name="Google Shape;1140;p15"/>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41" name="Google Shape;1141;p15"/>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42" name="Google Shape;1142;p15"/>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43" name="Google Shape;1143;p15"/>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44" name="Google Shape;1144;p15"/>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45" name="Google Shape;1145;p15"/>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46" name="Google Shape;1146;p15"/>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47" name="Google Shape;1147;p15"/>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48" name="Google Shape;1148;p15"/>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49" name="Google Shape;1149;p15"/>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0" name="Google Shape;1150;p15"/>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1" name="Google Shape;1151;p15"/>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2" name="Google Shape;1152;p15"/>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3" name="Google Shape;1153;p15"/>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4" name="Google Shape;1154;p15"/>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5" name="Google Shape;1155;p15"/>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6" name="Google Shape;1156;p15"/>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7" name="Google Shape;1157;p15"/>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8" name="Google Shape;1158;p15"/>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9" name="Google Shape;1159;p15"/>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0" name="Google Shape;1160;p15"/>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1" name="Google Shape;1161;p15"/>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2" name="Google Shape;1162;p15"/>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3" name="Google Shape;1163;p15"/>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4" name="Google Shape;1164;p15"/>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5" name="Google Shape;1165;p15"/>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6" name="Google Shape;1166;p15"/>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7" name="Google Shape;1167;p15"/>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8" name="Google Shape;1168;p15"/>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9" name="Google Shape;1169;p15"/>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0" name="Google Shape;1170;p15"/>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1" name="Google Shape;1171;p15"/>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2" name="Google Shape;1172;p15"/>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3" name="Google Shape;1173;p15"/>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4" name="Google Shape;1174;p15"/>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5" name="Google Shape;1175;p15"/>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6" name="Google Shape;1176;p15"/>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7" name="Google Shape;1177;p15"/>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8" name="Google Shape;1178;p15"/>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9" name="Google Shape;1179;p15"/>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80" name="Google Shape;1180;p15"/>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81" name="Google Shape;1181;p15"/>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82" name="Google Shape;1182;p15"/>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83" name="Google Shape;1183;p15"/>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84" name="Google Shape;1184;p15"/>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709677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1275"/>
        <p:cNvGrpSpPr/>
        <p:nvPr/>
      </p:nvGrpSpPr>
      <p:grpSpPr>
        <a:xfrm>
          <a:off x="0" y="0"/>
          <a:ext cx="0" cy="0"/>
          <a:chOff x="0" y="0"/>
          <a:chExt cx="0" cy="0"/>
        </a:xfrm>
      </p:grpSpPr>
      <p:grpSp>
        <p:nvGrpSpPr>
          <p:cNvPr id="1276" name="Google Shape;1276;p17"/>
          <p:cNvGrpSpPr/>
          <p:nvPr/>
        </p:nvGrpSpPr>
        <p:grpSpPr>
          <a:xfrm>
            <a:off x="527859" y="292693"/>
            <a:ext cx="11358487" cy="6384375"/>
            <a:chOff x="395894" y="219519"/>
            <a:chExt cx="8518865" cy="4788281"/>
          </a:xfrm>
        </p:grpSpPr>
        <p:sp>
          <p:nvSpPr>
            <p:cNvPr id="1277" name="Google Shape;1277;p17"/>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278" name="Google Shape;1278;p17"/>
            <p:cNvGrpSpPr/>
            <p:nvPr/>
          </p:nvGrpSpPr>
          <p:grpSpPr>
            <a:xfrm>
              <a:off x="8341543" y="2282008"/>
              <a:ext cx="569676" cy="380612"/>
              <a:chOff x="8341543" y="2282008"/>
              <a:chExt cx="569676" cy="380612"/>
            </a:xfrm>
          </p:grpSpPr>
          <p:sp>
            <p:nvSpPr>
              <p:cNvPr id="1279" name="Google Shape;1279;p1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0" name="Google Shape;1280;p1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81" name="Google Shape;1281;p17"/>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282" name="Google Shape;1282;p17"/>
            <p:cNvGrpSpPr/>
            <p:nvPr/>
          </p:nvGrpSpPr>
          <p:grpSpPr>
            <a:xfrm>
              <a:off x="8341543" y="1721094"/>
              <a:ext cx="569676" cy="380612"/>
              <a:chOff x="8341543" y="1721094"/>
              <a:chExt cx="569676" cy="380612"/>
            </a:xfrm>
          </p:grpSpPr>
          <p:sp>
            <p:nvSpPr>
              <p:cNvPr id="1283" name="Google Shape;1283;p17"/>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4" name="Google Shape;1284;p17"/>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85" name="Google Shape;1285;p17"/>
            <p:cNvGrpSpPr/>
            <p:nvPr/>
          </p:nvGrpSpPr>
          <p:grpSpPr>
            <a:xfrm>
              <a:off x="8346273" y="1183592"/>
              <a:ext cx="568486" cy="388014"/>
              <a:chOff x="8346273" y="1183592"/>
              <a:chExt cx="568486" cy="388014"/>
            </a:xfrm>
          </p:grpSpPr>
          <p:sp>
            <p:nvSpPr>
              <p:cNvPr id="1286" name="Google Shape;1286;p17"/>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7" name="Google Shape;1287;p17"/>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88" name="Google Shape;1288;p17"/>
            <p:cNvGrpSpPr/>
            <p:nvPr/>
          </p:nvGrpSpPr>
          <p:grpSpPr>
            <a:xfrm>
              <a:off x="8341543" y="606635"/>
              <a:ext cx="569676" cy="388014"/>
              <a:chOff x="8341543" y="606635"/>
              <a:chExt cx="569676" cy="388014"/>
            </a:xfrm>
          </p:grpSpPr>
          <p:sp>
            <p:nvSpPr>
              <p:cNvPr id="1289" name="Google Shape;1289;p17"/>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0" name="Google Shape;1290;p17"/>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91" name="Google Shape;1291;p17"/>
            <p:cNvGrpSpPr/>
            <p:nvPr/>
          </p:nvGrpSpPr>
          <p:grpSpPr>
            <a:xfrm>
              <a:off x="8341543" y="2842933"/>
              <a:ext cx="569676" cy="380612"/>
              <a:chOff x="8341543" y="2282008"/>
              <a:chExt cx="569676" cy="380612"/>
            </a:xfrm>
          </p:grpSpPr>
          <p:sp>
            <p:nvSpPr>
              <p:cNvPr id="1292" name="Google Shape;1292;p1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3" name="Google Shape;1293;p1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94" name="Google Shape;1294;p17"/>
            <p:cNvGrpSpPr/>
            <p:nvPr/>
          </p:nvGrpSpPr>
          <p:grpSpPr>
            <a:xfrm>
              <a:off x="8341543" y="3403858"/>
              <a:ext cx="569676" cy="380612"/>
              <a:chOff x="8341543" y="2282008"/>
              <a:chExt cx="569676" cy="380612"/>
            </a:xfrm>
          </p:grpSpPr>
          <p:sp>
            <p:nvSpPr>
              <p:cNvPr id="1295" name="Google Shape;1295;p1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6" name="Google Shape;1296;p1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97" name="Google Shape;1297;p17"/>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8" name="Google Shape;1298;p17"/>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99" name="Google Shape;1299;p17"/>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0" name="Google Shape;1300;p17"/>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1" name="Google Shape;1301;p17"/>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2" name="Google Shape;1302;p17"/>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3" name="Google Shape;1303;p17"/>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4" name="Google Shape;1304;p17"/>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5" name="Google Shape;1305;p17"/>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6" name="Google Shape;1306;p17"/>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7" name="Google Shape;1307;p17"/>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8" name="Google Shape;1308;p17"/>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9" name="Google Shape;1309;p17"/>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10" name="Google Shape;1310;p17"/>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11" name="Google Shape;1311;p17"/>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12" name="Google Shape;1312;p17"/>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13" name="Google Shape;1313;p17"/>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14" name="Google Shape;1314;p17"/>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15" name="Google Shape;1315;p17"/>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16" name="Google Shape;1316;p17"/>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17" name="Google Shape;1317;p17"/>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18" name="Google Shape;1318;p17"/>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19" name="Google Shape;1319;p17"/>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20" name="Google Shape;1320;p17"/>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21" name="Google Shape;1321;p17"/>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22" name="Google Shape;1322;p17"/>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23" name="Google Shape;1323;p17"/>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24" name="Google Shape;1324;p17"/>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25" name="Google Shape;1325;p17"/>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26" name="Google Shape;1326;p17"/>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27" name="Google Shape;1327;p17"/>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28" name="Google Shape;1328;p17"/>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29" name="Google Shape;1329;p17"/>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0" name="Google Shape;1330;p17"/>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1" name="Google Shape;1331;p17"/>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2" name="Google Shape;1332;p17"/>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3" name="Google Shape;1333;p17"/>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4" name="Google Shape;1334;p17"/>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5" name="Google Shape;1335;p17"/>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6" name="Google Shape;1336;p17"/>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7" name="Google Shape;1337;p17"/>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8" name="Google Shape;1338;p17"/>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9" name="Google Shape;1339;p17"/>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0" name="Google Shape;1340;p17"/>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1" name="Google Shape;1341;p17"/>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2" name="Google Shape;1342;p17"/>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3" name="Google Shape;1343;p17"/>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4" name="Google Shape;1344;p17"/>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5" name="Google Shape;1345;p17"/>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6" name="Google Shape;1346;p17"/>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7" name="Google Shape;1347;p17"/>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8" name="Google Shape;1348;p17"/>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349" name="Google Shape;1349;p17"/>
          <p:cNvGrpSpPr/>
          <p:nvPr/>
        </p:nvGrpSpPr>
        <p:grpSpPr>
          <a:xfrm>
            <a:off x="672118" y="425434"/>
            <a:ext cx="592367" cy="531367"/>
            <a:chOff x="2495125" y="2142250"/>
            <a:chExt cx="444275" cy="398525"/>
          </a:xfrm>
        </p:grpSpPr>
        <p:sp>
          <p:nvSpPr>
            <p:cNvPr id="1350" name="Google Shape;1350;p17"/>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1" name="Google Shape;1351;p17"/>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52" name="Google Shape;1352;p17"/>
          <p:cNvGrpSpPr/>
          <p:nvPr/>
        </p:nvGrpSpPr>
        <p:grpSpPr>
          <a:xfrm>
            <a:off x="10589718" y="5951685"/>
            <a:ext cx="388500" cy="375167"/>
            <a:chOff x="3243875" y="2372825"/>
            <a:chExt cx="291375" cy="281375"/>
          </a:xfrm>
        </p:grpSpPr>
        <p:sp>
          <p:nvSpPr>
            <p:cNvPr id="1353" name="Google Shape;1353;p17"/>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4" name="Google Shape;1354;p17"/>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5" name="Google Shape;1355;p17"/>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6" name="Google Shape;1356;p17"/>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7" name="Google Shape;1357;p17"/>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8" name="Google Shape;1358;p17"/>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9" name="Google Shape;1359;p17"/>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0" name="Google Shape;1360;p17"/>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1" name="Google Shape;1361;p17"/>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2" name="Google Shape;1362;p17"/>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63" name="Google Shape;1363;p17"/>
          <p:cNvGrpSpPr/>
          <p:nvPr/>
        </p:nvGrpSpPr>
        <p:grpSpPr>
          <a:xfrm>
            <a:off x="1648334" y="425418"/>
            <a:ext cx="222233" cy="224767"/>
            <a:chOff x="4954425" y="2036375"/>
            <a:chExt cx="166675" cy="168575"/>
          </a:xfrm>
        </p:grpSpPr>
        <p:sp>
          <p:nvSpPr>
            <p:cNvPr id="1364" name="Google Shape;1364;p17"/>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5" name="Google Shape;1365;p17"/>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66" name="Google Shape;1366;p17"/>
          <p:cNvSpPr/>
          <p:nvPr/>
        </p:nvSpPr>
        <p:spPr>
          <a:xfrm>
            <a:off x="10704568" y="483684"/>
            <a:ext cx="158833" cy="10826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67" name="Google Shape;1367;p17"/>
          <p:cNvSpPr/>
          <p:nvPr/>
        </p:nvSpPr>
        <p:spPr>
          <a:xfrm>
            <a:off x="10865817" y="5591967"/>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368" name="Google Shape;1368;p17"/>
          <p:cNvGrpSpPr/>
          <p:nvPr/>
        </p:nvGrpSpPr>
        <p:grpSpPr>
          <a:xfrm>
            <a:off x="9923034" y="6202167"/>
            <a:ext cx="222233" cy="224767"/>
            <a:chOff x="4954425" y="2036375"/>
            <a:chExt cx="166675" cy="168575"/>
          </a:xfrm>
        </p:grpSpPr>
        <p:sp>
          <p:nvSpPr>
            <p:cNvPr id="1369" name="Google Shape;1369;p17"/>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0" name="Google Shape;1370;p17"/>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226791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3">
  <p:cSld name="Background 3">
    <p:spTree>
      <p:nvGrpSpPr>
        <p:cNvPr id="1" name="Shape 1371"/>
        <p:cNvGrpSpPr/>
        <p:nvPr/>
      </p:nvGrpSpPr>
      <p:grpSpPr>
        <a:xfrm>
          <a:off x="0" y="0"/>
          <a:ext cx="0" cy="0"/>
          <a:chOff x="0" y="0"/>
          <a:chExt cx="0" cy="0"/>
        </a:xfrm>
      </p:grpSpPr>
      <p:grpSp>
        <p:nvGrpSpPr>
          <p:cNvPr id="1372" name="Google Shape;1372;p18"/>
          <p:cNvGrpSpPr/>
          <p:nvPr/>
        </p:nvGrpSpPr>
        <p:grpSpPr>
          <a:xfrm>
            <a:off x="527859" y="292693"/>
            <a:ext cx="11358487" cy="6384375"/>
            <a:chOff x="395894" y="219519"/>
            <a:chExt cx="8518865" cy="4788281"/>
          </a:xfrm>
        </p:grpSpPr>
        <p:sp>
          <p:nvSpPr>
            <p:cNvPr id="1373" name="Google Shape;1373;p18"/>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374" name="Google Shape;1374;p18"/>
            <p:cNvGrpSpPr/>
            <p:nvPr/>
          </p:nvGrpSpPr>
          <p:grpSpPr>
            <a:xfrm>
              <a:off x="8341543" y="2282008"/>
              <a:ext cx="569676" cy="380612"/>
              <a:chOff x="8341543" y="2282008"/>
              <a:chExt cx="569676" cy="380612"/>
            </a:xfrm>
          </p:grpSpPr>
          <p:sp>
            <p:nvSpPr>
              <p:cNvPr id="1375" name="Google Shape;1375;p1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6" name="Google Shape;1376;p1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77" name="Google Shape;1377;p18"/>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378" name="Google Shape;1378;p18"/>
            <p:cNvGrpSpPr/>
            <p:nvPr/>
          </p:nvGrpSpPr>
          <p:grpSpPr>
            <a:xfrm>
              <a:off x="8341543" y="1721094"/>
              <a:ext cx="569676" cy="380612"/>
              <a:chOff x="8341543" y="1721094"/>
              <a:chExt cx="569676" cy="380612"/>
            </a:xfrm>
          </p:grpSpPr>
          <p:sp>
            <p:nvSpPr>
              <p:cNvPr id="1379" name="Google Shape;1379;p18"/>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0" name="Google Shape;1380;p18"/>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81" name="Google Shape;1381;p18"/>
            <p:cNvGrpSpPr/>
            <p:nvPr/>
          </p:nvGrpSpPr>
          <p:grpSpPr>
            <a:xfrm>
              <a:off x="8346273" y="1183592"/>
              <a:ext cx="568486" cy="388014"/>
              <a:chOff x="8346273" y="1183592"/>
              <a:chExt cx="568486" cy="388014"/>
            </a:xfrm>
          </p:grpSpPr>
          <p:sp>
            <p:nvSpPr>
              <p:cNvPr id="1382" name="Google Shape;1382;p18"/>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3" name="Google Shape;1383;p18"/>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84" name="Google Shape;1384;p18"/>
            <p:cNvGrpSpPr/>
            <p:nvPr/>
          </p:nvGrpSpPr>
          <p:grpSpPr>
            <a:xfrm>
              <a:off x="8341543" y="606635"/>
              <a:ext cx="569676" cy="388014"/>
              <a:chOff x="8341543" y="606635"/>
              <a:chExt cx="569676" cy="388014"/>
            </a:xfrm>
          </p:grpSpPr>
          <p:sp>
            <p:nvSpPr>
              <p:cNvPr id="1385" name="Google Shape;1385;p18"/>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6" name="Google Shape;1386;p18"/>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87" name="Google Shape;1387;p18"/>
            <p:cNvGrpSpPr/>
            <p:nvPr/>
          </p:nvGrpSpPr>
          <p:grpSpPr>
            <a:xfrm>
              <a:off x="8341543" y="2842933"/>
              <a:ext cx="569676" cy="380612"/>
              <a:chOff x="8341543" y="2282008"/>
              <a:chExt cx="569676" cy="380612"/>
            </a:xfrm>
          </p:grpSpPr>
          <p:sp>
            <p:nvSpPr>
              <p:cNvPr id="1388" name="Google Shape;1388;p1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9" name="Google Shape;1389;p1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90" name="Google Shape;1390;p18"/>
            <p:cNvGrpSpPr/>
            <p:nvPr/>
          </p:nvGrpSpPr>
          <p:grpSpPr>
            <a:xfrm>
              <a:off x="8341543" y="3403858"/>
              <a:ext cx="569676" cy="380612"/>
              <a:chOff x="8341543" y="2282008"/>
              <a:chExt cx="569676" cy="380612"/>
            </a:xfrm>
          </p:grpSpPr>
          <p:sp>
            <p:nvSpPr>
              <p:cNvPr id="1391" name="Google Shape;1391;p1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2" name="Google Shape;1392;p1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93" name="Google Shape;1393;p18"/>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4" name="Google Shape;1394;p18"/>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95" name="Google Shape;1395;p18"/>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96" name="Google Shape;1396;p18"/>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97" name="Google Shape;1397;p18"/>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98" name="Google Shape;1398;p18"/>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99" name="Google Shape;1399;p18"/>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00" name="Google Shape;1400;p18"/>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01" name="Google Shape;1401;p18"/>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02" name="Google Shape;1402;p18"/>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03" name="Google Shape;1403;p18"/>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04" name="Google Shape;1404;p18"/>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05" name="Google Shape;1405;p18"/>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06" name="Google Shape;1406;p18"/>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07" name="Google Shape;1407;p18"/>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08" name="Google Shape;1408;p18"/>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09" name="Google Shape;1409;p18"/>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10" name="Google Shape;1410;p18"/>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11" name="Google Shape;1411;p18"/>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12" name="Google Shape;1412;p18"/>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13" name="Google Shape;1413;p18"/>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14" name="Google Shape;1414;p18"/>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15" name="Google Shape;1415;p18"/>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16" name="Google Shape;1416;p18"/>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17" name="Google Shape;1417;p18"/>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18" name="Google Shape;1418;p18"/>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19" name="Google Shape;1419;p18"/>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20" name="Google Shape;1420;p18"/>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21" name="Google Shape;1421;p18"/>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22" name="Google Shape;1422;p18"/>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23" name="Google Shape;1423;p18"/>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24" name="Google Shape;1424;p18"/>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25" name="Google Shape;1425;p18"/>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26" name="Google Shape;1426;p18"/>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27" name="Google Shape;1427;p18"/>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28" name="Google Shape;1428;p18"/>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29" name="Google Shape;1429;p18"/>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0" name="Google Shape;1430;p18"/>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1" name="Google Shape;1431;p18"/>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2" name="Google Shape;1432;p18"/>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3" name="Google Shape;1433;p18"/>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4" name="Google Shape;1434;p18"/>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5" name="Google Shape;1435;p18"/>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6" name="Google Shape;1436;p18"/>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7" name="Google Shape;1437;p18"/>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8" name="Google Shape;1438;p18"/>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9" name="Google Shape;1439;p18"/>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40" name="Google Shape;1440;p18"/>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41" name="Google Shape;1441;p18"/>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42" name="Google Shape;1442;p18"/>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43" name="Google Shape;1443;p18"/>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44" name="Google Shape;1444;p18"/>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45" name="Google Shape;1445;p18"/>
          <p:cNvSpPr/>
          <p:nvPr/>
        </p:nvSpPr>
        <p:spPr>
          <a:xfrm>
            <a:off x="305201" y="180913"/>
            <a:ext cx="1059620" cy="915619"/>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446" name="Google Shape;1446;p18"/>
          <p:cNvGrpSpPr/>
          <p:nvPr/>
        </p:nvGrpSpPr>
        <p:grpSpPr>
          <a:xfrm>
            <a:off x="1417667" y="1108234"/>
            <a:ext cx="592367" cy="531367"/>
            <a:chOff x="2495125" y="2142250"/>
            <a:chExt cx="444275" cy="398525"/>
          </a:xfrm>
        </p:grpSpPr>
        <p:sp>
          <p:nvSpPr>
            <p:cNvPr id="1447" name="Google Shape;1447;p18"/>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8" name="Google Shape;1448;p18"/>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49" name="Google Shape;1449;p18"/>
          <p:cNvGrpSpPr/>
          <p:nvPr/>
        </p:nvGrpSpPr>
        <p:grpSpPr>
          <a:xfrm>
            <a:off x="10419001" y="5951667"/>
            <a:ext cx="388500" cy="375167"/>
            <a:chOff x="3243875" y="2372825"/>
            <a:chExt cx="291375" cy="281375"/>
          </a:xfrm>
        </p:grpSpPr>
        <p:sp>
          <p:nvSpPr>
            <p:cNvPr id="1450" name="Google Shape;1450;p18"/>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1" name="Google Shape;1451;p18"/>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2" name="Google Shape;1452;p18"/>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3" name="Google Shape;1453;p18"/>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4" name="Google Shape;1454;p18"/>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5" name="Google Shape;1455;p18"/>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6" name="Google Shape;1456;p18"/>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7" name="Google Shape;1457;p18"/>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8" name="Google Shape;1458;p18"/>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9" name="Google Shape;1459;p18"/>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60" name="Google Shape;1460;p18"/>
          <p:cNvGrpSpPr/>
          <p:nvPr/>
        </p:nvGrpSpPr>
        <p:grpSpPr>
          <a:xfrm>
            <a:off x="10071401" y="934467"/>
            <a:ext cx="222233" cy="224767"/>
            <a:chOff x="4954425" y="2036375"/>
            <a:chExt cx="166675" cy="168575"/>
          </a:xfrm>
        </p:grpSpPr>
        <p:sp>
          <p:nvSpPr>
            <p:cNvPr id="1461" name="Google Shape;1461;p18"/>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2" name="Google Shape;1462;p18"/>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63" name="Google Shape;1463;p18"/>
          <p:cNvSpPr/>
          <p:nvPr/>
        </p:nvSpPr>
        <p:spPr>
          <a:xfrm>
            <a:off x="2503401" y="718733"/>
            <a:ext cx="158833" cy="10826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64" name="Google Shape;1464;p18"/>
          <p:cNvSpPr/>
          <p:nvPr/>
        </p:nvSpPr>
        <p:spPr>
          <a:xfrm>
            <a:off x="10958000" y="5420001"/>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8921361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4">
  <p:cSld name="Background 4">
    <p:spTree>
      <p:nvGrpSpPr>
        <p:cNvPr id="1" name="Shape 1465"/>
        <p:cNvGrpSpPr/>
        <p:nvPr/>
      </p:nvGrpSpPr>
      <p:grpSpPr>
        <a:xfrm>
          <a:off x="0" y="0"/>
          <a:ext cx="0" cy="0"/>
          <a:chOff x="0" y="0"/>
          <a:chExt cx="0" cy="0"/>
        </a:xfrm>
      </p:grpSpPr>
      <p:grpSp>
        <p:nvGrpSpPr>
          <p:cNvPr id="1466" name="Google Shape;1466;p19"/>
          <p:cNvGrpSpPr/>
          <p:nvPr/>
        </p:nvGrpSpPr>
        <p:grpSpPr>
          <a:xfrm>
            <a:off x="527859" y="292693"/>
            <a:ext cx="11358487" cy="6384375"/>
            <a:chOff x="395894" y="219519"/>
            <a:chExt cx="8518865" cy="4788281"/>
          </a:xfrm>
        </p:grpSpPr>
        <p:sp>
          <p:nvSpPr>
            <p:cNvPr id="1467" name="Google Shape;1467;p19"/>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468" name="Google Shape;1468;p19"/>
            <p:cNvGrpSpPr/>
            <p:nvPr/>
          </p:nvGrpSpPr>
          <p:grpSpPr>
            <a:xfrm>
              <a:off x="8341543" y="2282008"/>
              <a:ext cx="569676" cy="380612"/>
              <a:chOff x="8341543" y="2282008"/>
              <a:chExt cx="569676" cy="380612"/>
            </a:xfrm>
          </p:grpSpPr>
          <p:sp>
            <p:nvSpPr>
              <p:cNvPr id="1469" name="Google Shape;1469;p1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0" name="Google Shape;1470;p1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71" name="Google Shape;1471;p19"/>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472" name="Google Shape;1472;p19"/>
            <p:cNvGrpSpPr/>
            <p:nvPr/>
          </p:nvGrpSpPr>
          <p:grpSpPr>
            <a:xfrm>
              <a:off x="8341543" y="1721094"/>
              <a:ext cx="569676" cy="380612"/>
              <a:chOff x="8341543" y="1721094"/>
              <a:chExt cx="569676" cy="380612"/>
            </a:xfrm>
          </p:grpSpPr>
          <p:sp>
            <p:nvSpPr>
              <p:cNvPr id="1473" name="Google Shape;1473;p19"/>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4" name="Google Shape;1474;p19"/>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75" name="Google Shape;1475;p19"/>
            <p:cNvGrpSpPr/>
            <p:nvPr/>
          </p:nvGrpSpPr>
          <p:grpSpPr>
            <a:xfrm>
              <a:off x="8346273" y="1183592"/>
              <a:ext cx="568486" cy="388014"/>
              <a:chOff x="8346273" y="1183592"/>
              <a:chExt cx="568486" cy="388014"/>
            </a:xfrm>
          </p:grpSpPr>
          <p:sp>
            <p:nvSpPr>
              <p:cNvPr id="1476" name="Google Shape;1476;p19"/>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7" name="Google Shape;1477;p19"/>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78" name="Google Shape;1478;p19"/>
            <p:cNvGrpSpPr/>
            <p:nvPr/>
          </p:nvGrpSpPr>
          <p:grpSpPr>
            <a:xfrm>
              <a:off x="8341543" y="606635"/>
              <a:ext cx="569676" cy="388014"/>
              <a:chOff x="8341543" y="606635"/>
              <a:chExt cx="569676" cy="388014"/>
            </a:xfrm>
          </p:grpSpPr>
          <p:sp>
            <p:nvSpPr>
              <p:cNvPr id="1479" name="Google Shape;1479;p19"/>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0" name="Google Shape;1480;p19"/>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81" name="Google Shape;1481;p19"/>
            <p:cNvGrpSpPr/>
            <p:nvPr/>
          </p:nvGrpSpPr>
          <p:grpSpPr>
            <a:xfrm>
              <a:off x="8341543" y="2842933"/>
              <a:ext cx="569676" cy="380612"/>
              <a:chOff x="8341543" y="2282008"/>
              <a:chExt cx="569676" cy="380612"/>
            </a:xfrm>
          </p:grpSpPr>
          <p:sp>
            <p:nvSpPr>
              <p:cNvPr id="1482" name="Google Shape;1482;p1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3" name="Google Shape;1483;p1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84" name="Google Shape;1484;p19"/>
            <p:cNvGrpSpPr/>
            <p:nvPr/>
          </p:nvGrpSpPr>
          <p:grpSpPr>
            <a:xfrm>
              <a:off x="8341543" y="3403858"/>
              <a:ext cx="569676" cy="380612"/>
              <a:chOff x="8341543" y="2282008"/>
              <a:chExt cx="569676" cy="380612"/>
            </a:xfrm>
          </p:grpSpPr>
          <p:sp>
            <p:nvSpPr>
              <p:cNvPr id="1485" name="Google Shape;1485;p1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6" name="Google Shape;1486;p1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87" name="Google Shape;1487;p19"/>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8" name="Google Shape;1488;p19"/>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89" name="Google Shape;1489;p19"/>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90" name="Google Shape;1490;p19"/>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91" name="Google Shape;1491;p19"/>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92" name="Google Shape;1492;p19"/>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93" name="Google Shape;1493;p19"/>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94" name="Google Shape;1494;p19"/>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95" name="Google Shape;1495;p19"/>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96" name="Google Shape;1496;p19"/>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97" name="Google Shape;1497;p19"/>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98" name="Google Shape;1498;p19"/>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99" name="Google Shape;1499;p19"/>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00" name="Google Shape;1500;p19"/>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01" name="Google Shape;1501;p19"/>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02" name="Google Shape;1502;p19"/>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03" name="Google Shape;1503;p19"/>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04" name="Google Shape;1504;p19"/>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05" name="Google Shape;1505;p19"/>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06" name="Google Shape;1506;p19"/>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07" name="Google Shape;1507;p19"/>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08" name="Google Shape;1508;p19"/>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09" name="Google Shape;1509;p19"/>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10" name="Google Shape;1510;p19"/>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11" name="Google Shape;1511;p19"/>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12" name="Google Shape;1512;p19"/>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13" name="Google Shape;1513;p19"/>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14" name="Google Shape;1514;p19"/>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15" name="Google Shape;1515;p19"/>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16" name="Google Shape;1516;p19"/>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17" name="Google Shape;1517;p19"/>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18" name="Google Shape;1518;p19"/>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19" name="Google Shape;1519;p19"/>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20" name="Google Shape;1520;p19"/>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21" name="Google Shape;1521;p19"/>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22" name="Google Shape;1522;p19"/>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23" name="Google Shape;1523;p19"/>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24" name="Google Shape;1524;p19"/>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25" name="Google Shape;1525;p19"/>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26" name="Google Shape;1526;p19"/>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27" name="Google Shape;1527;p19"/>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28" name="Google Shape;1528;p19"/>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29" name="Google Shape;1529;p19"/>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30" name="Google Shape;1530;p19"/>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31" name="Google Shape;1531;p19"/>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32" name="Google Shape;1532;p19"/>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33" name="Google Shape;1533;p19"/>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34" name="Google Shape;1534;p19"/>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35" name="Google Shape;1535;p19"/>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36" name="Google Shape;1536;p19"/>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37" name="Google Shape;1537;p19"/>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38" name="Google Shape;1538;p19"/>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539" name="Google Shape;1539;p19"/>
          <p:cNvGrpSpPr/>
          <p:nvPr/>
        </p:nvGrpSpPr>
        <p:grpSpPr>
          <a:xfrm>
            <a:off x="10211867" y="3932585"/>
            <a:ext cx="592367" cy="531367"/>
            <a:chOff x="2495125" y="2142250"/>
            <a:chExt cx="444275" cy="398525"/>
          </a:xfrm>
        </p:grpSpPr>
        <p:sp>
          <p:nvSpPr>
            <p:cNvPr id="1540" name="Google Shape;1540;p19"/>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1" name="Google Shape;1541;p19"/>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42" name="Google Shape;1542;p19"/>
          <p:cNvGrpSpPr/>
          <p:nvPr/>
        </p:nvGrpSpPr>
        <p:grpSpPr>
          <a:xfrm>
            <a:off x="1357401" y="2009301"/>
            <a:ext cx="388500" cy="375167"/>
            <a:chOff x="3243875" y="2372825"/>
            <a:chExt cx="291375" cy="281375"/>
          </a:xfrm>
        </p:grpSpPr>
        <p:sp>
          <p:nvSpPr>
            <p:cNvPr id="1543" name="Google Shape;1543;p19"/>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4" name="Google Shape;1544;p19"/>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5" name="Google Shape;1545;p19"/>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6" name="Google Shape;1546;p19"/>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7" name="Google Shape;1547;p19"/>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8" name="Google Shape;1548;p19"/>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9" name="Google Shape;1549;p19"/>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0" name="Google Shape;1550;p19"/>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1" name="Google Shape;1551;p19"/>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2" name="Google Shape;1552;p19"/>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53" name="Google Shape;1553;p19"/>
          <p:cNvGrpSpPr/>
          <p:nvPr/>
        </p:nvGrpSpPr>
        <p:grpSpPr>
          <a:xfrm>
            <a:off x="2761968" y="821285"/>
            <a:ext cx="222233" cy="224767"/>
            <a:chOff x="4954425" y="2036375"/>
            <a:chExt cx="166675" cy="168575"/>
          </a:xfrm>
        </p:grpSpPr>
        <p:sp>
          <p:nvSpPr>
            <p:cNvPr id="1554" name="Google Shape;1554;p19"/>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5" name="Google Shape;1555;p19"/>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56" name="Google Shape;1556;p19"/>
          <p:cNvSpPr/>
          <p:nvPr/>
        </p:nvSpPr>
        <p:spPr>
          <a:xfrm>
            <a:off x="9342634" y="879533"/>
            <a:ext cx="158833" cy="108267"/>
          </a:xfrm>
          <a:custGeom>
            <a:avLst/>
            <a:gdLst/>
            <a:ahLst/>
            <a:cxnLst/>
            <a:rect l="l" t="t" r="r" b="b"/>
            <a:pathLst>
              <a:path w="4765" h="3248" extrusionOk="0">
                <a:moveTo>
                  <a:pt x="2253" y="0"/>
                </a:moveTo>
                <a:cubicBezTo>
                  <a:pt x="255" y="0"/>
                  <a:pt x="1" y="2834"/>
                  <a:pt x="2006" y="3221"/>
                </a:cubicBezTo>
                <a:cubicBezTo>
                  <a:pt x="2122" y="3239"/>
                  <a:pt x="2233" y="3247"/>
                  <a:pt x="2340" y="3247"/>
                </a:cubicBezTo>
                <a:cubicBezTo>
                  <a:pt x="4296" y="3247"/>
                  <a:pt x="4764" y="345"/>
                  <a:pt x="2483" y="12"/>
                </a:cubicBezTo>
                <a:cubicBezTo>
                  <a:pt x="2404" y="4"/>
                  <a:pt x="2327" y="0"/>
                  <a:pt x="2253"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57" name="Google Shape;1557;p19"/>
          <p:cNvSpPr/>
          <p:nvPr/>
        </p:nvSpPr>
        <p:spPr>
          <a:xfrm>
            <a:off x="2428168" y="1712833"/>
            <a:ext cx="158833" cy="10826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58" name="Google Shape;1558;p19"/>
          <p:cNvSpPr/>
          <p:nvPr/>
        </p:nvSpPr>
        <p:spPr>
          <a:xfrm>
            <a:off x="1357400" y="1334201"/>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59" name="Google Shape;1559;p19"/>
          <p:cNvSpPr/>
          <p:nvPr/>
        </p:nvSpPr>
        <p:spPr>
          <a:xfrm>
            <a:off x="10036933" y="5575885"/>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60" name="Google Shape;1560;p19"/>
          <p:cNvSpPr/>
          <p:nvPr/>
        </p:nvSpPr>
        <p:spPr>
          <a:xfrm>
            <a:off x="1472234" y="4945433"/>
            <a:ext cx="158833" cy="10826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561" name="Google Shape;1561;p19"/>
          <p:cNvGrpSpPr/>
          <p:nvPr/>
        </p:nvGrpSpPr>
        <p:grpSpPr>
          <a:xfrm>
            <a:off x="2039667" y="5713834"/>
            <a:ext cx="388500" cy="375167"/>
            <a:chOff x="3243875" y="2372825"/>
            <a:chExt cx="291375" cy="281375"/>
          </a:xfrm>
        </p:grpSpPr>
        <p:sp>
          <p:nvSpPr>
            <p:cNvPr id="1562" name="Google Shape;1562;p19"/>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3" name="Google Shape;1563;p19"/>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4" name="Google Shape;1564;p19"/>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5" name="Google Shape;1565;p19"/>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6" name="Google Shape;1566;p19"/>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7" name="Google Shape;1567;p19"/>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8" name="Google Shape;1568;p19"/>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9" name="Google Shape;1569;p19"/>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0" name="Google Shape;1570;p19"/>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1" name="Google Shape;1571;p19"/>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72" name="Google Shape;1572;p19"/>
          <p:cNvGrpSpPr/>
          <p:nvPr/>
        </p:nvGrpSpPr>
        <p:grpSpPr>
          <a:xfrm>
            <a:off x="1672318" y="3456701"/>
            <a:ext cx="592367" cy="531367"/>
            <a:chOff x="2495125" y="2142250"/>
            <a:chExt cx="444275" cy="398525"/>
          </a:xfrm>
        </p:grpSpPr>
        <p:sp>
          <p:nvSpPr>
            <p:cNvPr id="1573" name="Google Shape;1573;p19"/>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4" name="Google Shape;1574;p19"/>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75" name="Google Shape;1575;p19"/>
          <p:cNvGrpSpPr/>
          <p:nvPr/>
        </p:nvGrpSpPr>
        <p:grpSpPr>
          <a:xfrm>
            <a:off x="9301067" y="5825267"/>
            <a:ext cx="388500" cy="375167"/>
            <a:chOff x="3243875" y="2372825"/>
            <a:chExt cx="291375" cy="281375"/>
          </a:xfrm>
        </p:grpSpPr>
        <p:sp>
          <p:nvSpPr>
            <p:cNvPr id="1576" name="Google Shape;1576;p19"/>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7" name="Google Shape;1577;p19"/>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8" name="Google Shape;1578;p19"/>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9" name="Google Shape;1579;p19"/>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0" name="Google Shape;1580;p19"/>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1" name="Google Shape;1581;p19"/>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2" name="Google Shape;1582;p19"/>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3" name="Google Shape;1583;p19"/>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4" name="Google Shape;1584;p19"/>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5" name="Google Shape;1585;p19"/>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86" name="Google Shape;1586;p19"/>
          <p:cNvGrpSpPr/>
          <p:nvPr/>
        </p:nvGrpSpPr>
        <p:grpSpPr>
          <a:xfrm>
            <a:off x="9580334" y="2936201"/>
            <a:ext cx="222233" cy="224767"/>
            <a:chOff x="4954425" y="2036375"/>
            <a:chExt cx="166675" cy="168575"/>
          </a:xfrm>
        </p:grpSpPr>
        <p:sp>
          <p:nvSpPr>
            <p:cNvPr id="1587" name="Google Shape;1587;p19"/>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8" name="Google Shape;1588;p19"/>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89" name="Google Shape;1589;p19"/>
          <p:cNvGrpSpPr/>
          <p:nvPr/>
        </p:nvGrpSpPr>
        <p:grpSpPr>
          <a:xfrm>
            <a:off x="10211851" y="1501285"/>
            <a:ext cx="592367" cy="531367"/>
            <a:chOff x="2495125" y="2142250"/>
            <a:chExt cx="444275" cy="398525"/>
          </a:xfrm>
        </p:grpSpPr>
        <p:sp>
          <p:nvSpPr>
            <p:cNvPr id="1590" name="Google Shape;1590;p19"/>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1" name="Google Shape;1591;p19"/>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9391432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5A15D9DF-C183-4F2B-884A-4D767AE49867}" type="datetimeFigureOut">
              <a:rPr lang="en-US" smtClean="0">
                <a:solidFill>
                  <a:prstClr val="black">
                    <a:tint val="75000"/>
                  </a:prstClr>
                </a:solidFill>
              </a:rPr>
              <a:pPr/>
              <a:t>4/24/2023</a:t>
            </a:fld>
            <a:endParaRPr lang="en-US">
              <a:solidFill>
                <a:prstClr val="black">
                  <a:tint val="75000"/>
                </a:prstClr>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57FEF06A-6B2A-4D04-9C77-58BA0C90F91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7911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33"/>
        <p:cNvGrpSpPr/>
        <p:nvPr/>
      </p:nvGrpSpPr>
      <p:grpSpPr>
        <a:xfrm>
          <a:off x="0" y="0"/>
          <a:ext cx="0" cy="0"/>
          <a:chOff x="0" y="0"/>
          <a:chExt cx="0" cy="0"/>
        </a:xfrm>
      </p:grpSpPr>
      <p:sp>
        <p:nvSpPr>
          <p:cNvPr id="234" name="Google Shape;234;p4"/>
          <p:cNvSpPr/>
          <p:nvPr/>
        </p:nvSpPr>
        <p:spPr>
          <a:xfrm>
            <a:off x="527900" y="388432"/>
            <a:ext cx="11114749" cy="6384375"/>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5" name="Google Shape;235;p4"/>
          <p:cNvSpPr/>
          <p:nvPr/>
        </p:nvSpPr>
        <p:spPr>
          <a:xfrm>
            <a:off x="881581" y="292693"/>
            <a:ext cx="10758425" cy="6384375"/>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6" name="Google Shape;236;p4"/>
          <p:cNvSpPr/>
          <p:nvPr/>
        </p:nvSpPr>
        <p:spPr>
          <a:xfrm>
            <a:off x="11122057" y="5930292"/>
            <a:ext cx="759568" cy="410985"/>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37" name="Google Shape;237;p4"/>
          <p:cNvGrpSpPr/>
          <p:nvPr/>
        </p:nvGrpSpPr>
        <p:grpSpPr>
          <a:xfrm>
            <a:off x="11122057" y="3042677"/>
            <a:ext cx="759568" cy="507483"/>
            <a:chOff x="8341543" y="2282008"/>
            <a:chExt cx="569676" cy="380612"/>
          </a:xfrm>
        </p:grpSpPr>
        <p:sp>
          <p:nvSpPr>
            <p:cNvPr id="238" name="Google Shape;238;p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0" name="Google Shape;240;p4"/>
          <p:cNvGrpSpPr/>
          <p:nvPr/>
        </p:nvGrpSpPr>
        <p:grpSpPr>
          <a:xfrm>
            <a:off x="11122057" y="2294792"/>
            <a:ext cx="759568" cy="507483"/>
            <a:chOff x="8341543" y="1721094"/>
            <a:chExt cx="569676" cy="380612"/>
          </a:xfrm>
        </p:grpSpPr>
        <p:sp>
          <p:nvSpPr>
            <p:cNvPr id="241" name="Google Shape;241;p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 name="Google Shape;242;p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3" name="Google Shape;243;p4"/>
          <p:cNvGrpSpPr/>
          <p:nvPr/>
        </p:nvGrpSpPr>
        <p:grpSpPr>
          <a:xfrm>
            <a:off x="11128364" y="1578123"/>
            <a:ext cx="757981" cy="517352"/>
            <a:chOff x="8346273" y="1183592"/>
            <a:chExt cx="568486" cy="388014"/>
          </a:xfrm>
        </p:grpSpPr>
        <p:sp>
          <p:nvSpPr>
            <p:cNvPr id="244" name="Google Shape;244;p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 name="Google Shape;245;p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6" name="Google Shape;246;p4"/>
          <p:cNvGrpSpPr/>
          <p:nvPr/>
        </p:nvGrpSpPr>
        <p:grpSpPr>
          <a:xfrm>
            <a:off x="11122057" y="808847"/>
            <a:ext cx="759568" cy="517352"/>
            <a:chOff x="8341543" y="606635"/>
            <a:chExt cx="569676" cy="388014"/>
          </a:xfrm>
        </p:grpSpPr>
        <p:sp>
          <p:nvSpPr>
            <p:cNvPr id="247" name="Google Shape;247;p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 name="Google Shape;248;p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9" name="Google Shape;249;p4"/>
          <p:cNvGrpSpPr/>
          <p:nvPr/>
        </p:nvGrpSpPr>
        <p:grpSpPr>
          <a:xfrm>
            <a:off x="11122057" y="3790577"/>
            <a:ext cx="759568" cy="507483"/>
            <a:chOff x="8341543" y="2282008"/>
            <a:chExt cx="569676" cy="380612"/>
          </a:xfrm>
        </p:grpSpPr>
        <p:sp>
          <p:nvSpPr>
            <p:cNvPr id="250" name="Google Shape;250;p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2" name="Google Shape;252;p4"/>
          <p:cNvGrpSpPr/>
          <p:nvPr/>
        </p:nvGrpSpPr>
        <p:grpSpPr>
          <a:xfrm>
            <a:off x="11122057" y="4538477"/>
            <a:ext cx="759568" cy="507483"/>
            <a:chOff x="8341543" y="2282008"/>
            <a:chExt cx="569676" cy="380612"/>
          </a:xfrm>
        </p:grpSpPr>
        <p:sp>
          <p:nvSpPr>
            <p:cNvPr id="253" name="Google Shape;253;p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55" name="Google Shape;255;p4"/>
          <p:cNvSpPr/>
          <p:nvPr/>
        </p:nvSpPr>
        <p:spPr>
          <a:xfrm>
            <a:off x="11122057" y="5823925"/>
            <a:ext cx="759568" cy="410985"/>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6" name="Google Shape;256;p4"/>
          <p:cNvSpPr/>
          <p:nvPr/>
        </p:nvSpPr>
        <p:spPr>
          <a:xfrm>
            <a:off x="527859" y="292693"/>
            <a:ext cx="10737917" cy="6384375"/>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7" name="Google Shape;257;p4"/>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8" name="Google Shape;258;p4"/>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9" name="Google Shape;259;p4"/>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0" name="Google Shape;260;p4"/>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1" name="Google Shape;261;p4"/>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2" name="Google Shape;262;p4"/>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3" name="Google Shape;263;p4"/>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4" name="Google Shape;264;p4"/>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5" name="Google Shape;265;p4"/>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6" name="Google Shape;266;p4"/>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7" name="Google Shape;267;p4"/>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8" name="Google Shape;268;p4"/>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9" name="Google Shape;269;p4"/>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0" name="Google Shape;270;p4"/>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1" name="Google Shape;271;p4"/>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2" name="Google Shape;272;p4"/>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3" name="Google Shape;273;p4"/>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4" name="Google Shape;274;p4"/>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5" name="Google Shape;275;p4"/>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6" name="Google Shape;276;p4"/>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7" name="Google Shape;277;p4"/>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8" name="Google Shape;278;p4"/>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9" name="Google Shape;279;p4"/>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0" name="Google Shape;280;p4"/>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1" name="Google Shape;281;p4"/>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2" name="Google Shape;282;p4"/>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3" name="Google Shape;283;p4"/>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4" name="Google Shape;284;p4"/>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5" name="Google Shape;285;p4"/>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6" name="Google Shape;286;p4"/>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7" name="Google Shape;287;p4"/>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8" name="Google Shape;288;p4"/>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9" name="Google Shape;289;p4"/>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0" name="Google Shape;290;p4"/>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1" name="Google Shape;291;p4"/>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2" name="Google Shape;292;p4"/>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3" name="Google Shape;293;p4"/>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4" name="Google Shape;294;p4"/>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5" name="Google Shape;295;p4"/>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6" name="Google Shape;296;p4"/>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7" name="Google Shape;297;p4"/>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8" name="Google Shape;298;p4"/>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9" name="Google Shape;299;p4"/>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0" name="Google Shape;300;p4"/>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1" name="Google Shape;301;p4"/>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2" name="Google Shape;302;p4"/>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3" name="Google Shape;303;p4"/>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4" name="Google Shape;304;p4"/>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5" name="Google Shape;305;p4"/>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6" name="Google Shape;306;p4"/>
          <p:cNvSpPr/>
          <p:nvPr/>
        </p:nvSpPr>
        <p:spPr>
          <a:xfrm>
            <a:off x="305201" y="180913"/>
            <a:ext cx="1059620" cy="915619"/>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7" name="Google Shape;307;p4"/>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8" name="Google Shape;308;p4"/>
          <p:cNvSpPr txBox="1">
            <a:spLocks noGrp="1"/>
          </p:cNvSpPr>
          <p:nvPr>
            <p:ph type="title"/>
          </p:nvPr>
        </p:nvSpPr>
        <p:spPr>
          <a:xfrm>
            <a:off x="968300" y="588467"/>
            <a:ext cx="102552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09" name="Google Shape;309;p4"/>
          <p:cNvSpPr txBox="1">
            <a:spLocks noGrp="1"/>
          </p:cNvSpPr>
          <p:nvPr>
            <p:ph type="subTitle" idx="1"/>
          </p:nvPr>
        </p:nvSpPr>
        <p:spPr>
          <a:xfrm>
            <a:off x="1095100" y="1642867"/>
            <a:ext cx="10001600" cy="4429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600"/>
            </a:lvl1pPr>
            <a:lvl2pPr lvl="1" algn="ctr" rtl="0">
              <a:spcBef>
                <a:spcPts val="0"/>
              </a:spcBef>
              <a:spcAft>
                <a:spcPts val="0"/>
              </a:spcAft>
              <a:buNone/>
              <a:defRPr sz="1600"/>
            </a:lvl2pPr>
            <a:lvl3pPr lvl="2" algn="ctr" rtl="0">
              <a:spcBef>
                <a:spcPts val="0"/>
              </a:spcBef>
              <a:spcAft>
                <a:spcPts val="0"/>
              </a:spcAft>
              <a:buNone/>
              <a:defRPr sz="1600"/>
            </a:lvl3pPr>
            <a:lvl4pPr lvl="3" algn="ctr" rtl="0">
              <a:spcBef>
                <a:spcPts val="0"/>
              </a:spcBef>
              <a:spcAft>
                <a:spcPts val="0"/>
              </a:spcAft>
              <a:buNone/>
              <a:defRPr sz="1600"/>
            </a:lvl4pPr>
            <a:lvl5pPr lvl="4" algn="ctr" rtl="0">
              <a:spcBef>
                <a:spcPts val="0"/>
              </a:spcBef>
              <a:spcAft>
                <a:spcPts val="0"/>
              </a:spcAft>
              <a:buNone/>
              <a:defRPr sz="1600"/>
            </a:lvl5pPr>
            <a:lvl6pPr lvl="5" algn="ctr" rtl="0">
              <a:spcBef>
                <a:spcPts val="0"/>
              </a:spcBef>
              <a:spcAft>
                <a:spcPts val="0"/>
              </a:spcAft>
              <a:buNone/>
              <a:defRPr sz="1600"/>
            </a:lvl6pPr>
            <a:lvl7pPr lvl="6" algn="ctr" rtl="0">
              <a:spcBef>
                <a:spcPts val="0"/>
              </a:spcBef>
              <a:spcAft>
                <a:spcPts val="0"/>
              </a:spcAft>
              <a:buNone/>
              <a:defRPr sz="1600"/>
            </a:lvl7pPr>
            <a:lvl8pPr lvl="7" algn="ctr" rtl="0">
              <a:spcBef>
                <a:spcPts val="0"/>
              </a:spcBef>
              <a:spcAft>
                <a:spcPts val="0"/>
              </a:spcAft>
              <a:buNone/>
              <a:defRPr sz="1600"/>
            </a:lvl8pPr>
            <a:lvl9pPr lvl="8" algn="ctr" rtl="0">
              <a:spcBef>
                <a:spcPts val="0"/>
              </a:spcBef>
              <a:spcAft>
                <a:spcPts val="0"/>
              </a:spcAft>
              <a:buNone/>
              <a:defRPr sz="1600"/>
            </a:lvl9pPr>
          </a:lstStyle>
          <a:p>
            <a:endParaRPr/>
          </a:p>
        </p:txBody>
      </p:sp>
      <p:sp>
        <p:nvSpPr>
          <p:cNvPr id="310" name="Google Shape;310;p4"/>
          <p:cNvSpPr/>
          <p:nvPr/>
        </p:nvSpPr>
        <p:spPr>
          <a:xfrm rot="4238894">
            <a:off x="382928" y="5844515"/>
            <a:ext cx="1059613" cy="915679"/>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1" name="Google Shape;311;p4"/>
          <p:cNvSpPr/>
          <p:nvPr/>
        </p:nvSpPr>
        <p:spPr>
          <a:xfrm>
            <a:off x="9479668" y="976900"/>
            <a:ext cx="158833" cy="10826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2" name="Google Shape;312;p4"/>
          <p:cNvSpPr/>
          <p:nvPr/>
        </p:nvSpPr>
        <p:spPr>
          <a:xfrm>
            <a:off x="1765867" y="734751"/>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13" name="Google Shape;313;p4"/>
          <p:cNvGrpSpPr/>
          <p:nvPr/>
        </p:nvGrpSpPr>
        <p:grpSpPr>
          <a:xfrm>
            <a:off x="10182534" y="588467"/>
            <a:ext cx="388500" cy="375167"/>
            <a:chOff x="3243875" y="2372825"/>
            <a:chExt cx="291375" cy="281375"/>
          </a:xfrm>
        </p:grpSpPr>
        <p:sp>
          <p:nvSpPr>
            <p:cNvPr id="314" name="Google Shape;314;p4"/>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 name="Google Shape;315;p4"/>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 name="Google Shape;316;p4"/>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 name="Google Shape;317;p4"/>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 name="Google Shape;318;p4"/>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 name="Google Shape;319;p4"/>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 name="Google Shape;320;p4"/>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 name="Google Shape;321;p4"/>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 name="Google Shape;322;p4"/>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 name="Google Shape;323;p4"/>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24" name="Google Shape;324;p4"/>
          <p:cNvSpPr/>
          <p:nvPr/>
        </p:nvSpPr>
        <p:spPr>
          <a:xfrm>
            <a:off x="10784500" y="1642851"/>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5" name="Google Shape;325;p4"/>
          <p:cNvSpPr/>
          <p:nvPr/>
        </p:nvSpPr>
        <p:spPr>
          <a:xfrm>
            <a:off x="1364001" y="1352067"/>
            <a:ext cx="158833" cy="10826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160277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26"/>
        <p:cNvGrpSpPr/>
        <p:nvPr/>
      </p:nvGrpSpPr>
      <p:grpSpPr>
        <a:xfrm>
          <a:off x="0" y="0"/>
          <a:ext cx="0" cy="0"/>
          <a:chOff x="0" y="0"/>
          <a:chExt cx="0" cy="0"/>
        </a:xfrm>
      </p:grpSpPr>
      <p:grpSp>
        <p:nvGrpSpPr>
          <p:cNvPr id="327" name="Google Shape;327;p5"/>
          <p:cNvGrpSpPr/>
          <p:nvPr/>
        </p:nvGrpSpPr>
        <p:grpSpPr>
          <a:xfrm>
            <a:off x="527859" y="292693"/>
            <a:ext cx="11358487" cy="6384375"/>
            <a:chOff x="395894" y="219519"/>
            <a:chExt cx="8518865" cy="4788281"/>
          </a:xfrm>
        </p:grpSpPr>
        <p:sp>
          <p:nvSpPr>
            <p:cNvPr id="328" name="Google Shape;328;p5"/>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29" name="Google Shape;329;p5"/>
            <p:cNvGrpSpPr/>
            <p:nvPr/>
          </p:nvGrpSpPr>
          <p:grpSpPr>
            <a:xfrm>
              <a:off x="8341543" y="2282008"/>
              <a:ext cx="569676" cy="380612"/>
              <a:chOff x="8341543" y="2282008"/>
              <a:chExt cx="569676" cy="380612"/>
            </a:xfrm>
          </p:grpSpPr>
          <p:sp>
            <p:nvSpPr>
              <p:cNvPr id="330" name="Google Shape;330;p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 name="Google Shape;331;p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32" name="Google Shape;332;p5"/>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33" name="Google Shape;333;p5"/>
            <p:cNvGrpSpPr/>
            <p:nvPr/>
          </p:nvGrpSpPr>
          <p:grpSpPr>
            <a:xfrm>
              <a:off x="8341543" y="1721094"/>
              <a:ext cx="569676" cy="380612"/>
              <a:chOff x="8341543" y="1721094"/>
              <a:chExt cx="569676" cy="380612"/>
            </a:xfrm>
          </p:grpSpPr>
          <p:sp>
            <p:nvSpPr>
              <p:cNvPr id="334" name="Google Shape;334;p5"/>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 name="Google Shape;335;p5"/>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36" name="Google Shape;336;p5"/>
            <p:cNvGrpSpPr/>
            <p:nvPr/>
          </p:nvGrpSpPr>
          <p:grpSpPr>
            <a:xfrm>
              <a:off x="8346273" y="1183592"/>
              <a:ext cx="568486" cy="388014"/>
              <a:chOff x="8346273" y="1183592"/>
              <a:chExt cx="568486" cy="388014"/>
            </a:xfrm>
          </p:grpSpPr>
          <p:sp>
            <p:nvSpPr>
              <p:cNvPr id="337" name="Google Shape;337;p5"/>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 name="Google Shape;338;p5"/>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39" name="Google Shape;339;p5"/>
            <p:cNvGrpSpPr/>
            <p:nvPr/>
          </p:nvGrpSpPr>
          <p:grpSpPr>
            <a:xfrm>
              <a:off x="8341543" y="606635"/>
              <a:ext cx="569676" cy="388014"/>
              <a:chOff x="8341543" y="606635"/>
              <a:chExt cx="569676" cy="388014"/>
            </a:xfrm>
          </p:grpSpPr>
          <p:sp>
            <p:nvSpPr>
              <p:cNvPr id="340" name="Google Shape;340;p5"/>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 name="Google Shape;341;p5"/>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42" name="Google Shape;342;p5"/>
            <p:cNvGrpSpPr/>
            <p:nvPr/>
          </p:nvGrpSpPr>
          <p:grpSpPr>
            <a:xfrm>
              <a:off x="8341543" y="2842933"/>
              <a:ext cx="569676" cy="380612"/>
              <a:chOff x="8341543" y="2282008"/>
              <a:chExt cx="569676" cy="380612"/>
            </a:xfrm>
          </p:grpSpPr>
          <p:sp>
            <p:nvSpPr>
              <p:cNvPr id="343" name="Google Shape;343;p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 name="Google Shape;344;p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45" name="Google Shape;345;p5"/>
            <p:cNvGrpSpPr/>
            <p:nvPr/>
          </p:nvGrpSpPr>
          <p:grpSpPr>
            <a:xfrm>
              <a:off x="8341543" y="3403858"/>
              <a:ext cx="569676" cy="380612"/>
              <a:chOff x="8341543" y="2282008"/>
              <a:chExt cx="569676" cy="380612"/>
            </a:xfrm>
          </p:grpSpPr>
          <p:sp>
            <p:nvSpPr>
              <p:cNvPr id="346" name="Google Shape;346;p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 name="Google Shape;347;p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48" name="Google Shape;348;p5"/>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 name="Google Shape;349;p5"/>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50" name="Google Shape;350;p5"/>
          <p:cNvSpPr txBox="1">
            <a:spLocks noGrp="1"/>
          </p:cNvSpPr>
          <p:nvPr>
            <p:ph type="title"/>
          </p:nvPr>
        </p:nvSpPr>
        <p:spPr>
          <a:xfrm>
            <a:off x="968300" y="588467"/>
            <a:ext cx="10255200" cy="7636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a:lvl1pPr>
            <a:lvl2pPr lvl="1" algn="ctr">
              <a:spcBef>
                <a:spcPts val="0"/>
              </a:spcBef>
              <a:spcAft>
                <a:spcPts val="0"/>
              </a:spcAft>
              <a:buSzPts val="2800"/>
              <a:buNone/>
              <a:defRPr/>
            </a:lvl2pPr>
            <a:lvl3pPr lvl="2" algn="ctr">
              <a:spcBef>
                <a:spcPts val="0"/>
              </a:spcBef>
              <a:spcAft>
                <a:spcPts val="0"/>
              </a:spcAft>
              <a:buSzPts val="2800"/>
              <a:buNone/>
              <a:defRPr/>
            </a:lvl3pPr>
            <a:lvl4pPr lvl="3" algn="ctr">
              <a:spcBef>
                <a:spcPts val="0"/>
              </a:spcBef>
              <a:spcAft>
                <a:spcPts val="0"/>
              </a:spcAft>
              <a:buSzPts val="2800"/>
              <a:buNone/>
              <a:defRPr/>
            </a:lvl4pPr>
            <a:lvl5pPr lvl="4" algn="ctr">
              <a:spcBef>
                <a:spcPts val="0"/>
              </a:spcBef>
              <a:spcAft>
                <a:spcPts val="0"/>
              </a:spcAft>
              <a:buSzPts val="2800"/>
              <a:buNone/>
              <a:defRPr/>
            </a:lvl5pPr>
            <a:lvl6pPr lvl="5" algn="ctr">
              <a:spcBef>
                <a:spcPts val="0"/>
              </a:spcBef>
              <a:spcAft>
                <a:spcPts val="0"/>
              </a:spcAft>
              <a:buSzPts val="2800"/>
              <a:buNone/>
              <a:defRPr/>
            </a:lvl6pPr>
            <a:lvl7pPr lvl="6" algn="ctr">
              <a:spcBef>
                <a:spcPts val="0"/>
              </a:spcBef>
              <a:spcAft>
                <a:spcPts val="0"/>
              </a:spcAft>
              <a:buSzPts val="2800"/>
              <a:buNone/>
              <a:defRPr/>
            </a:lvl7pPr>
            <a:lvl8pPr lvl="7" algn="ctr">
              <a:spcBef>
                <a:spcPts val="0"/>
              </a:spcBef>
              <a:spcAft>
                <a:spcPts val="0"/>
              </a:spcAft>
              <a:buSzPts val="2800"/>
              <a:buNone/>
              <a:defRPr/>
            </a:lvl8pPr>
            <a:lvl9pPr lvl="8" algn="ctr">
              <a:spcBef>
                <a:spcPts val="0"/>
              </a:spcBef>
              <a:spcAft>
                <a:spcPts val="0"/>
              </a:spcAft>
              <a:buSzPts val="2800"/>
              <a:buNone/>
              <a:defRPr/>
            </a:lvl9pPr>
          </a:lstStyle>
          <a:p>
            <a:endParaRPr/>
          </a:p>
        </p:txBody>
      </p:sp>
      <p:sp>
        <p:nvSpPr>
          <p:cNvPr id="351" name="Google Shape;351;p5"/>
          <p:cNvSpPr txBox="1">
            <a:spLocks noGrp="1"/>
          </p:cNvSpPr>
          <p:nvPr>
            <p:ph type="subTitle" idx="1"/>
          </p:nvPr>
        </p:nvSpPr>
        <p:spPr>
          <a:xfrm>
            <a:off x="2639784" y="2994033"/>
            <a:ext cx="3123600" cy="529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400" b="1">
                <a:solidFill>
                  <a:schemeClr val="accent1"/>
                </a:solidFill>
              </a:defRPr>
            </a:lvl1pPr>
            <a:lvl2pPr lvl="1" algn="ctr" rtl="0">
              <a:spcBef>
                <a:spcPts val="0"/>
              </a:spcBef>
              <a:spcAft>
                <a:spcPts val="0"/>
              </a:spcAft>
              <a:buNone/>
              <a:defRPr sz="2400">
                <a:solidFill>
                  <a:schemeClr val="accent1"/>
                </a:solidFill>
              </a:defRPr>
            </a:lvl2pPr>
            <a:lvl3pPr lvl="2" algn="ctr" rtl="0">
              <a:spcBef>
                <a:spcPts val="0"/>
              </a:spcBef>
              <a:spcAft>
                <a:spcPts val="0"/>
              </a:spcAft>
              <a:buNone/>
              <a:defRPr sz="2400">
                <a:solidFill>
                  <a:schemeClr val="accent1"/>
                </a:solidFill>
              </a:defRPr>
            </a:lvl3pPr>
            <a:lvl4pPr lvl="3" algn="ctr" rtl="0">
              <a:spcBef>
                <a:spcPts val="0"/>
              </a:spcBef>
              <a:spcAft>
                <a:spcPts val="0"/>
              </a:spcAft>
              <a:buNone/>
              <a:defRPr sz="2400">
                <a:solidFill>
                  <a:schemeClr val="accent1"/>
                </a:solidFill>
              </a:defRPr>
            </a:lvl4pPr>
            <a:lvl5pPr lvl="4" algn="ctr" rtl="0">
              <a:spcBef>
                <a:spcPts val="0"/>
              </a:spcBef>
              <a:spcAft>
                <a:spcPts val="0"/>
              </a:spcAft>
              <a:buNone/>
              <a:defRPr sz="2400">
                <a:solidFill>
                  <a:schemeClr val="accent1"/>
                </a:solidFill>
              </a:defRPr>
            </a:lvl5pPr>
            <a:lvl6pPr lvl="5" algn="ctr" rtl="0">
              <a:spcBef>
                <a:spcPts val="0"/>
              </a:spcBef>
              <a:spcAft>
                <a:spcPts val="0"/>
              </a:spcAft>
              <a:buNone/>
              <a:defRPr sz="2400">
                <a:solidFill>
                  <a:schemeClr val="accent1"/>
                </a:solidFill>
              </a:defRPr>
            </a:lvl6pPr>
            <a:lvl7pPr lvl="6" algn="ctr" rtl="0">
              <a:spcBef>
                <a:spcPts val="0"/>
              </a:spcBef>
              <a:spcAft>
                <a:spcPts val="0"/>
              </a:spcAft>
              <a:buNone/>
              <a:defRPr sz="2400">
                <a:solidFill>
                  <a:schemeClr val="accent1"/>
                </a:solidFill>
              </a:defRPr>
            </a:lvl7pPr>
            <a:lvl8pPr lvl="7" algn="ctr" rtl="0">
              <a:spcBef>
                <a:spcPts val="0"/>
              </a:spcBef>
              <a:spcAft>
                <a:spcPts val="0"/>
              </a:spcAft>
              <a:buNone/>
              <a:defRPr sz="2400">
                <a:solidFill>
                  <a:schemeClr val="accent1"/>
                </a:solidFill>
              </a:defRPr>
            </a:lvl8pPr>
            <a:lvl9pPr lvl="8" algn="ctr" rtl="0">
              <a:spcBef>
                <a:spcPts val="0"/>
              </a:spcBef>
              <a:spcAft>
                <a:spcPts val="0"/>
              </a:spcAft>
              <a:buNone/>
              <a:defRPr sz="2400">
                <a:solidFill>
                  <a:schemeClr val="accent1"/>
                </a:solidFill>
              </a:defRPr>
            </a:lvl9pPr>
          </a:lstStyle>
          <a:p>
            <a:endParaRPr/>
          </a:p>
        </p:txBody>
      </p:sp>
      <p:sp>
        <p:nvSpPr>
          <p:cNvPr id="352" name="Google Shape;352;p5"/>
          <p:cNvSpPr txBox="1">
            <a:spLocks noGrp="1"/>
          </p:cNvSpPr>
          <p:nvPr>
            <p:ph type="subTitle" idx="2"/>
          </p:nvPr>
        </p:nvSpPr>
        <p:spPr>
          <a:xfrm>
            <a:off x="2639784" y="3471200"/>
            <a:ext cx="3123600" cy="13140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353" name="Google Shape;353;p5"/>
          <p:cNvSpPr txBox="1">
            <a:spLocks noGrp="1"/>
          </p:cNvSpPr>
          <p:nvPr>
            <p:ph type="subTitle" idx="3"/>
          </p:nvPr>
        </p:nvSpPr>
        <p:spPr>
          <a:xfrm>
            <a:off x="6428617" y="2994033"/>
            <a:ext cx="3123600" cy="529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400" b="1">
                <a:solidFill>
                  <a:schemeClr val="accent1"/>
                </a:solidFill>
              </a:defRPr>
            </a:lvl1pPr>
            <a:lvl2pPr lvl="1" algn="ctr" rtl="0">
              <a:spcBef>
                <a:spcPts val="0"/>
              </a:spcBef>
              <a:spcAft>
                <a:spcPts val="0"/>
              </a:spcAft>
              <a:buNone/>
              <a:defRPr sz="2400">
                <a:solidFill>
                  <a:schemeClr val="accent1"/>
                </a:solidFill>
              </a:defRPr>
            </a:lvl2pPr>
            <a:lvl3pPr lvl="2" algn="ctr" rtl="0">
              <a:spcBef>
                <a:spcPts val="0"/>
              </a:spcBef>
              <a:spcAft>
                <a:spcPts val="0"/>
              </a:spcAft>
              <a:buNone/>
              <a:defRPr sz="2400">
                <a:solidFill>
                  <a:schemeClr val="accent1"/>
                </a:solidFill>
              </a:defRPr>
            </a:lvl3pPr>
            <a:lvl4pPr lvl="3" algn="ctr" rtl="0">
              <a:spcBef>
                <a:spcPts val="0"/>
              </a:spcBef>
              <a:spcAft>
                <a:spcPts val="0"/>
              </a:spcAft>
              <a:buNone/>
              <a:defRPr sz="2400">
                <a:solidFill>
                  <a:schemeClr val="accent1"/>
                </a:solidFill>
              </a:defRPr>
            </a:lvl4pPr>
            <a:lvl5pPr lvl="4" algn="ctr" rtl="0">
              <a:spcBef>
                <a:spcPts val="0"/>
              </a:spcBef>
              <a:spcAft>
                <a:spcPts val="0"/>
              </a:spcAft>
              <a:buNone/>
              <a:defRPr sz="2400">
                <a:solidFill>
                  <a:schemeClr val="accent1"/>
                </a:solidFill>
              </a:defRPr>
            </a:lvl5pPr>
            <a:lvl6pPr lvl="5" algn="ctr" rtl="0">
              <a:spcBef>
                <a:spcPts val="0"/>
              </a:spcBef>
              <a:spcAft>
                <a:spcPts val="0"/>
              </a:spcAft>
              <a:buNone/>
              <a:defRPr sz="2400">
                <a:solidFill>
                  <a:schemeClr val="accent1"/>
                </a:solidFill>
              </a:defRPr>
            </a:lvl6pPr>
            <a:lvl7pPr lvl="6" algn="ctr" rtl="0">
              <a:spcBef>
                <a:spcPts val="0"/>
              </a:spcBef>
              <a:spcAft>
                <a:spcPts val="0"/>
              </a:spcAft>
              <a:buNone/>
              <a:defRPr sz="2400">
                <a:solidFill>
                  <a:schemeClr val="accent1"/>
                </a:solidFill>
              </a:defRPr>
            </a:lvl7pPr>
            <a:lvl8pPr lvl="7" algn="ctr" rtl="0">
              <a:spcBef>
                <a:spcPts val="0"/>
              </a:spcBef>
              <a:spcAft>
                <a:spcPts val="0"/>
              </a:spcAft>
              <a:buNone/>
              <a:defRPr sz="2400">
                <a:solidFill>
                  <a:schemeClr val="accent1"/>
                </a:solidFill>
              </a:defRPr>
            </a:lvl8pPr>
            <a:lvl9pPr lvl="8" algn="ctr" rtl="0">
              <a:spcBef>
                <a:spcPts val="0"/>
              </a:spcBef>
              <a:spcAft>
                <a:spcPts val="0"/>
              </a:spcAft>
              <a:buNone/>
              <a:defRPr sz="2400">
                <a:solidFill>
                  <a:schemeClr val="accent1"/>
                </a:solidFill>
              </a:defRPr>
            </a:lvl9pPr>
          </a:lstStyle>
          <a:p>
            <a:endParaRPr/>
          </a:p>
        </p:txBody>
      </p:sp>
      <p:sp>
        <p:nvSpPr>
          <p:cNvPr id="354" name="Google Shape;354;p5"/>
          <p:cNvSpPr txBox="1">
            <a:spLocks noGrp="1"/>
          </p:cNvSpPr>
          <p:nvPr>
            <p:ph type="subTitle" idx="4"/>
          </p:nvPr>
        </p:nvSpPr>
        <p:spPr>
          <a:xfrm>
            <a:off x="6428617" y="3471205"/>
            <a:ext cx="3123600" cy="13140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355" name="Google Shape;355;p5"/>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6" name="Google Shape;356;p5"/>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7" name="Google Shape;357;p5"/>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8" name="Google Shape;358;p5"/>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9" name="Google Shape;359;p5"/>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0" name="Google Shape;360;p5"/>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1" name="Google Shape;361;p5"/>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2" name="Google Shape;362;p5"/>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3" name="Google Shape;363;p5"/>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4" name="Google Shape;364;p5"/>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5" name="Google Shape;365;p5"/>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6" name="Google Shape;366;p5"/>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7" name="Google Shape;367;p5"/>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8" name="Google Shape;368;p5"/>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9" name="Google Shape;369;p5"/>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0" name="Google Shape;370;p5"/>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1" name="Google Shape;371;p5"/>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2" name="Google Shape;372;p5"/>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3" name="Google Shape;373;p5"/>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4" name="Google Shape;374;p5"/>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5" name="Google Shape;375;p5"/>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6" name="Google Shape;376;p5"/>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7" name="Google Shape;377;p5"/>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8" name="Google Shape;378;p5"/>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9" name="Google Shape;379;p5"/>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0" name="Google Shape;380;p5"/>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1" name="Google Shape;381;p5"/>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2" name="Google Shape;382;p5"/>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3" name="Google Shape;383;p5"/>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4" name="Google Shape;384;p5"/>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5" name="Google Shape;385;p5"/>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6" name="Google Shape;386;p5"/>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7" name="Google Shape;387;p5"/>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8" name="Google Shape;388;p5"/>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9" name="Google Shape;389;p5"/>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0" name="Google Shape;390;p5"/>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1" name="Google Shape;391;p5"/>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2" name="Google Shape;392;p5"/>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3" name="Google Shape;393;p5"/>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4" name="Google Shape;394;p5"/>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5" name="Google Shape;395;p5"/>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6" name="Google Shape;396;p5"/>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7" name="Google Shape;397;p5"/>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8" name="Google Shape;398;p5"/>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9" name="Google Shape;399;p5"/>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0" name="Google Shape;400;p5"/>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1" name="Google Shape;401;p5"/>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2" name="Google Shape;402;p5"/>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3" name="Google Shape;403;p5"/>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4" name="Google Shape;404;p5"/>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999471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05"/>
        <p:cNvGrpSpPr/>
        <p:nvPr/>
      </p:nvGrpSpPr>
      <p:grpSpPr>
        <a:xfrm>
          <a:off x="0" y="0"/>
          <a:ext cx="0" cy="0"/>
          <a:chOff x="0" y="0"/>
          <a:chExt cx="0" cy="0"/>
        </a:xfrm>
      </p:grpSpPr>
      <p:sp>
        <p:nvSpPr>
          <p:cNvPr id="406" name="Google Shape;406;p6"/>
          <p:cNvSpPr/>
          <p:nvPr/>
        </p:nvSpPr>
        <p:spPr>
          <a:xfrm>
            <a:off x="527900" y="388432"/>
            <a:ext cx="11114749" cy="6384375"/>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7" name="Google Shape;407;p6"/>
          <p:cNvSpPr/>
          <p:nvPr/>
        </p:nvSpPr>
        <p:spPr>
          <a:xfrm>
            <a:off x="881581" y="292693"/>
            <a:ext cx="10758425" cy="6384375"/>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8" name="Google Shape;408;p6"/>
          <p:cNvSpPr/>
          <p:nvPr/>
        </p:nvSpPr>
        <p:spPr>
          <a:xfrm>
            <a:off x="11122057" y="5930292"/>
            <a:ext cx="759568" cy="410985"/>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09" name="Google Shape;409;p6"/>
          <p:cNvGrpSpPr/>
          <p:nvPr/>
        </p:nvGrpSpPr>
        <p:grpSpPr>
          <a:xfrm>
            <a:off x="11122057" y="3042677"/>
            <a:ext cx="759568" cy="507483"/>
            <a:chOff x="8341543" y="2282008"/>
            <a:chExt cx="569676" cy="380612"/>
          </a:xfrm>
        </p:grpSpPr>
        <p:sp>
          <p:nvSpPr>
            <p:cNvPr id="410" name="Google Shape;410;p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 name="Google Shape;411;p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2" name="Google Shape;412;p6"/>
          <p:cNvGrpSpPr/>
          <p:nvPr/>
        </p:nvGrpSpPr>
        <p:grpSpPr>
          <a:xfrm>
            <a:off x="11122057" y="2294792"/>
            <a:ext cx="759568" cy="507483"/>
            <a:chOff x="8341543" y="1721094"/>
            <a:chExt cx="569676" cy="380612"/>
          </a:xfrm>
        </p:grpSpPr>
        <p:sp>
          <p:nvSpPr>
            <p:cNvPr id="413" name="Google Shape;413;p6"/>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 name="Google Shape;414;p6"/>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5" name="Google Shape;415;p6"/>
          <p:cNvGrpSpPr/>
          <p:nvPr/>
        </p:nvGrpSpPr>
        <p:grpSpPr>
          <a:xfrm>
            <a:off x="11128364" y="1578123"/>
            <a:ext cx="757981" cy="517352"/>
            <a:chOff x="8346273" y="1183592"/>
            <a:chExt cx="568486" cy="388014"/>
          </a:xfrm>
        </p:grpSpPr>
        <p:sp>
          <p:nvSpPr>
            <p:cNvPr id="416" name="Google Shape;416;p6"/>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 name="Google Shape;417;p6"/>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8" name="Google Shape;418;p6"/>
          <p:cNvGrpSpPr/>
          <p:nvPr/>
        </p:nvGrpSpPr>
        <p:grpSpPr>
          <a:xfrm>
            <a:off x="11122057" y="808847"/>
            <a:ext cx="759568" cy="517352"/>
            <a:chOff x="8341543" y="606635"/>
            <a:chExt cx="569676" cy="388014"/>
          </a:xfrm>
        </p:grpSpPr>
        <p:sp>
          <p:nvSpPr>
            <p:cNvPr id="419" name="Google Shape;419;p6"/>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 name="Google Shape;420;p6"/>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21" name="Google Shape;421;p6"/>
          <p:cNvGrpSpPr/>
          <p:nvPr/>
        </p:nvGrpSpPr>
        <p:grpSpPr>
          <a:xfrm>
            <a:off x="11122057" y="3790577"/>
            <a:ext cx="759568" cy="507483"/>
            <a:chOff x="8341543" y="2282008"/>
            <a:chExt cx="569676" cy="380612"/>
          </a:xfrm>
        </p:grpSpPr>
        <p:sp>
          <p:nvSpPr>
            <p:cNvPr id="422" name="Google Shape;422;p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 name="Google Shape;423;p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24" name="Google Shape;424;p6"/>
          <p:cNvGrpSpPr/>
          <p:nvPr/>
        </p:nvGrpSpPr>
        <p:grpSpPr>
          <a:xfrm>
            <a:off x="11122057" y="4538477"/>
            <a:ext cx="759568" cy="507483"/>
            <a:chOff x="8341543" y="2282008"/>
            <a:chExt cx="569676" cy="380612"/>
          </a:xfrm>
        </p:grpSpPr>
        <p:sp>
          <p:nvSpPr>
            <p:cNvPr id="425" name="Google Shape;425;p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 name="Google Shape;426;p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27" name="Google Shape;427;p6"/>
          <p:cNvSpPr/>
          <p:nvPr/>
        </p:nvSpPr>
        <p:spPr>
          <a:xfrm>
            <a:off x="11122057" y="5823925"/>
            <a:ext cx="759568" cy="410985"/>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8" name="Google Shape;428;p6"/>
          <p:cNvSpPr/>
          <p:nvPr/>
        </p:nvSpPr>
        <p:spPr>
          <a:xfrm>
            <a:off x="527859" y="292693"/>
            <a:ext cx="10737917" cy="6384375"/>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9" name="Google Shape;429;p6"/>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0" name="Google Shape;430;p6"/>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1" name="Google Shape;431;p6"/>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2" name="Google Shape;432;p6"/>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3" name="Google Shape;433;p6"/>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4" name="Google Shape;434;p6"/>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5" name="Google Shape;435;p6"/>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6" name="Google Shape;436;p6"/>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7" name="Google Shape;437;p6"/>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8" name="Google Shape;438;p6"/>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9" name="Google Shape;439;p6"/>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0" name="Google Shape;440;p6"/>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1" name="Google Shape;441;p6"/>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2" name="Google Shape;442;p6"/>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3" name="Google Shape;443;p6"/>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4" name="Google Shape;444;p6"/>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5" name="Google Shape;445;p6"/>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6" name="Google Shape;446;p6"/>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7" name="Google Shape;447;p6"/>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8" name="Google Shape;448;p6"/>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9" name="Google Shape;449;p6"/>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0" name="Google Shape;450;p6"/>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1" name="Google Shape;451;p6"/>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2" name="Google Shape;452;p6"/>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3" name="Google Shape;453;p6"/>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4" name="Google Shape;454;p6"/>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5" name="Google Shape;455;p6"/>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6" name="Google Shape;456;p6"/>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7" name="Google Shape;457;p6"/>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8" name="Google Shape;458;p6"/>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9" name="Google Shape;459;p6"/>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0" name="Google Shape;460;p6"/>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1" name="Google Shape;461;p6"/>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2" name="Google Shape;462;p6"/>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3" name="Google Shape;463;p6"/>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4" name="Google Shape;464;p6"/>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5" name="Google Shape;465;p6"/>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6" name="Google Shape;466;p6"/>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7" name="Google Shape;467;p6"/>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8" name="Google Shape;468;p6"/>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9" name="Google Shape;469;p6"/>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0" name="Google Shape;470;p6"/>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1" name="Google Shape;471;p6"/>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2" name="Google Shape;472;p6"/>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3" name="Google Shape;473;p6"/>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4" name="Google Shape;474;p6"/>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5" name="Google Shape;475;p6"/>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6" name="Google Shape;476;p6"/>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7" name="Google Shape;477;p6"/>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8" name="Google Shape;478;p6"/>
          <p:cNvSpPr/>
          <p:nvPr/>
        </p:nvSpPr>
        <p:spPr>
          <a:xfrm>
            <a:off x="305201" y="180913"/>
            <a:ext cx="1059620" cy="915619"/>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9" name="Google Shape;479;p6"/>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0" name="Google Shape;480;p6"/>
          <p:cNvSpPr txBox="1">
            <a:spLocks noGrp="1"/>
          </p:cNvSpPr>
          <p:nvPr>
            <p:ph type="title"/>
          </p:nvPr>
        </p:nvSpPr>
        <p:spPr>
          <a:xfrm>
            <a:off x="968300" y="588467"/>
            <a:ext cx="10255200" cy="7636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a:lvl1pPr>
            <a:lvl2pPr lvl="1" algn="ctr">
              <a:spcBef>
                <a:spcPts val="0"/>
              </a:spcBef>
              <a:spcAft>
                <a:spcPts val="0"/>
              </a:spcAft>
              <a:buSzPts val="2800"/>
              <a:buNone/>
              <a:defRPr/>
            </a:lvl2pPr>
            <a:lvl3pPr lvl="2" algn="ctr">
              <a:spcBef>
                <a:spcPts val="0"/>
              </a:spcBef>
              <a:spcAft>
                <a:spcPts val="0"/>
              </a:spcAft>
              <a:buSzPts val="2800"/>
              <a:buNone/>
              <a:defRPr/>
            </a:lvl3pPr>
            <a:lvl4pPr lvl="3" algn="ctr">
              <a:spcBef>
                <a:spcPts val="0"/>
              </a:spcBef>
              <a:spcAft>
                <a:spcPts val="0"/>
              </a:spcAft>
              <a:buSzPts val="2800"/>
              <a:buNone/>
              <a:defRPr/>
            </a:lvl4pPr>
            <a:lvl5pPr lvl="4" algn="ctr">
              <a:spcBef>
                <a:spcPts val="0"/>
              </a:spcBef>
              <a:spcAft>
                <a:spcPts val="0"/>
              </a:spcAft>
              <a:buSzPts val="2800"/>
              <a:buNone/>
              <a:defRPr/>
            </a:lvl5pPr>
            <a:lvl6pPr lvl="5" algn="ctr">
              <a:spcBef>
                <a:spcPts val="0"/>
              </a:spcBef>
              <a:spcAft>
                <a:spcPts val="0"/>
              </a:spcAft>
              <a:buSzPts val="2800"/>
              <a:buNone/>
              <a:defRPr/>
            </a:lvl6pPr>
            <a:lvl7pPr lvl="6" algn="ctr">
              <a:spcBef>
                <a:spcPts val="0"/>
              </a:spcBef>
              <a:spcAft>
                <a:spcPts val="0"/>
              </a:spcAft>
              <a:buSzPts val="2800"/>
              <a:buNone/>
              <a:defRPr/>
            </a:lvl7pPr>
            <a:lvl8pPr lvl="7" algn="ctr">
              <a:spcBef>
                <a:spcPts val="0"/>
              </a:spcBef>
              <a:spcAft>
                <a:spcPts val="0"/>
              </a:spcAft>
              <a:buSzPts val="2800"/>
              <a:buNone/>
              <a:defRPr/>
            </a:lvl8pPr>
            <a:lvl9pPr lvl="8" algn="ctr">
              <a:spcBef>
                <a:spcPts val="0"/>
              </a:spcBef>
              <a:spcAft>
                <a:spcPts val="0"/>
              </a:spcAft>
              <a:buSzPts val="2800"/>
              <a:buNone/>
              <a:defRPr/>
            </a:lvl9pPr>
          </a:lstStyle>
          <a:p>
            <a:endParaRPr/>
          </a:p>
        </p:txBody>
      </p:sp>
      <p:grpSp>
        <p:nvGrpSpPr>
          <p:cNvPr id="481" name="Google Shape;481;p6"/>
          <p:cNvGrpSpPr/>
          <p:nvPr/>
        </p:nvGrpSpPr>
        <p:grpSpPr>
          <a:xfrm>
            <a:off x="968285" y="6000567"/>
            <a:ext cx="388500" cy="375167"/>
            <a:chOff x="3243875" y="2372825"/>
            <a:chExt cx="291375" cy="281375"/>
          </a:xfrm>
        </p:grpSpPr>
        <p:sp>
          <p:nvSpPr>
            <p:cNvPr id="482" name="Google Shape;482;p6"/>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 name="Google Shape;483;p6"/>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 name="Google Shape;484;p6"/>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 name="Google Shape;485;p6"/>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 name="Google Shape;486;p6"/>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 name="Google Shape;487;p6"/>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 name="Google Shape;488;p6"/>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 name="Google Shape;489;p6"/>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 name="Google Shape;490;p6"/>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 name="Google Shape;491;p6"/>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92" name="Google Shape;492;p6"/>
          <p:cNvSpPr/>
          <p:nvPr/>
        </p:nvSpPr>
        <p:spPr>
          <a:xfrm>
            <a:off x="9780800" y="677434"/>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93" name="Google Shape;493;p6"/>
          <p:cNvGrpSpPr/>
          <p:nvPr/>
        </p:nvGrpSpPr>
        <p:grpSpPr>
          <a:xfrm>
            <a:off x="2019934" y="606334"/>
            <a:ext cx="222233" cy="224767"/>
            <a:chOff x="4954425" y="2036375"/>
            <a:chExt cx="166675" cy="168575"/>
          </a:xfrm>
        </p:grpSpPr>
        <p:sp>
          <p:nvSpPr>
            <p:cNvPr id="494" name="Google Shape;494;p6"/>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 name="Google Shape;495;p6"/>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96" name="Google Shape;496;p6"/>
          <p:cNvSpPr/>
          <p:nvPr/>
        </p:nvSpPr>
        <p:spPr>
          <a:xfrm>
            <a:off x="1903933" y="6375718"/>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2451562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497"/>
        <p:cNvGrpSpPr/>
        <p:nvPr/>
      </p:nvGrpSpPr>
      <p:grpSpPr>
        <a:xfrm>
          <a:off x="0" y="0"/>
          <a:ext cx="0" cy="0"/>
          <a:chOff x="0" y="0"/>
          <a:chExt cx="0" cy="0"/>
        </a:xfrm>
      </p:grpSpPr>
      <p:grpSp>
        <p:nvGrpSpPr>
          <p:cNvPr id="498" name="Google Shape;498;p7"/>
          <p:cNvGrpSpPr/>
          <p:nvPr/>
        </p:nvGrpSpPr>
        <p:grpSpPr>
          <a:xfrm>
            <a:off x="527859" y="292693"/>
            <a:ext cx="11358487" cy="6384375"/>
            <a:chOff x="395894" y="219519"/>
            <a:chExt cx="8518865" cy="4788281"/>
          </a:xfrm>
        </p:grpSpPr>
        <p:sp>
          <p:nvSpPr>
            <p:cNvPr id="499" name="Google Shape;499;p7"/>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00" name="Google Shape;500;p7"/>
            <p:cNvGrpSpPr/>
            <p:nvPr/>
          </p:nvGrpSpPr>
          <p:grpSpPr>
            <a:xfrm>
              <a:off x="8341543" y="2282008"/>
              <a:ext cx="569676" cy="380612"/>
              <a:chOff x="8341543" y="2282008"/>
              <a:chExt cx="569676" cy="380612"/>
            </a:xfrm>
          </p:grpSpPr>
          <p:sp>
            <p:nvSpPr>
              <p:cNvPr id="501" name="Google Shape;501;p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 name="Google Shape;502;p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03" name="Google Shape;503;p7"/>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04" name="Google Shape;504;p7"/>
            <p:cNvGrpSpPr/>
            <p:nvPr/>
          </p:nvGrpSpPr>
          <p:grpSpPr>
            <a:xfrm>
              <a:off x="8341543" y="1721094"/>
              <a:ext cx="569676" cy="380612"/>
              <a:chOff x="8341543" y="1721094"/>
              <a:chExt cx="569676" cy="380612"/>
            </a:xfrm>
          </p:grpSpPr>
          <p:sp>
            <p:nvSpPr>
              <p:cNvPr id="505" name="Google Shape;505;p7"/>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 name="Google Shape;506;p7"/>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07" name="Google Shape;507;p7"/>
            <p:cNvGrpSpPr/>
            <p:nvPr/>
          </p:nvGrpSpPr>
          <p:grpSpPr>
            <a:xfrm>
              <a:off x="8346273" y="1183592"/>
              <a:ext cx="568486" cy="388014"/>
              <a:chOff x="8346273" y="1183592"/>
              <a:chExt cx="568486" cy="388014"/>
            </a:xfrm>
          </p:grpSpPr>
          <p:sp>
            <p:nvSpPr>
              <p:cNvPr id="508" name="Google Shape;508;p7"/>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 name="Google Shape;509;p7"/>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10" name="Google Shape;510;p7"/>
            <p:cNvGrpSpPr/>
            <p:nvPr/>
          </p:nvGrpSpPr>
          <p:grpSpPr>
            <a:xfrm>
              <a:off x="8341543" y="606635"/>
              <a:ext cx="569676" cy="388014"/>
              <a:chOff x="8341543" y="606635"/>
              <a:chExt cx="569676" cy="388014"/>
            </a:xfrm>
          </p:grpSpPr>
          <p:sp>
            <p:nvSpPr>
              <p:cNvPr id="511" name="Google Shape;511;p7"/>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 name="Google Shape;512;p7"/>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13" name="Google Shape;513;p7"/>
            <p:cNvGrpSpPr/>
            <p:nvPr/>
          </p:nvGrpSpPr>
          <p:grpSpPr>
            <a:xfrm>
              <a:off x="8341543" y="2842933"/>
              <a:ext cx="569676" cy="380612"/>
              <a:chOff x="8341543" y="2282008"/>
              <a:chExt cx="569676" cy="380612"/>
            </a:xfrm>
          </p:grpSpPr>
          <p:sp>
            <p:nvSpPr>
              <p:cNvPr id="514" name="Google Shape;514;p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 name="Google Shape;515;p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16" name="Google Shape;516;p7"/>
            <p:cNvGrpSpPr/>
            <p:nvPr/>
          </p:nvGrpSpPr>
          <p:grpSpPr>
            <a:xfrm>
              <a:off x="8341543" y="3403858"/>
              <a:ext cx="569676" cy="380612"/>
              <a:chOff x="8341543" y="2282008"/>
              <a:chExt cx="569676" cy="380612"/>
            </a:xfrm>
          </p:grpSpPr>
          <p:sp>
            <p:nvSpPr>
              <p:cNvPr id="517" name="Google Shape;517;p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 name="Google Shape;518;p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19" name="Google Shape;519;p7"/>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 name="Google Shape;520;p7"/>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21" name="Google Shape;521;p7"/>
          <p:cNvSpPr txBox="1">
            <a:spLocks noGrp="1"/>
          </p:cNvSpPr>
          <p:nvPr>
            <p:ph type="title"/>
          </p:nvPr>
        </p:nvSpPr>
        <p:spPr>
          <a:xfrm>
            <a:off x="968300" y="588467"/>
            <a:ext cx="10255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522" name="Google Shape;522;p7"/>
          <p:cNvSpPr txBox="1">
            <a:spLocks noGrp="1"/>
          </p:cNvSpPr>
          <p:nvPr>
            <p:ph type="subTitle" idx="1"/>
          </p:nvPr>
        </p:nvSpPr>
        <p:spPr>
          <a:xfrm>
            <a:off x="7411580" y="2812467"/>
            <a:ext cx="3223200" cy="529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667" b="1">
                <a:solidFill>
                  <a:schemeClr val="accent1"/>
                </a:solidFill>
              </a:defRPr>
            </a:lvl1pPr>
            <a:lvl2pPr lvl="1" rtl="0">
              <a:spcBef>
                <a:spcPts val="0"/>
              </a:spcBef>
              <a:spcAft>
                <a:spcPts val="0"/>
              </a:spcAft>
              <a:buNone/>
              <a:defRPr sz="2667" b="1">
                <a:solidFill>
                  <a:schemeClr val="accent1"/>
                </a:solidFill>
              </a:defRPr>
            </a:lvl2pPr>
            <a:lvl3pPr lvl="2" rtl="0">
              <a:spcBef>
                <a:spcPts val="0"/>
              </a:spcBef>
              <a:spcAft>
                <a:spcPts val="0"/>
              </a:spcAft>
              <a:buNone/>
              <a:defRPr sz="2667" b="1">
                <a:solidFill>
                  <a:schemeClr val="accent1"/>
                </a:solidFill>
              </a:defRPr>
            </a:lvl3pPr>
            <a:lvl4pPr lvl="3" rtl="0">
              <a:spcBef>
                <a:spcPts val="0"/>
              </a:spcBef>
              <a:spcAft>
                <a:spcPts val="0"/>
              </a:spcAft>
              <a:buNone/>
              <a:defRPr sz="2667" b="1">
                <a:solidFill>
                  <a:schemeClr val="accent1"/>
                </a:solidFill>
              </a:defRPr>
            </a:lvl4pPr>
            <a:lvl5pPr lvl="4" rtl="0">
              <a:spcBef>
                <a:spcPts val="0"/>
              </a:spcBef>
              <a:spcAft>
                <a:spcPts val="0"/>
              </a:spcAft>
              <a:buNone/>
              <a:defRPr sz="2667" b="1">
                <a:solidFill>
                  <a:schemeClr val="accent1"/>
                </a:solidFill>
              </a:defRPr>
            </a:lvl5pPr>
            <a:lvl6pPr lvl="5" rtl="0">
              <a:spcBef>
                <a:spcPts val="0"/>
              </a:spcBef>
              <a:spcAft>
                <a:spcPts val="0"/>
              </a:spcAft>
              <a:buNone/>
              <a:defRPr sz="2667" b="1">
                <a:solidFill>
                  <a:schemeClr val="accent1"/>
                </a:solidFill>
              </a:defRPr>
            </a:lvl6pPr>
            <a:lvl7pPr lvl="6" rtl="0">
              <a:spcBef>
                <a:spcPts val="0"/>
              </a:spcBef>
              <a:spcAft>
                <a:spcPts val="0"/>
              </a:spcAft>
              <a:buNone/>
              <a:defRPr sz="2667" b="1">
                <a:solidFill>
                  <a:schemeClr val="accent1"/>
                </a:solidFill>
              </a:defRPr>
            </a:lvl7pPr>
            <a:lvl8pPr lvl="7" rtl="0">
              <a:spcBef>
                <a:spcPts val="0"/>
              </a:spcBef>
              <a:spcAft>
                <a:spcPts val="0"/>
              </a:spcAft>
              <a:buNone/>
              <a:defRPr sz="2667" b="1">
                <a:solidFill>
                  <a:schemeClr val="accent1"/>
                </a:solidFill>
              </a:defRPr>
            </a:lvl8pPr>
            <a:lvl9pPr lvl="8" rtl="0">
              <a:spcBef>
                <a:spcPts val="0"/>
              </a:spcBef>
              <a:spcAft>
                <a:spcPts val="0"/>
              </a:spcAft>
              <a:buNone/>
              <a:defRPr sz="2667" b="1">
                <a:solidFill>
                  <a:schemeClr val="accent1"/>
                </a:solidFill>
              </a:defRPr>
            </a:lvl9pPr>
          </a:lstStyle>
          <a:p>
            <a:endParaRPr/>
          </a:p>
        </p:txBody>
      </p:sp>
      <p:sp>
        <p:nvSpPr>
          <p:cNvPr id="523" name="Google Shape;523;p7"/>
          <p:cNvSpPr txBox="1">
            <a:spLocks noGrp="1"/>
          </p:cNvSpPr>
          <p:nvPr>
            <p:ph type="subTitle" idx="2"/>
          </p:nvPr>
        </p:nvSpPr>
        <p:spPr>
          <a:xfrm>
            <a:off x="7408351" y="3284396"/>
            <a:ext cx="3223200" cy="1768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a:lvl1pPr>
            <a:lvl2pPr lvl="1" rtl="0">
              <a:spcBef>
                <a:spcPts val="0"/>
              </a:spcBef>
              <a:spcAft>
                <a:spcPts val="0"/>
              </a:spcAft>
              <a:buNone/>
              <a:defRPr sz="2400"/>
            </a:lvl2pPr>
            <a:lvl3pPr lvl="2" rtl="0">
              <a:spcBef>
                <a:spcPts val="0"/>
              </a:spcBef>
              <a:spcAft>
                <a:spcPts val="0"/>
              </a:spcAft>
              <a:buNone/>
              <a:defRPr sz="2400"/>
            </a:lvl3pPr>
            <a:lvl4pPr lvl="3" rtl="0">
              <a:spcBef>
                <a:spcPts val="0"/>
              </a:spcBef>
              <a:spcAft>
                <a:spcPts val="0"/>
              </a:spcAft>
              <a:buNone/>
              <a:defRPr sz="2400"/>
            </a:lvl4pPr>
            <a:lvl5pPr lvl="4" rtl="0">
              <a:spcBef>
                <a:spcPts val="0"/>
              </a:spcBef>
              <a:spcAft>
                <a:spcPts val="0"/>
              </a:spcAft>
              <a:buNone/>
              <a:defRPr sz="2400"/>
            </a:lvl5pPr>
            <a:lvl6pPr lvl="5" rtl="0">
              <a:spcBef>
                <a:spcPts val="0"/>
              </a:spcBef>
              <a:spcAft>
                <a:spcPts val="0"/>
              </a:spcAft>
              <a:buNone/>
              <a:defRPr sz="2400"/>
            </a:lvl6pPr>
            <a:lvl7pPr lvl="6" rtl="0">
              <a:spcBef>
                <a:spcPts val="0"/>
              </a:spcBef>
              <a:spcAft>
                <a:spcPts val="0"/>
              </a:spcAft>
              <a:buNone/>
              <a:defRPr sz="2400"/>
            </a:lvl7pPr>
            <a:lvl8pPr lvl="7" rtl="0">
              <a:spcBef>
                <a:spcPts val="0"/>
              </a:spcBef>
              <a:spcAft>
                <a:spcPts val="0"/>
              </a:spcAft>
              <a:buNone/>
              <a:defRPr sz="2400"/>
            </a:lvl8pPr>
            <a:lvl9pPr lvl="8" rtl="0">
              <a:spcBef>
                <a:spcPts val="0"/>
              </a:spcBef>
              <a:spcAft>
                <a:spcPts val="0"/>
              </a:spcAft>
              <a:buNone/>
              <a:defRPr sz="2400"/>
            </a:lvl9pPr>
          </a:lstStyle>
          <a:p>
            <a:endParaRPr/>
          </a:p>
        </p:txBody>
      </p:sp>
      <p:sp>
        <p:nvSpPr>
          <p:cNvPr id="524" name="Google Shape;524;p7"/>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5" name="Google Shape;525;p7"/>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6" name="Google Shape;526;p7"/>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7" name="Google Shape;527;p7"/>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8" name="Google Shape;528;p7"/>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9" name="Google Shape;529;p7"/>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0" name="Google Shape;530;p7"/>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1" name="Google Shape;531;p7"/>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2" name="Google Shape;532;p7"/>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3" name="Google Shape;533;p7"/>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4" name="Google Shape;534;p7"/>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5" name="Google Shape;535;p7"/>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6" name="Google Shape;536;p7"/>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7" name="Google Shape;537;p7"/>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8" name="Google Shape;538;p7"/>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9" name="Google Shape;539;p7"/>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0" name="Google Shape;540;p7"/>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1" name="Google Shape;541;p7"/>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2" name="Google Shape;542;p7"/>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3" name="Google Shape;543;p7"/>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4" name="Google Shape;544;p7"/>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5" name="Google Shape;545;p7"/>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6" name="Google Shape;546;p7"/>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7" name="Google Shape;547;p7"/>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8" name="Google Shape;548;p7"/>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9" name="Google Shape;549;p7"/>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0" name="Google Shape;550;p7"/>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1" name="Google Shape;551;p7"/>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2" name="Google Shape;552;p7"/>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3" name="Google Shape;553;p7"/>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4" name="Google Shape;554;p7"/>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5" name="Google Shape;555;p7"/>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6" name="Google Shape;556;p7"/>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7" name="Google Shape;557;p7"/>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8" name="Google Shape;558;p7"/>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9" name="Google Shape;559;p7"/>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0" name="Google Shape;560;p7"/>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1" name="Google Shape;561;p7"/>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2" name="Google Shape;562;p7"/>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3" name="Google Shape;563;p7"/>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4" name="Google Shape;564;p7"/>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5" name="Google Shape;565;p7"/>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6" name="Google Shape;566;p7"/>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7" name="Google Shape;567;p7"/>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8" name="Google Shape;568;p7"/>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9" name="Google Shape;569;p7"/>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0" name="Google Shape;570;p7"/>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1" name="Google Shape;571;p7"/>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2" name="Google Shape;572;p7"/>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3" name="Google Shape;573;p7"/>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7945399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574"/>
        <p:cNvGrpSpPr/>
        <p:nvPr/>
      </p:nvGrpSpPr>
      <p:grpSpPr>
        <a:xfrm>
          <a:off x="0" y="0"/>
          <a:ext cx="0" cy="0"/>
          <a:chOff x="0" y="0"/>
          <a:chExt cx="0" cy="0"/>
        </a:xfrm>
      </p:grpSpPr>
      <p:grpSp>
        <p:nvGrpSpPr>
          <p:cNvPr id="575" name="Google Shape;575;p8"/>
          <p:cNvGrpSpPr/>
          <p:nvPr/>
        </p:nvGrpSpPr>
        <p:grpSpPr>
          <a:xfrm>
            <a:off x="527859" y="292693"/>
            <a:ext cx="11358487" cy="6384375"/>
            <a:chOff x="395894" y="219519"/>
            <a:chExt cx="8518865" cy="4788281"/>
          </a:xfrm>
        </p:grpSpPr>
        <p:sp>
          <p:nvSpPr>
            <p:cNvPr id="576" name="Google Shape;576;p8"/>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77" name="Google Shape;577;p8"/>
            <p:cNvGrpSpPr/>
            <p:nvPr/>
          </p:nvGrpSpPr>
          <p:grpSpPr>
            <a:xfrm>
              <a:off x="8341543" y="2282008"/>
              <a:ext cx="569676" cy="380612"/>
              <a:chOff x="8341543" y="2282008"/>
              <a:chExt cx="569676" cy="380612"/>
            </a:xfrm>
          </p:grpSpPr>
          <p:sp>
            <p:nvSpPr>
              <p:cNvPr id="578" name="Google Shape;578;p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 name="Google Shape;579;p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80" name="Google Shape;580;p8"/>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81" name="Google Shape;581;p8"/>
            <p:cNvGrpSpPr/>
            <p:nvPr/>
          </p:nvGrpSpPr>
          <p:grpSpPr>
            <a:xfrm>
              <a:off x="8341543" y="1721094"/>
              <a:ext cx="569676" cy="380612"/>
              <a:chOff x="8341543" y="1721094"/>
              <a:chExt cx="569676" cy="380612"/>
            </a:xfrm>
          </p:grpSpPr>
          <p:sp>
            <p:nvSpPr>
              <p:cNvPr id="582" name="Google Shape;582;p8"/>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 name="Google Shape;583;p8"/>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84" name="Google Shape;584;p8"/>
            <p:cNvGrpSpPr/>
            <p:nvPr/>
          </p:nvGrpSpPr>
          <p:grpSpPr>
            <a:xfrm>
              <a:off x="8346273" y="1183592"/>
              <a:ext cx="568486" cy="388014"/>
              <a:chOff x="8346273" y="1183592"/>
              <a:chExt cx="568486" cy="388014"/>
            </a:xfrm>
          </p:grpSpPr>
          <p:sp>
            <p:nvSpPr>
              <p:cNvPr id="585" name="Google Shape;585;p8"/>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 name="Google Shape;586;p8"/>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87" name="Google Shape;587;p8"/>
            <p:cNvGrpSpPr/>
            <p:nvPr/>
          </p:nvGrpSpPr>
          <p:grpSpPr>
            <a:xfrm>
              <a:off x="8341543" y="606635"/>
              <a:ext cx="569676" cy="388014"/>
              <a:chOff x="8341543" y="606635"/>
              <a:chExt cx="569676" cy="388014"/>
            </a:xfrm>
          </p:grpSpPr>
          <p:sp>
            <p:nvSpPr>
              <p:cNvPr id="588" name="Google Shape;588;p8"/>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 name="Google Shape;589;p8"/>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90" name="Google Shape;590;p8"/>
            <p:cNvGrpSpPr/>
            <p:nvPr/>
          </p:nvGrpSpPr>
          <p:grpSpPr>
            <a:xfrm>
              <a:off x="8341543" y="2842933"/>
              <a:ext cx="569676" cy="380612"/>
              <a:chOff x="8341543" y="2282008"/>
              <a:chExt cx="569676" cy="380612"/>
            </a:xfrm>
          </p:grpSpPr>
          <p:sp>
            <p:nvSpPr>
              <p:cNvPr id="591" name="Google Shape;591;p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 name="Google Shape;592;p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93" name="Google Shape;593;p8"/>
            <p:cNvGrpSpPr/>
            <p:nvPr/>
          </p:nvGrpSpPr>
          <p:grpSpPr>
            <a:xfrm>
              <a:off x="8341543" y="3403858"/>
              <a:ext cx="569676" cy="380612"/>
              <a:chOff x="8341543" y="2282008"/>
              <a:chExt cx="569676" cy="380612"/>
            </a:xfrm>
          </p:grpSpPr>
          <p:sp>
            <p:nvSpPr>
              <p:cNvPr id="594" name="Google Shape;594;p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 name="Google Shape;595;p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96" name="Google Shape;596;p8"/>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 name="Google Shape;597;p8"/>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98" name="Google Shape;598;p8"/>
          <p:cNvSpPr txBox="1">
            <a:spLocks noGrp="1"/>
          </p:cNvSpPr>
          <p:nvPr>
            <p:ph type="title"/>
          </p:nvPr>
        </p:nvSpPr>
        <p:spPr>
          <a:xfrm>
            <a:off x="2039400" y="2243400"/>
            <a:ext cx="8113200" cy="9636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7200"/>
              <a:buNone/>
              <a:defRPr sz="9600">
                <a:solidFill>
                  <a:schemeClr val="accent1"/>
                </a:solidFill>
              </a:defRPr>
            </a:lvl1pPr>
            <a:lvl2pPr lvl="1" algn="ctr">
              <a:spcBef>
                <a:spcPts val="0"/>
              </a:spcBef>
              <a:spcAft>
                <a:spcPts val="0"/>
              </a:spcAft>
              <a:buClr>
                <a:schemeClr val="accent1"/>
              </a:buClr>
              <a:buSzPts val="7200"/>
              <a:buNone/>
              <a:defRPr sz="9600">
                <a:solidFill>
                  <a:schemeClr val="accent1"/>
                </a:solidFill>
              </a:defRPr>
            </a:lvl2pPr>
            <a:lvl3pPr lvl="2" algn="ctr">
              <a:spcBef>
                <a:spcPts val="0"/>
              </a:spcBef>
              <a:spcAft>
                <a:spcPts val="0"/>
              </a:spcAft>
              <a:buClr>
                <a:schemeClr val="accent1"/>
              </a:buClr>
              <a:buSzPts val="7200"/>
              <a:buNone/>
              <a:defRPr sz="9600">
                <a:solidFill>
                  <a:schemeClr val="accent1"/>
                </a:solidFill>
              </a:defRPr>
            </a:lvl3pPr>
            <a:lvl4pPr lvl="3" algn="ctr">
              <a:spcBef>
                <a:spcPts val="0"/>
              </a:spcBef>
              <a:spcAft>
                <a:spcPts val="0"/>
              </a:spcAft>
              <a:buClr>
                <a:schemeClr val="accent1"/>
              </a:buClr>
              <a:buSzPts val="7200"/>
              <a:buNone/>
              <a:defRPr sz="9600">
                <a:solidFill>
                  <a:schemeClr val="accent1"/>
                </a:solidFill>
              </a:defRPr>
            </a:lvl4pPr>
            <a:lvl5pPr lvl="4" algn="ctr">
              <a:spcBef>
                <a:spcPts val="0"/>
              </a:spcBef>
              <a:spcAft>
                <a:spcPts val="0"/>
              </a:spcAft>
              <a:buClr>
                <a:schemeClr val="accent1"/>
              </a:buClr>
              <a:buSzPts val="7200"/>
              <a:buNone/>
              <a:defRPr sz="9600">
                <a:solidFill>
                  <a:schemeClr val="accent1"/>
                </a:solidFill>
              </a:defRPr>
            </a:lvl5pPr>
            <a:lvl6pPr lvl="5" algn="ctr">
              <a:spcBef>
                <a:spcPts val="0"/>
              </a:spcBef>
              <a:spcAft>
                <a:spcPts val="0"/>
              </a:spcAft>
              <a:buClr>
                <a:schemeClr val="accent1"/>
              </a:buClr>
              <a:buSzPts val="7200"/>
              <a:buNone/>
              <a:defRPr sz="9600">
                <a:solidFill>
                  <a:schemeClr val="accent1"/>
                </a:solidFill>
              </a:defRPr>
            </a:lvl6pPr>
            <a:lvl7pPr lvl="6" algn="ctr">
              <a:spcBef>
                <a:spcPts val="0"/>
              </a:spcBef>
              <a:spcAft>
                <a:spcPts val="0"/>
              </a:spcAft>
              <a:buClr>
                <a:schemeClr val="accent1"/>
              </a:buClr>
              <a:buSzPts val="7200"/>
              <a:buNone/>
              <a:defRPr sz="9600">
                <a:solidFill>
                  <a:schemeClr val="accent1"/>
                </a:solidFill>
              </a:defRPr>
            </a:lvl7pPr>
            <a:lvl8pPr lvl="7" algn="ctr">
              <a:spcBef>
                <a:spcPts val="0"/>
              </a:spcBef>
              <a:spcAft>
                <a:spcPts val="0"/>
              </a:spcAft>
              <a:buClr>
                <a:schemeClr val="accent1"/>
              </a:buClr>
              <a:buSzPts val="7200"/>
              <a:buNone/>
              <a:defRPr sz="9600">
                <a:solidFill>
                  <a:schemeClr val="accent1"/>
                </a:solidFill>
              </a:defRPr>
            </a:lvl8pPr>
            <a:lvl9pPr lvl="8" algn="ctr">
              <a:spcBef>
                <a:spcPts val="0"/>
              </a:spcBef>
              <a:spcAft>
                <a:spcPts val="0"/>
              </a:spcAft>
              <a:buClr>
                <a:schemeClr val="accent1"/>
              </a:buClr>
              <a:buSzPts val="7200"/>
              <a:buNone/>
              <a:defRPr sz="9600">
                <a:solidFill>
                  <a:schemeClr val="accent1"/>
                </a:solidFill>
              </a:defRPr>
            </a:lvl9pPr>
          </a:lstStyle>
          <a:p>
            <a:endParaRPr/>
          </a:p>
        </p:txBody>
      </p:sp>
      <p:sp>
        <p:nvSpPr>
          <p:cNvPr id="599" name="Google Shape;599;p8"/>
          <p:cNvSpPr txBox="1">
            <a:spLocks noGrp="1"/>
          </p:cNvSpPr>
          <p:nvPr>
            <p:ph type="subTitle" idx="1"/>
          </p:nvPr>
        </p:nvSpPr>
        <p:spPr>
          <a:xfrm>
            <a:off x="2046433" y="3207000"/>
            <a:ext cx="8113200" cy="1407600"/>
          </a:xfrm>
          <a:prstGeom prst="rect">
            <a:avLst/>
          </a:prstGeom>
        </p:spPr>
        <p:txBody>
          <a:bodyPr spcFirstLastPara="1" wrap="square" lIns="91425" tIns="91425" rIns="91425" bIns="91425" anchor="ctr" anchorCtr="0">
            <a:noAutofit/>
          </a:bodyPr>
          <a:lstStyle>
            <a:lvl1pPr lvl="0" algn="ctr">
              <a:spcBef>
                <a:spcPts val="0"/>
              </a:spcBef>
              <a:spcAft>
                <a:spcPts val="0"/>
              </a:spcAft>
              <a:buNone/>
              <a:defRPr sz="2133"/>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sp>
        <p:nvSpPr>
          <p:cNvPr id="600" name="Google Shape;600;p8"/>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1" name="Google Shape;601;p8"/>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2" name="Google Shape;602;p8"/>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3" name="Google Shape;603;p8"/>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4" name="Google Shape;604;p8"/>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5" name="Google Shape;605;p8"/>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6" name="Google Shape;606;p8"/>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7" name="Google Shape;607;p8"/>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8" name="Google Shape;608;p8"/>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9" name="Google Shape;609;p8"/>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0" name="Google Shape;610;p8"/>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1" name="Google Shape;611;p8"/>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2" name="Google Shape;612;p8"/>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3" name="Google Shape;613;p8"/>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4" name="Google Shape;614;p8"/>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5" name="Google Shape;615;p8"/>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6" name="Google Shape;616;p8"/>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7" name="Google Shape;617;p8"/>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8" name="Google Shape;618;p8"/>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9" name="Google Shape;619;p8"/>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0" name="Google Shape;620;p8"/>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1" name="Google Shape;621;p8"/>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2" name="Google Shape;622;p8"/>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3" name="Google Shape;623;p8"/>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4" name="Google Shape;624;p8"/>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5" name="Google Shape;625;p8"/>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6" name="Google Shape;626;p8"/>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7" name="Google Shape;627;p8"/>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8" name="Google Shape;628;p8"/>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9" name="Google Shape;629;p8"/>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0" name="Google Shape;630;p8"/>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1" name="Google Shape;631;p8"/>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2" name="Google Shape;632;p8"/>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3" name="Google Shape;633;p8"/>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4" name="Google Shape;634;p8"/>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5" name="Google Shape;635;p8"/>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6" name="Google Shape;636;p8"/>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7" name="Google Shape;637;p8"/>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8" name="Google Shape;638;p8"/>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9" name="Google Shape;639;p8"/>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0" name="Google Shape;640;p8"/>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1" name="Google Shape;641;p8"/>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2" name="Google Shape;642;p8"/>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3" name="Google Shape;643;p8"/>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4" name="Google Shape;644;p8"/>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5" name="Google Shape;645;p8"/>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6" name="Google Shape;646;p8"/>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7" name="Google Shape;647;p8"/>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8" name="Google Shape;648;p8"/>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9" name="Google Shape;649;p8"/>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176826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650"/>
        <p:cNvGrpSpPr/>
        <p:nvPr/>
      </p:nvGrpSpPr>
      <p:grpSpPr>
        <a:xfrm>
          <a:off x="0" y="0"/>
          <a:ext cx="0" cy="0"/>
          <a:chOff x="0" y="0"/>
          <a:chExt cx="0" cy="0"/>
        </a:xfrm>
      </p:grpSpPr>
      <p:grpSp>
        <p:nvGrpSpPr>
          <p:cNvPr id="651" name="Google Shape;651;p9"/>
          <p:cNvGrpSpPr/>
          <p:nvPr/>
        </p:nvGrpSpPr>
        <p:grpSpPr>
          <a:xfrm>
            <a:off x="527859" y="292693"/>
            <a:ext cx="11358487" cy="6384375"/>
            <a:chOff x="395894" y="219519"/>
            <a:chExt cx="8518865" cy="4788281"/>
          </a:xfrm>
        </p:grpSpPr>
        <p:sp>
          <p:nvSpPr>
            <p:cNvPr id="652" name="Google Shape;652;p9"/>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53" name="Google Shape;653;p9"/>
            <p:cNvGrpSpPr/>
            <p:nvPr/>
          </p:nvGrpSpPr>
          <p:grpSpPr>
            <a:xfrm>
              <a:off x="8341543" y="2282008"/>
              <a:ext cx="569676" cy="380612"/>
              <a:chOff x="8341543" y="2282008"/>
              <a:chExt cx="569676" cy="380612"/>
            </a:xfrm>
          </p:grpSpPr>
          <p:sp>
            <p:nvSpPr>
              <p:cNvPr id="654" name="Google Shape;654;p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5" name="Google Shape;655;p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56" name="Google Shape;656;p9"/>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57" name="Google Shape;657;p9"/>
            <p:cNvGrpSpPr/>
            <p:nvPr/>
          </p:nvGrpSpPr>
          <p:grpSpPr>
            <a:xfrm>
              <a:off x="8341543" y="1721094"/>
              <a:ext cx="569676" cy="380612"/>
              <a:chOff x="8341543" y="1721094"/>
              <a:chExt cx="569676" cy="380612"/>
            </a:xfrm>
          </p:grpSpPr>
          <p:sp>
            <p:nvSpPr>
              <p:cNvPr id="658" name="Google Shape;658;p9"/>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9" name="Google Shape;659;p9"/>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60" name="Google Shape;660;p9"/>
            <p:cNvGrpSpPr/>
            <p:nvPr/>
          </p:nvGrpSpPr>
          <p:grpSpPr>
            <a:xfrm>
              <a:off x="8346273" y="1183592"/>
              <a:ext cx="568486" cy="388014"/>
              <a:chOff x="8346273" y="1183592"/>
              <a:chExt cx="568486" cy="388014"/>
            </a:xfrm>
          </p:grpSpPr>
          <p:sp>
            <p:nvSpPr>
              <p:cNvPr id="661" name="Google Shape;661;p9"/>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2" name="Google Shape;662;p9"/>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63" name="Google Shape;663;p9"/>
            <p:cNvGrpSpPr/>
            <p:nvPr/>
          </p:nvGrpSpPr>
          <p:grpSpPr>
            <a:xfrm>
              <a:off x="8341543" y="606635"/>
              <a:ext cx="569676" cy="388014"/>
              <a:chOff x="8341543" y="606635"/>
              <a:chExt cx="569676" cy="388014"/>
            </a:xfrm>
          </p:grpSpPr>
          <p:sp>
            <p:nvSpPr>
              <p:cNvPr id="664" name="Google Shape;664;p9"/>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5" name="Google Shape;665;p9"/>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66" name="Google Shape;666;p9"/>
            <p:cNvGrpSpPr/>
            <p:nvPr/>
          </p:nvGrpSpPr>
          <p:grpSpPr>
            <a:xfrm>
              <a:off x="8341543" y="2842933"/>
              <a:ext cx="569676" cy="380612"/>
              <a:chOff x="8341543" y="2282008"/>
              <a:chExt cx="569676" cy="380612"/>
            </a:xfrm>
          </p:grpSpPr>
          <p:sp>
            <p:nvSpPr>
              <p:cNvPr id="667" name="Google Shape;667;p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8" name="Google Shape;668;p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69" name="Google Shape;669;p9"/>
            <p:cNvGrpSpPr/>
            <p:nvPr/>
          </p:nvGrpSpPr>
          <p:grpSpPr>
            <a:xfrm>
              <a:off x="8341543" y="3403858"/>
              <a:ext cx="569676" cy="380612"/>
              <a:chOff x="8341543" y="2282008"/>
              <a:chExt cx="569676" cy="380612"/>
            </a:xfrm>
          </p:grpSpPr>
          <p:sp>
            <p:nvSpPr>
              <p:cNvPr id="670" name="Google Shape;670;p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1" name="Google Shape;671;p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72" name="Google Shape;672;p9"/>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3" name="Google Shape;673;p9"/>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74" name="Google Shape;674;p9"/>
          <p:cNvSpPr txBox="1">
            <a:spLocks noGrp="1"/>
          </p:cNvSpPr>
          <p:nvPr>
            <p:ph type="title"/>
          </p:nvPr>
        </p:nvSpPr>
        <p:spPr>
          <a:xfrm>
            <a:off x="2686400" y="1976933"/>
            <a:ext cx="6819200" cy="1853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14266"/>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675" name="Google Shape;675;p9"/>
          <p:cNvSpPr txBox="1">
            <a:spLocks noGrp="1"/>
          </p:cNvSpPr>
          <p:nvPr>
            <p:ph type="subTitle" idx="1"/>
          </p:nvPr>
        </p:nvSpPr>
        <p:spPr>
          <a:xfrm>
            <a:off x="3459000" y="3667733"/>
            <a:ext cx="5274000" cy="1325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400"/>
            </a:lvl1pPr>
            <a:lvl2pPr lvl="1" algn="ctr" rtl="0">
              <a:spcBef>
                <a:spcPts val="0"/>
              </a:spcBef>
              <a:spcAft>
                <a:spcPts val="0"/>
              </a:spcAft>
              <a:buNone/>
              <a:defRPr sz="2400"/>
            </a:lvl2pPr>
            <a:lvl3pPr lvl="2" algn="ctr" rtl="0">
              <a:spcBef>
                <a:spcPts val="0"/>
              </a:spcBef>
              <a:spcAft>
                <a:spcPts val="0"/>
              </a:spcAft>
              <a:buNone/>
              <a:defRPr sz="2400"/>
            </a:lvl3pPr>
            <a:lvl4pPr lvl="3" algn="ctr" rtl="0">
              <a:spcBef>
                <a:spcPts val="0"/>
              </a:spcBef>
              <a:spcAft>
                <a:spcPts val="0"/>
              </a:spcAft>
              <a:buNone/>
              <a:defRPr sz="2400"/>
            </a:lvl4pPr>
            <a:lvl5pPr lvl="4" algn="ctr" rtl="0">
              <a:spcBef>
                <a:spcPts val="0"/>
              </a:spcBef>
              <a:spcAft>
                <a:spcPts val="0"/>
              </a:spcAft>
              <a:buNone/>
              <a:defRPr sz="2400"/>
            </a:lvl5pPr>
            <a:lvl6pPr lvl="5" algn="ctr" rtl="0">
              <a:spcBef>
                <a:spcPts val="0"/>
              </a:spcBef>
              <a:spcAft>
                <a:spcPts val="0"/>
              </a:spcAft>
              <a:buNone/>
              <a:defRPr sz="2400"/>
            </a:lvl6pPr>
            <a:lvl7pPr lvl="6" algn="ctr" rtl="0">
              <a:spcBef>
                <a:spcPts val="0"/>
              </a:spcBef>
              <a:spcAft>
                <a:spcPts val="0"/>
              </a:spcAft>
              <a:buNone/>
              <a:defRPr sz="2400"/>
            </a:lvl7pPr>
            <a:lvl8pPr lvl="7" algn="ctr" rtl="0">
              <a:spcBef>
                <a:spcPts val="0"/>
              </a:spcBef>
              <a:spcAft>
                <a:spcPts val="0"/>
              </a:spcAft>
              <a:buNone/>
              <a:defRPr sz="2400"/>
            </a:lvl8pPr>
            <a:lvl9pPr lvl="8" algn="ctr" rtl="0">
              <a:spcBef>
                <a:spcPts val="0"/>
              </a:spcBef>
              <a:spcAft>
                <a:spcPts val="0"/>
              </a:spcAft>
              <a:buNone/>
              <a:defRPr sz="2400"/>
            </a:lvl9pPr>
          </a:lstStyle>
          <a:p>
            <a:endParaRPr/>
          </a:p>
        </p:txBody>
      </p:sp>
      <p:sp>
        <p:nvSpPr>
          <p:cNvPr id="676" name="Google Shape;676;p9"/>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7" name="Google Shape;677;p9"/>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8" name="Google Shape;678;p9"/>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9" name="Google Shape;679;p9"/>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0" name="Google Shape;680;p9"/>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1" name="Google Shape;681;p9"/>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2" name="Google Shape;682;p9"/>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3" name="Google Shape;683;p9"/>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4" name="Google Shape;684;p9"/>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5" name="Google Shape;685;p9"/>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6" name="Google Shape;686;p9"/>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7" name="Google Shape;687;p9"/>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8" name="Google Shape;688;p9"/>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9" name="Google Shape;689;p9"/>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0" name="Google Shape;690;p9"/>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1" name="Google Shape;691;p9"/>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2" name="Google Shape;692;p9"/>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3" name="Google Shape;693;p9"/>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4" name="Google Shape;694;p9"/>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5" name="Google Shape;695;p9"/>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6" name="Google Shape;696;p9"/>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7" name="Google Shape;697;p9"/>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8" name="Google Shape;698;p9"/>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9" name="Google Shape;699;p9"/>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0" name="Google Shape;700;p9"/>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1" name="Google Shape;701;p9"/>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2" name="Google Shape;702;p9"/>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3" name="Google Shape;703;p9"/>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4" name="Google Shape;704;p9"/>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5" name="Google Shape;705;p9"/>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6" name="Google Shape;706;p9"/>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7" name="Google Shape;707;p9"/>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8" name="Google Shape;708;p9"/>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9" name="Google Shape;709;p9"/>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0" name="Google Shape;710;p9"/>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1" name="Google Shape;711;p9"/>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2" name="Google Shape;712;p9"/>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3" name="Google Shape;713;p9"/>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4" name="Google Shape;714;p9"/>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5" name="Google Shape;715;p9"/>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6" name="Google Shape;716;p9"/>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7" name="Google Shape;717;p9"/>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8" name="Google Shape;718;p9"/>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9" name="Google Shape;719;p9"/>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0" name="Google Shape;720;p9"/>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1" name="Google Shape;721;p9"/>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2" name="Google Shape;722;p9"/>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3" name="Google Shape;723;p9"/>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4" name="Google Shape;724;p9"/>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5" name="Google Shape;725;p9"/>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097220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726"/>
        <p:cNvGrpSpPr/>
        <p:nvPr/>
      </p:nvGrpSpPr>
      <p:grpSpPr>
        <a:xfrm>
          <a:off x="0" y="0"/>
          <a:ext cx="0" cy="0"/>
          <a:chOff x="0" y="0"/>
          <a:chExt cx="0" cy="0"/>
        </a:xfrm>
      </p:grpSpPr>
      <p:grpSp>
        <p:nvGrpSpPr>
          <p:cNvPr id="727" name="Google Shape;727;p10"/>
          <p:cNvGrpSpPr/>
          <p:nvPr/>
        </p:nvGrpSpPr>
        <p:grpSpPr>
          <a:xfrm>
            <a:off x="527859" y="292693"/>
            <a:ext cx="11358487" cy="6384375"/>
            <a:chOff x="395894" y="219519"/>
            <a:chExt cx="8518865" cy="4788281"/>
          </a:xfrm>
        </p:grpSpPr>
        <p:sp>
          <p:nvSpPr>
            <p:cNvPr id="728" name="Google Shape;728;p10"/>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729" name="Google Shape;729;p10"/>
            <p:cNvGrpSpPr/>
            <p:nvPr/>
          </p:nvGrpSpPr>
          <p:grpSpPr>
            <a:xfrm>
              <a:off x="8341543" y="2282008"/>
              <a:ext cx="569676" cy="380612"/>
              <a:chOff x="8341543" y="2282008"/>
              <a:chExt cx="569676" cy="380612"/>
            </a:xfrm>
          </p:grpSpPr>
          <p:sp>
            <p:nvSpPr>
              <p:cNvPr id="730" name="Google Shape;730;p1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1" name="Google Shape;731;p1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32" name="Google Shape;732;p10"/>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733" name="Google Shape;733;p10"/>
            <p:cNvGrpSpPr/>
            <p:nvPr/>
          </p:nvGrpSpPr>
          <p:grpSpPr>
            <a:xfrm>
              <a:off x="8341543" y="1721094"/>
              <a:ext cx="569676" cy="380612"/>
              <a:chOff x="8341543" y="1721094"/>
              <a:chExt cx="569676" cy="380612"/>
            </a:xfrm>
          </p:grpSpPr>
          <p:sp>
            <p:nvSpPr>
              <p:cNvPr id="734" name="Google Shape;734;p10"/>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5" name="Google Shape;735;p10"/>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36" name="Google Shape;736;p10"/>
            <p:cNvGrpSpPr/>
            <p:nvPr/>
          </p:nvGrpSpPr>
          <p:grpSpPr>
            <a:xfrm>
              <a:off x="8346273" y="1183592"/>
              <a:ext cx="568486" cy="388014"/>
              <a:chOff x="8346273" y="1183592"/>
              <a:chExt cx="568486" cy="388014"/>
            </a:xfrm>
          </p:grpSpPr>
          <p:sp>
            <p:nvSpPr>
              <p:cNvPr id="737" name="Google Shape;737;p10"/>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8" name="Google Shape;738;p10"/>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39" name="Google Shape;739;p10"/>
            <p:cNvGrpSpPr/>
            <p:nvPr/>
          </p:nvGrpSpPr>
          <p:grpSpPr>
            <a:xfrm>
              <a:off x="8341543" y="606635"/>
              <a:ext cx="569676" cy="388014"/>
              <a:chOff x="8341543" y="606635"/>
              <a:chExt cx="569676" cy="388014"/>
            </a:xfrm>
          </p:grpSpPr>
          <p:sp>
            <p:nvSpPr>
              <p:cNvPr id="740" name="Google Shape;740;p10"/>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1" name="Google Shape;741;p10"/>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42" name="Google Shape;742;p10"/>
            <p:cNvGrpSpPr/>
            <p:nvPr/>
          </p:nvGrpSpPr>
          <p:grpSpPr>
            <a:xfrm>
              <a:off x="8341543" y="2842933"/>
              <a:ext cx="569676" cy="380612"/>
              <a:chOff x="8341543" y="2282008"/>
              <a:chExt cx="569676" cy="380612"/>
            </a:xfrm>
          </p:grpSpPr>
          <p:sp>
            <p:nvSpPr>
              <p:cNvPr id="743" name="Google Shape;743;p1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4" name="Google Shape;744;p1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45" name="Google Shape;745;p10"/>
            <p:cNvGrpSpPr/>
            <p:nvPr/>
          </p:nvGrpSpPr>
          <p:grpSpPr>
            <a:xfrm>
              <a:off x="8341543" y="3403858"/>
              <a:ext cx="569676" cy="380612"/>
              <a:chOff x="8341543" y="2282008"/>
              <a:chExt cx="569676" cy="380612"/>
            </a:xfrm>
          </p:grpSpPr>
          <p:sp>
            <p:nvSpPr>
              <p:cNvPr id="746" name="Google Shape;746;p1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7" name="Google Shape;747;p1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48" name="Google Shape;748;p10"/>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9" name="Google Shape;749;p10"/>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50" name="Google Shape;750;p10"/>
          <p:cNvSpPr txBox="1">
            <a:spLocks noGrp="1"/>
          </p:cNvSpPr>
          <p:nvPr>
            <p:ph type="title"/>
          </p:nvPr>
        </p:nvSpPr>
        <p:spPr>
          <a:xfrm>
            <a:off x="4584733" y="2679400"/>
            <a:ext cx="6639200" cy="14992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800"/>
              <a:buNone/>
              <a:defRPr sz="5333"/>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751" name="Google Shape;751;p10"/>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2" name="Google Shape;752;p10"/>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3" name="Google Shape;753;p10"/>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4" name="Google Shape;754;p10"/>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5" name="Google Shape;755;p10"/>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6" name="Google Shape;756;p10"/>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7" name="Google Shape;757;p10"/>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8" name="Google Shape;758;p10"/>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9" name="Google Shape;759;p10"/>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0" name="Google Shape;760;p10"/>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1" name="Google Shape;761;p10"/>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2" name="Google Shape;762;p10"/>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3" name="Google Shape;763;p10"/>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4" name="Google Shape;764;p10"/>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5" name="Google Shape;765;p10"/>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6" name="Google Shape;766;p10"/>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7" name="Google Shape;767;p10"/>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8" name="Google Shape;768;p10"/>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9" name="Google Shape;769;p10"/>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0" name="Google Shape;770;p10"/>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1" name="Google Shape;771;p10"/>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2" name="Google Shape;772;p10"/>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3" name="Google Shape;773;p10"/>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4" name="Google Shape;774;p10"/>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5" name="Google Shape;775;p10"/>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6" name="Google Shape;776;p10"/>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7" name="Google Shape;777;p10"/>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8" name="Google Shape;778;p10"/>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9" name="Google Shape;779;p10"/>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0" name="Google Shape;780;p10"/>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1" name="Google Shape;781;p10"/>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2" name="Google Shape;782;p10"/>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3" name="Google Shape;783;p10"/>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4" name="Google Shape;784;p10"/>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5" name="Google Shape;785;p10"/>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6" name="Google Shape;786;p10"/>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7" name="Google Shape;787;p10"/>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8" name="Google Shape;788;p10"/>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9" name="Google Shape;789;p10"/>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0" name="Google Shape;790;p10"/>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1" name="Google Shape;791;p10"/>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2" name="Google Shape;792;p10"/>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3" name="Google Shape;793;p10"/>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4" name="Google Shape;794;p10"/>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5" name="Google Shape;795;p10"/>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6" name="Google Shape;796;p10"/>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7" name="Google Shape;797;p10"/>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8" name="Google Shape;798;p10"/>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9" name="Google Shape;799;p10"/>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00" name="Google Shape;800;p10"/>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5634861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801"/>
        <p:cNvGrpSpPr/>
        <p:nvPr/>
      </p:nvGrpSpPr>
      <p:grpSpPr>
        <a:xfrm>
          <a:off x="0" y="0"/>
          <a:ext cx="0" cy="0"/>
          <a:chOff x="0" y="0"/>
          <a:chExt cx="0" cy="0"/>
        </a:xfrm>
      </p:grpSpPr>
      <p:grpSp>
        <p:nvGrpSpPr>
          <p:cNvPr id="802" name="Google Shape;802;p11"/>
          <p:cNvGrpSpPr/>
          <p:nvPr/>
        </p:nvGrpSpPr>
        <p:grpSpPr>
          <a:xfrm>
            <a:off x="527859" y="292693"/>
            <a:ext cx="11358487" cy="6384375"/>
            <a:chOff x="395894" y="219519"/>
            <a:chExt cx="8518865" cy="4788281"/>
          </a:xfrm>
        </p:grpSpPr>
        <p:sp>
          <p:nvSpPr>
            <p:cNvPr id="803" name="Google Shape;803;p11"/>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804" name="Google Shape;804;p11"/>
            <p:cNvGrpSpPr/>
            <p:nvPr/>
          </p:nvGrpSpPr>
          <p:grpSpPr>
            <a:xfrm>
              <a:off x="8341543" y="2282008"/>
              <a:ext cx="569676" cy="380612"/>
              <a:chOff x="8341543" y="2282008"/>
              <a:chExt cx="569676" cy="380612"/>
            </a:xfrm>
          </p:grpSpPr>
          <p:sp>
            <p:nvSpPr>
              <p:cNvPr id="805" name="Google Shape;805;p1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6" name="Google Shape;806;p1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07" name="Google Shape;807;p11"/>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808" name="Google Shape;808;p11"/>
            <p:cNvGrpSpPr/>
            <p:nvPr/>
          </p:nvGrpSpPr>
          <p:grpSpPr>
            <a:xfrm>
              <a:off x="8341543" y="1721094"/>
              <a:ext cx="569676" cy="380612"/>
              <a:chOff x="8341543" y="1721094"/>
              <a:chExt cx="569676" cy="380612"/>
            </a:xfrm>
          </p:grpSpPr>
          <p:sp>
            <p:nvSpPr>
              <p:cNvPr id="809" name="Google Shape;809;p11"/>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0" name="Google Shape;810;p11"/>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11" name="Google Shape;811;p11"/>
            <p:cNvGrpSpPr/>
            <p:nvPr/>
          </p:nvGrpSpPr>
          <p:grpSpPr>
            <a:xfrm>
              <a:off x="8346273" y="1183592"/>
              <a:ext cx="568486" cy="388014"/>
              <a:chOff x="8346273" y="1183592"/>
              <a:chExt cx="568486" cy="388014"/>
            </a:xfrm>
          </p:grpSpPr>
          <p:sp>
            <p:nvSpPr>
              <p:cNvPr id="812" name="Google Shape;812;p11"/>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3" name="Google Shape;813;p11"/>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14" name="Google Shape;814;p11"/>
            <p:cNvGrpSpPr/>
            <p:nvPr/>
          </p:nvGrpSpPr>
          <p:grpSpPr>
            <a:xfrm>
              <a:off x="8341543" y="606635"/>
              <a:ext cx="569676" cy="388014"/>
              <a:chOff x="8341543" y="606635"/>
              <a:chExt cx="569676" cy="388014"/>
            </a:xfrm>
          </p:grpSpPr>
          <p:sp>
            <p:nvSpPr>
              <p:cNvPr id="815" name="Google Shape;815;p11"/>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6" name="Google Shape;816;p11"/>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17" name="Google Shape;817;p11"/>
            <p:cNvGrpSpPr/>
            <p:nvPr/>
          </p:nvGrpSpPr>
          <p:grpSpPr>
            <a:xfrm>
              <a:off x="8341543" y="2842933"/>
              <a:ext cx="569676" cy="380612"/>
              <a:chOff x="8341543" y="2282008"/>
              <a:chExt cx="569676" cy="380612"/>
            </a:xfrm>
          </p:grpSpPr>
          <p:sp>
            <p:nvSpPr>
              <p:cNvPr id="818" name="Google Shape;818;p1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9" name="Google Shape;819;p1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20" name="Google Shape;820;p11"/>
            <p:cNvGrpSpPr/>
            <p:nvPr/>
          </p:nvGrpSpPr>
          <p:grpSpPr>
            <a:xfrm>
              <a:off x="8341543" y="3403858"/>
              <a:ext cx="569676" cy="380612"/>
              <a:chOff x="8341543" y="2282008"/>
              <a:chExt cx="569676" cy="380612"/>
            </a:xfrm>
          </p:grpSpPr>
          <p:sp>
            <p:nvSpPr>
              <p:cNvPr id="821" name="Google Shape;821;p1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2" name="Google Shape;822;p1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23" name="Google Shape;823;p11"/>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4" name="Google Shape;824;p11"/>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25" name="Google Shape;825;p11"/>
          <p:cNvSpPr txBox="1">
            <a:spLocks noGrp="1"/>
          </p:cNvSpPr>
          <p:nvPr>
            <p:ph type="title" hasCustomPrompt="1"/>
          </p:nvPr>
        </p:nvSpPr>
        <p:spPr>
          <a:xfrm>
            <a:off x="2422484" y="2276784"/>
            <a:ext cx="7348800" cy="18684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accent1"/>
              </a:buClr>
              <a:buSzPts val="7200"/>
              <a:buNone/>
              <a:defRPr sz="12000">
                <a:solidFill>
                  <a:schemeClr val="accent1"/>
                </a:solidFill>
              </a:defRPr>
            </a:lvl1pPr>
            <a:lvl2pPr lvl="1" algn="ctr">
              <a:spcBef>
                <a:spcPts val="0"/>
              </a:spcBef>
              <a:spcAft>
                <a:spcPts val="0"/>
              </a:spcAft>
              <a:buClr>
                <a:schemeClr val="accent1"/>
              </a:buClr>
              <a:buSzPts val="7200"/>
              <a:buNone/>
              <a:defRPr sz="9600">
                <a:solidFill>
                  <a:schemeClr val="accent1"/>
                </a:solidFill>
              </a:defRPr>
            </a:lvl2pPr>
            <a:lvl3pPr lvl="2" algn="ctr">
              <a:spcBef>
                <a:spcPts val="0"/>
              </a:spcBef>
              <a:spcAft>
                <a:spcPts val="0"/>
              </a:spcAft>
              <a:buClr>
                <a:schemeClr val="accent1"/>
              </a:buClr>
              <a:buSzPts val="7200"/>
              <a:buNone/>
              <a:defRPr sz="9600">
                <a:solidFill>
                  <a:schemeClr val="accent1"/>
                </a:solidFill>
              </a:defRPr>
            </a:lvl3pPr>
            <a:lvl4pPr lvl="3" algn="ctr">
              <a:spcBef>
                <a:spcPts val="0"/>
              </a:spcBef>
              <a:spcAft>
                <a:spcPts val="0"/>
              </a:spcAft>
              <a:buClr>
                <a:schemeClr val="accent1"/>
              </a:buClr>
              <a:buSzPts val="7200"/>
              <a:buNone/>
              <a:defRPr sz="9600">
                <a:solidFill>
                  <a:schemeClr val="accent1"/>
                </a:solidFill>
              </a:defRPr>
            </a:lvl4pPr>
            <a:lvl5pPr lvl="4" algn="ctr">
              <a:spcBef>
                <a:spcPts val="0"/>
              </a:spcBef>
              <a:spcAft>
                <a:spcPts val="0"/>
              </a:spcAft>
              <a:buClr>
                <a:schemeClr val="accent1"/>
              </a:buClr>
              <a:buSzPts val="7200"/>
              <a:buNone/>
              <a:defRPr sz="9600">
                <a:solidFill>
                  <a:schemeClr val="accent1"/>
                </a:solidFill>
              </a:defRPr>
            </a:lvl5pPr>
            <a:lvl6pPr lvl="5" algn="ctr">
              <a:spcBef>
                <a:spcPts val="0"/>
              </a:spcBef>
              <a:spcAft>
                <a:spcPts val="0"/>
              </a:spcAft>
              <a:buClr>
                <a:schemeClr val="accent1"/>
              </a:buClr>
              <a:buSzPts val="7200"/>
              <a:buNone/>
              <a:defRPr sz="9600">
                <a:solidFill>
                  <a:schemeClr val="accent1"/>
                </a:solidFill>
              </a:defRPr>
            </a:lvl6pPr>
            <a:lvl7pPr lvl="6" algn="ctr">
              <a:spcBef>
                <a:spcPts val="0"/>
              </a:spcBef>
              <a:spcAft>
                <a:spcPts val="0"/>
              </a:spcAft>
              <a:buClr>
                <a:schemeClr val="accent1"/>
              </a:buClr>
              <a:buSzPts val="7200"/>
              <a:buNone/>
              <a:defRPr sz="9600">
                <a:solidFill>
                  <a:schemeClr val="accent1"/>
                </a:solidFill>
              </a:defRPr>
            </a:lvl7pPr>
            <a:lvl8pPr lvl="7" algn="ctr">
              <a:spcBef>
                <a:spcPts val="0"/>
              </a:spcBef>
              <a:spcAft>
                <a:spcPts val="0"/>
              </a:spcAft>
              <a:buClr>
                <a:schemeClr val="accent1"/>
              </a:buClr>
              <a:buSzPts val="7200"/>
              <a:buNone/>
              <a:defRPr sz="9600">
                <a:solidFill>
                  <a:schemeClr val="accent1"/>
                </a:solidFill>
              </a:defRPr>
            </a:lvl8pPr>
            <a:lvl9pPr lvl="8" algn="ctr">
              <a:spcBef>
                <a:spcPts val="0"/>
              </a:spcBef>
              <a:spcAft>
                <a:spcPts val="0"/>
              </a:spcAft>
              <a:buClr>
                <a:schemeClr val="accent1"/>
              </a:buClr>
              <a:buSzPts val="7200"/>
              <a:buNone/>
              <a:defRPr sz="9600">
                <a:solidFill>
                  <a:schemeClr val="accent1"/>
                </a:solidFill>
              </a:defRPr>
            </a:lvl9pPr>
          </a:lstStyle>
          <a:p>
            <a:r>
              <a:t>xx%</a:t>
            </a:r>
          </a:p>
        </p:txBody>
      </p:sp>
      <p:sp>
        <p:nvSpPr>
          <p:cNvPr id="826" name="Google Shape;826;p11"/>
          <p:cNvSpPr txBox="1">
            <a:spLocks noGrp="1"/>
          </p:cNvSpPr>
          <p:nvPr>
            <p:ph type="subTitle" idx="1"/>
          </p:nvPr>
        </p:nvSpPr>
        <p:spPr>
          <a:xfrm>
            <a:off x="2420717" y="3962417"/>
            <a:ext cx="7348800" cy="618800"/>
          </a:xfrm>
          <a:prstGeom prst="rect">
            <a:avLst/>
          </a:prstGeom>
        </p:spPr>
        <p:txBody>
          <a:bodyPr spcFirstLastPara="1" wrap="square" lIns="91425" tIns="91425" rIns="91425" bIns="91425" anchor="t" anchorCtr="0">
            <a:noAutofit/>
          </a:bodyPr>
          <a:lstStyle>
            <a:lvl1pPr lvl="0" algn="ctr">
              <a:spcBef>
                <a:spcPts val="0"/>
              </a:spcBef>
              <a:spcAft>
                <a:spcPts val="0"/>
              </a:spcAft>
              <a:buNone/>
              <a:defRPr sz="2667"/>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sp>
        <p:nvSpPr>
          <p:cNvPr id="827" name="Google Shape;827;p11"/>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28" name="Google Shape;828;p11"/>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29" name="Google Shape;829;p11"/>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0" name="Google Shape;830;p11"/>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1" name="Google Shape;831;p11"/>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2" name="Google Shape;832;p11"/>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3" name="Google Shape;833;p11"/>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4" name="Google Shape;834;p11"/>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5" name="Google Shape;835;p11"/>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6" name="Google Shape;836;p11"/>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7" name="Google Shape;837;p11"/>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8" name="Google Shape;838;p11"/>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9" name="Google Shape;839;p11"/>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0" name="Google Shape;840;p11"/>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1" name="Google Shape;841;p11"/>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2" name="Google Shape;842;p11"/>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3" name="Google Shape;843;p11"/>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4" name="Google Shape;844;p11"/>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5" name="Google Shape;845;p11"/>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6" name="Google Shape;846;p11"/>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7" name="Google Shape;847;p11"/>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8" name="Google Shape;848;p11"/>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9" name="Google Shape;849;p11"/>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0" name="Google Shape;850;p11"/>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1" name="Google Shape;851;p11"/>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2" name="Google Shape;852;p11"/>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3" name="Google Shape;853;p11"/>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4" name="Google Shape;854;p11"/>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5" name="Google Shape;855;p11"/>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6" name="Google Shape;856;p11"/>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7" name="Google Shape;857;p11"/>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8" name="Google Shape;858;p11"/>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9" name="Google Shape;859;p11"/>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0" name="Google Shape;860;p11"/>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1" name="Google Shape;861;p11"/>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2" name="Google Shape;862;p11"/>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3" name="Google Shape;863;p11"/>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4" name="Google Shape;864;p11"/>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5" name="Google Shape;865;p11"/>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6" name="Google Shape;866;p11"/>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7" name="Google Shape;867;p11"/>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8" name="Google Shape;868;p11"/>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9" name="Google Shape;869;p11"/>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0" name="Google Shape;870;p11"/>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1" name="Google Shape;871;p11"/>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2" name="Google Shape;872;p11"/>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3" name="Google Shape;873;p11"/>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4" name="Google Shape;874;p11"/>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5" name="Google Shape;875;p11"/>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6" name="Google Shape;876;p11"/>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8054653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68300" y="588467"/>
            <a:ext cx="10255200" cy="763600"/>
          </a:xfrm>
          <a:prstGeom prst="rect">
            <a:avLst/>
          </a:prstGeom>
          <a:noFill/>
          <a:ln>
            <a:noFill/>
          </a:ln>
        </p:spPr>
        <p:txBody>
          <a:bodyPr spcFirstLastPara="1" wrap="square" lIns="91425" tIns="91425" rIns="91425" bIns="91425" anchor="t" anchorCtr="0">
            <a:noAutofit/>
          </a:bodyPr>
          <a:lstStyle>
            <a:lvl1pPr lvl="0"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1pPr>
            <a:lvl2pPr lvl="1"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2pPr>
            <a:lvl3pPr lvl="2"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3pPr>
            <a:lvl4pPr lvl="3"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4pPr>
            <a:lvl5pPr lvl="4"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5pPr>
            <a:lvl6pPr lvl="5"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6pPr>
            <a:lvl7pPr lvl="6"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7pPr>
            <a:lvl8pPr lvl="7"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8pPr>
            <a:lvl9pPr lvl="8"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ctr" anchorCtr="0">
            <a:noAutofit/>
          </a:bodyPr>
          <a:lstStyle>
            <a:lvl1pPr marL="457200" lvl="0" indent="-330200">
              <a:lnSpc>
                <a:spcPct val="100000"/>
              </a:lnSpc>
              <a:spcBef>
                <a:spcPts val="0"/>
              </a:spcBef>
              <a:spcAft>
                <a:spcPts val="0"/>
              </a:spcAft>
              <a:buClr>
                <a:srgbClr val="174A80"/>
              </a:buClr>
              <a:buSzPts val="1600"/>
              <a:buFont typeface="Quicksand Medium"/>
              <a:buChar char="●"/>
              <a:defRPr sz="1600">
                <a:solidFill>
                  <a:srgbClr val="174A80"/>
                </a:solidFill>
                <a:latin typeface="Quicksand Medium"/>
                <a:ea typeface="Quicksand Medium"/>
                <a:cs typeface="Quicksand Medium"/>
                <a:sym typeface="Quicksand Medium"/>
              </a:defRPr>
            </a:lvl1pPr>
            <a:lvl2pPr marL="914400" lvl="1" indent="-330200">
              <a:lnSpc>
                <a:spcPct val="100000"/>
              </a:lnSpc>
              <a:spcBef>
                <a:spcPts val="0"/>
              </a:spcBef>
              <a:spcAft>
                <a:spcPts val="0"/>
              </a:spcAft>
              <a:buClr>
                <a:srgbClr val="174A80"/>
              </a:buClr>
              <a:buSzPts val="1600"/>
              <a:buFont typeface="Quicksand Medium"/>
              <a:buChar char="○"/>
              <a:defRPr sz="1600">
                <a:solidFill>
                  <a:srgbClr val="174A80"/>
                </a:solidFill>
                <a:latin typeface="Quicksand Medium"/>
                <a:ea typeface="Quicksand Medium"/>
                <a:cs typeface="Quicksand Medium"/>
                <a:sym typeface="Quicksand Medium"/>
              </a:defRPr>
            </a:lvl2pPr>
            <a:lvl3pPr marL="1371600" lvl="2" indent="-330200">
              <a:lnSpc>
                <a:spcPct val="100000"/>
              </a:lnSpc>
              <a:spcBef>
                <a:spcPts val="0"/>
              </a:spcBef>
              <a:spcAft>
                <a:spcPts val="0"/>
              </a:spcAft>
              <a:buClr>
                <a:srgbClr val="174A80"/>
              </a:buClr>
              <a:buSzPts val="1600"/>
              <a:buFont typeface="Quicksand Medium"/>
              <a:buChar char="■"/>
              <a:defRPr sz="1600">
                <a:solidFill>
                  <a:srgbClr val="174A80"/>
                </a:solidFill>
                <a:latin typeface="Quicksand Medium"/>
                <a:ea typeface="Quicksand Medium"/>
                <a:cs typeface="Quicksand Medium"/>
                <a:sym typeface="Quicksand Medium"/>
              </a:defRPr>
            </a:lvl3pPr>
            <a:lvl4pPr marL="1828800" lvl="3" indent="-330200">
              <a:lnSpc>
                <a:spcPct val="100000"/>
              </a:lnSpc>
              <a:spcBef>
                <a:spcPts val="0"/>
              </a:spcBef>
              <a:spcAft>
                <a:spcPts val="0"/>
              </a:spcAft>
              <a:buClr>
                <a:srgbClr val="174A80"/>
              </a:buClr>
              <a:buSzPts val="1600"/>
              <a:buFont typeface="Quicksand Medium"/>
              <a:buChar char="●"/>
              <a:defRPr sz="1600">
                <a:solidFill>
                  <a:srgbClr val="174A80"/>
                </a:solidFill>
                <a:latin typeface="Quicksand Medium"/>
                <a:ea typeface="Quicksand Medium"/>
                <a:cs typeface="Quicksand Medium"/>
                <a:sym typeface="Quicksand Medium"/>
              </a:defRPr>
            </a:lvl4pPr>
            <a:lvl5pPr marL="2286000" lvl="4" indent="-330200">
              <a:lnSpc>
                <a:spcPct val="100000"/>
              </a:lnSpc>
              <a:spcBef>
                <a:spcPts val="0"/>
              </a:spcBef>
              <a:spcAft>
                <a:spcPts val="0"/>
              </a:spcAft>
              <a:buClr>
                <a:srgbClr val="174A80"/>
              </a:buClr>
              <a:buSzPts val="1600"/>
              <a:buFont typeface="Quicksand Medium"/>
              <a:buChar char="○"/>
              <a:defRPr sz="1600">
                <a:solidFill>
                  <a:srgbClr val="174A80"/>
                </a:solidFill>
                <a:latin typeface="Quicksand Medium"/>
                <a:ea typeface="Quicksand Medium"/>
                <a:cs typeface="Quicksand Medium"/>
                <a:sym typeface="Quicksand Medium"/>
              </a:defRPr>
            </a:lvl5pPr>
            <a:lvl6pPr marL="2743200" lvl="5" indent="-330200">
              <a:lnSpc>
                <a:spcPct val="100000"/>
              </a:lnSpc>
              <a:spcBef>
                <a:spcPts val="0"/>
              </a:spcBef>
              <a:spcAft>
                <a:spcPts val="0"/>
              </a:spcAft>
              <a:buClr>
                <a:srgbClr val="174A80"/>
              </a:buClr>
              <a:buSzPts val="1600"/>
              <a:buFont typeface="Quicksand Medium"/>
              <a:buChar char="■"/>
              <a:defRPr sz="1600">
                <a:solidFill>
                  <a:srgbClr val="174A80"/>
                </a:solidFill>
                <a:latin typeface="Quicksand Medium"/>
                <a:ea typeface="Quicksand Medium"/>
                <a:cs typeface="Quicksand Medium"/>
                <a:sym typeface="Quicksand Medium"/>
              </a:defRPr>
            </a:lvl6pPr>
            <a:lvl7pPr marL="3200400" lvl="6" indent="-330200">
              <a:lnSpc>
                <a:spcPct val="100000"/>
              </a:lnSpc>
              <a:spcBef>
                <a:spcPts val="0"/>
              </a:spcBef>
              <a:spcAft>
                <a:spcPts val="0"/>
              </a:spcAft>
              <a:buClr>
                <a:srgbClr val="174A80"/>
              </a:buClr>
              <a:buSzPts val="1600"/>
              <a:buFont typeface="Quicksand Medium"/>
              <a:buChar char="●"/>
              <a:defRPr sz="1600">
                <a:solidFill>
                  <a:srgbClr val="174A80"/>
                </a:solidFill>
                <a:latin typeface="Quicksand Medium"/>
                <a:ea typeface="Quicksand Medium"/>
                <a:cs typeface="Quicksand Medium"/>
                <a:sym typeface="Quicksand Medium"/>
              </a:defRPr>
            </a:lvl7pPr>
            <a:lvl8pPr marL="3657600" lvl="7" indent="-330200">
              <a:lnSpc>
                <a:spcPct val="100000"/>
              </a:lnSpc>
              <a:spcBef>
                <a:spcPts val="0"/>
              </a:spcBef>
              <a:spcAft>
                <a:spcPts val="0"/>
              </a:spcAft>
              <a:buClr>
                <a:srgbClr val="174A80"/>
              </a:buClr>
              <a:buSzPts val="1600"/>
              <a:buFont typeface="Quicksand Medium"/>
              <a:buChar char="○"/>
              <a:defRPr sz="1600">
                <a:solidFill>
                  <a:srgbClr val="174A80"/>
                </a:solidFill>
                <a:latin typeface="Quicksand Medium"/>
                <a:ea typeface="Quicksand Medium"/>
                <a:cs typeface="Quicksand Medium"/>
                <a:sym typeface="Quicksand Medium"/>
              </a:defRPr>
            </a:lvl8pPr>
            <a:lvl9pPr marL="4114800" lvl="8" indent="-330200">
              <a:lnSpc>
                <a:spcPct val="100000"/>
              </a:lnSpc>
              <a:spcBef>
                <a:spcPts val="0"/>
              </a:spcBef>
              <a:spcAft>
                <a:spcPts val="0"/>
              </a:spcAft>
              <a:buClr>
                <a:srgbClr val="174A80"/>
              </a:buClr>
              <a:buSzPts val="1600"/>
              <a:buFont typeface="Quicksand Medium"/>
              <a:buChar char="■"/>
              <a:defRPr sz="1600">
                <a:solidFill>
                  <a:srgbClr val="174A80"/>
                </a:solidFill>
                <a:latin typeface="Quicksand Medium"/>
                <a:ea typeface="Quicksand Medium"/>
                <a:cs typeface="Quicksand Medium"/>
                <a:sym typeface="Quicksand Medium"/>
              </a:defRPr>
            </a:lvl9pPr>
          </a:lstStyle>
          <a:p>
            <a:endParaRPr/>
          </a:p>
        </p:txBody>
      </p:sp>
    </p:spTree>
    <p:extLst>
      <p:ext uri="{BB962C8B-B14F-4D97-AF65-F5344CB8AC3E}">
        <p14:creationId xmlns:p14="http://schemas.microsoft.com/office/powerpoint/2010/main" val="1267254250"/>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 id="2147483674" r:id="rId13"/>
    <p:sldLayoutId id="2147483675" r:id="rId14"/>
    <p:sldLayoutId id="2147483676" r:id="rId15"/>
    <p:sldLayoutId id="2147483677"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slide" Target="slide6.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3">
            <a:extLst>
              <a:ext uri="{FF2B5EF4-FFF2-40B4-BE49-F238E27FC236}">
                <a16:creationId xmlns:a16="http://schemas.microsoft.com/office/drawing/2014/main" xmlns="" id="{B26E5A1A-B25F-A58F-B7AC-BE80055B2C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42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7" name="Picture 4">
            <a:extLst>
              <a:ext uri="{FF2B5EF4-FFF2-40B4-BE49-F238E27FC236}">
                <a16:creationId xmlns:a16="http://schemas.microsoft.com/office/drawing/2014/main" xmlns="" id="{492FF2C7-A315-E59C-70D4-882379353B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141551" cy="1141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xmlns="" id="{6B420826-F15B-987F-30D0-49A867416834}"/>
              </a:ext>
            </a:extLst>
          </p:cNvPr>
          <p:cNvSpPr txBox="1"/>
          <p:nvPr/>
        </p:nvSpPr>
        <p:spPr>
          <a:xfrm>
            <a:off x="3989335" y="259239"/>
            <a:ext cx="4839997" cy="415050"/>
          </a:xfrm>
          <a:prstGeom prst="rect">
            <a:avLst/>
          </a:prstGeom>
          <a:noFill/>
        </p:spPr>
        <p:txBody>
          <a:bodyPr>
            <a:spAutoFit/>
          </a:bodyPr>
          <a:lstStyle/>
          <a:p>
            <a:pPr defTabSz="513697">
              <a:defRPr/>
            </a:pPr>
            <a:r>
              <a:rPr lang="en-US" sz="2097" b="1" dirty="0">
                <a:solidFill>
                  <a:srgbClr val="70AD47">
                    <a:lumMod val="75000"/>
                  </a:srgbClr>
                </a:solidFill>
                <a:latin typeface="UVN Van Chuong Nang" panose="00000400000000000000" pitchFamily="2" charset="0"/>
                <a:ea typeface="等线" panose="02010600030101010101" pitchFamily="2" charset="-122"/>
              </a:rPr>
              <a:t>TRƯỜNG TIỂU HỌC PHÚC LỢI</a:t>
            </a:r>
            <a:endParaRPr lang="vi-VN" sz="2097" b="1" dirty="0">
              <a:solidFill>
                <a:srgbClr val="70AD47">
                  <a:lumMod val="75000"/>
                </a:srgbClr>
              </a:solidFill>
              <a:latin typeface="Arial" panose="020B0604020202020204" pitchFamily="34" charset="0"/>
              <a:ea typeface="等线" panose="02010600030101010101" pitchFamily="2" charset="-122"/>
            </a:endParaRPr>
          </a:p>
        </p:txBody>
      </p:sp>
      <p:sp>
        <p:nvSpPr>
          <p:cNvPr id="7" name="TextBox 6">
            <a:extLst>
              <a:ext uri="{FF2B5EF4-FFF2-40B4-BE49-F238E27FC236}">
                <a16:creationId xmlns:a16="http://schemas.microsoft.com/office/drawing/2014/main" xmlns="" id="{B618510B-F213-4B03-AB01-7D7FBDF140DA}"/>
              </a:ext>
            </a:extLst>
          </p:cNvPr>
          <p:cNvSpPr txBox="1"/>
          <p:nvPr/>
        </p:nvSpPr>
        <p:spPr>
          <a:xfrm>
            <a:off x="4785892" y="1258429"/>
            <a:ext cx="2620216" cy="707886"/>
          </a:xfrm>
          <a:prstGeom prst="rect">
            <a:avLst/>
          </a:prstGeom>
          <a:noFill/>
        </p:spPr>
        <p:txBody>
          <a:bodyPr>
            <a:spAutoFit/>
          </a:bodyPr>
          <a:lstStyle/>
          <a:p>
            <a:pPr algn="ctr" defTabSz="513697">
              <a:defRPr/>
            </a:pPr>
            <a:r>
              <a:rPr lang="en-US" sz="4000" b="1" spc="-85" dirty="0">
                <a:solidFill>
                  <a:srgbClr val="135E98"/>
                </a:solidFill>
                <a:effectLst>
                  <a:outerShdw blurRad="50800" dist="38100" dir="5400000" algn="t" rotWithShape="0">
                    <a:prstClr val="black">
                      <a:alpha val="40000"/>
                    </a:prstClr>
                  </a:outerShdw>
                </a:effectLst>
                <a:latin typeface="Times New Roman" panose="02020603050405020304" pitchFamily="18" charset="0"/>
                <a:ea typeface="LNTH-Kids  Chinese Font 1" panose="02010600030101010101" pitchFamily="2" charset="-128"/>
                <a:cs typeface="Times New Roman" panose="02020603050405020304" pitchFamily="18" charset="0"/>
              </a:rPr>
              <a:t>TUẦN </a:t>
            </a:r>
            <a:r>
              <a:rPr lang="vi-VN" sz="4000" b="1" spc="-85" dirty="0" smtClean="0">
                <a:solidFill>
                  <a:srgbClr val="135E98"/>
                </a:solidFill>
                <a:effectLst>
                  <a:outerShdw blurRad="50800" dist="38100" dir="5400000" algn="t" rotWithShape="0">
                    <a:prstClr val="black">
                      <a:alpha val="40000"/>
                    </a:prstClr>
                  </a:outerShdw>
                </a:effectLst>
                <a:latin typeface="Times New Roman" panose="02020603050405020304" pitchFamily="18" charset="0"/>
                <a:ea typeface="LNTH-Kids  Chinese Font 1" panose="02010600030101010101" pitchFamily="2" charset="-128"/>
                <a:cs typeface="Times New Roman" panose="02020603050405020304" pitchFamily="18" charset="0"/>
              </a:rPr>
              <a:t>33 </a:t>
            </a:r>
            <a:endParaRPr lang="en-US" sz="4000" b="1" spc="-85" dirty="0">
              <a:solidFill>
                <a:srgbClr val="135E98"/>
              </a:solidFill>
              <a:effectLst>
                <a:outerShdw blurRad="50800" dist="38100" dir="5400000" algn="t" rotWithShape="0">
                  <a:prstClr val="black">
                    <a:alpha val="40000"/>
                  </a:prstClr>
                </a:outerShdw>
              </a:effectLst>
              <a:latin typeface="Times New Roman" panose="02020603050405020304" pitchFamily="18" charset="0"/>
              <a:ea typeface="LNTH-Kids  Chinese Font 1" panose="02010600030101010101" pitchFamily="2" charset="-128"/>
              <a:cs typeface="Times New Roman" panose="02020603050405020304" pitchFamily="18" charset="0"/>
            </a:endParaRPr>
          </a:p>
        </p:txBody>
      </p:sp>
      <p:sp>
        <p:nvSpPr>
          <p:cNvPr id="41990" name="TextBox 7">
            <a:extLst>
              <a:ext uri="{FF2B5EF4-FFF2-40B4-BE49-F238E27FC236}">
                <a16:creationId xmlns:a16="http://schemas.microsoft.com/office/drawing/2014/main" xmlns="" id="{2478F3B8-589F-0718-9DB0-032D57A29532}"/>
              </a:ext>
            </a:extLst>
          </p:cNvPr>
          <p:cNvSpPr txBox="1">
            <a:spLocks noChangeArrowheads="1"/>
          </p:cNvSpPr>
          <p:nvPr/>
        </p:nvSpPr>
        <p:spPr bwMode="auto">
          <a:xfrm>
            <a:off x="1066583" y="1849841"/>
            <a:ext cx="9750769"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algn="ctr" defTabSz="513697" fontAlgn="base">
              <a:lnSpc>
                <a:spcPct val="100000"/>
              </a:lnSpc>
              <a:spcBef>
                <a:spcPct val="0"/>
              </a:spcBef>
              <a:spcAft>
                <a:spcPct val="0"/>
              </a:spcAft>
              <a:buNone/>
              <a:defRPr/>
            </a:pPr>
            <a:r>
              <a:rPr lang="vi-VN" altLang="aa-ET" sz="4000" b="1" dirty="0" smtClean="0">
                <a:solidFill>
                  <a:srgbClr val="FF0000"/>
                </a:solidFill>
                <a:latin typeface="Times New Roman" panose="02020603050405020304" pitchFamily="18" charset="0"/>
                <a:ea typeface="Zilla Slab"/>
                <a:cs typeface="Times New Roman" panose="02020603050405020304" pitchFamily="18" charset="0"/>
              </a:rPr>
              <a:t>Tiếng Việt</a:t>
            </a:r>
          </a:p>
          <a:p>
            <a:pPr algn="ctr" defTabSz="513697" fontAlgn="base">
              <a:lnSpc>
                <a:spcPct val="100000"/>
              </a:lnSpc>
              <a:spcBef>
                <a:spcPct val="0"/>
              </a:spcBef>
              <a:spcAft>
                <a:spcPct val="0"/>
              </a:spcAft>
              <a:buNone/>
              <a:defRPr/>
            </a:pPr>
            <a:r>
              <a:rPr lang="vi-VN" altLang="aa-ET" sz="4000" b="1" dirty="0" smtClean="0">
                <a:solidFill>
                  <a:srgbClr val="FF0000"/>
                </a:solidFill>
                <a:latin typeface="Times New Roman" panose="02020603050405020304" pitchFamily="18" charset="0"/>
                <a:ea typeface="Zilla Slab"/>
                <a:cs typeface="Times New Roman" panose="02020603050405020304" pitchFamily="18" charset="0"/>
              </a:rPr>
              <a:t>Nói và </a:t>
            </a:r>
            <a:r>
              <a:rPr lang="vi-VN" altLang="aa-ET" sz="4000" b="1" smtClean="0">
                <a:solidFill>
                  <a:srgbClr val="FF0000"/>
                </a:solidFill>
                <a:latin typeface="Times New Roman" panose="02020603050405020304" pitchFamily="18" charset="0"/>
                <a:ea typeface="Zilla Slab"/>
                <a:cs typeface="Times New Roman" panose="02020603050405020304" pitchFamily="18" charset="0"/>
              </a:rPr>
              <a:t>nghe: Môi trường của chúng ta </a:t>
            </a:r>
            <a:endParaRPr lang="vi-VN" altLang="aa-ET" sz="4000" b="1" dirty="0">
              <a:solidFill>
                <a:srgbClr val="FF0000"/>
              </a:solidFill>
              <a:latin typeface="Times New Roman" panose="02020603050405020304" pitchFamily="18" charset="0"/>
              <a:ea typeface="Zilla Slab"/>
              <a:cs typeface="Times New Roman" panose="02020603050405020304" pitchFamily="18" charset="0"/>
            </a:endParaRPr>
          </a:p>
          <a:p>
            <a:pPr algn="ctr" defTabSz="513697" fontAlgn="base">
              <a:lnSpc>
                <a:spcPct val="100000"/>
              </a:lnSpc>
              <a:spcBef>
                <a:spcPct val="0"/>
              </a:spcBef>
              <a:spcAft>
                <a:spcPct val="0"/>
              </a:spcAft>
              <a:buNone/>
              <a:defRPr/>
            </a:pPr>
            <a:endParaRPr lang="en-US" altLang="aa-ET" sz="4000" b="1" dirty="0">
              <a:solidFill>
                <a:srgbClr val="FF0000"/>
              </a:solidFill>
              <a:latin typeface="Times New Roman" panose="02020603050405020304" pitchFamily="18" charset="0"/>
              <a:ea typeface="Zilla Slab"/>
              <a:cs typeface="Times New Roman" panose="02020603050405020304" pitchFamily="18" charset="0"/>
            </a:endParaRPr>
          </a:p>
        </p:txBody>
      </p:sp>
    </p:spTree>
    <p:extLst>
      <p:ext uri="{BB962C8B-B14F-4D97-AF65-F5344CB8AC3E}">
        <p14:creationId xmlns:p14="http://schemas.microsoft.com/office/powerpoint/2010/main" val="273860229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xmlns="" id="{2D97E072-F8BF-84CE-11F2-54AEAEB402FE}"/>
              </a:ext>
            </a:extLst>
          </p:cNvPr>
          <p:cNvSpPr/>
          <p:nvPr/>
        </p:nvSpPr>
        <p:spPr>
          <a:xfrm>
            <a:off x="5238750" y="1657350"/>
            <a:ext cx="5867400" cy="34671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200" b="1" dirty="0">
                <a:solidFill>
                  <a:srgbClr val="FF0000"/>
                </a:solidFill>
              </a:rPr>
              <a:t>Hậu quả của ô nhiễm không khí là làm cho không khí bị nhiễm bẩn. Con người sống trong môi trường ô nhiễm không khí cũng bị ảnh hưởng sức khỏe, thường mắc các bệnh ho, viêm họng, dị ứng,...</a:t>
            </a:r>
            <a:endParaRPr kumimoji="0" lang="vi-VN" sz="3200" b="1" i="0" u="none" strike="noStrike" kern="1200" cap="none" spc="0" normalizeH="0" baseline="0" noProof="0" dirty="0">
              <a:ln>
                <a:noFill/>
              </a:ln>
              <a:solidFill>
                <a:srgbClr val="FF0000"/>
              </a:solidFill>
              <a:effectLst/>
              <a:uLnTx/>
              <a:uFillTx/>
              <a:latin typeface="Calibri"/>
            </a:endParaRPr>
          </a:p>
        </p:txBody>
      </p:sp>
      <p:pic>
        <p:nvPicPr>
          <p:cNvPr id="4" name="Picture 3">
            <a:extLst>
              <a:ext uri="{FF2B5EF4-FFF2-40B4-BE49-F238E27FC236}">
                <a16:creationId xmlns:a16="http://schemas.microsoft.com/office/drawing/2014/main" xmlns="" id="{6D36AAD7-42D7-F485-99A3-6E6BFD44AAB4}"/>
              </a:ext>
            </a:extLst>
          </p:cNvPr>
          <p:cNvPicPr>
            <a:picLocks noChangeAspect="1"/>
          </p:cNvPicPr>
          <p:nvPr/>
        </p:nvPicPr>
        <p:blipFill>
          <a:blip r:embed="rId2"/>
          <a:stretch>
            <a:fillRect/>
          </a:stretch>
        </p:blipFill>
        <p:spPr>
          <a:xfrm>
            <a:off x="1166812" y="1552575"/>
            <a:ext cx="3745553" cy="3629025"/>
          </a:xfrm>
          <a:prstGeom prst="rect">
            <a:avLst/>
          </a:prstGeom>
        </p:spPr>
      </p:pic>
    </p:spTree>
    <p:extLst>
      <p:ext uri="{BB962C8B-B14F-4D97-AF65-F5344CB8AC3E}">
        <p14:creationId xmlns:p14="http://schemas.microsoft.com/office/powerpoint/2010/main" val="15509702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35"/>
        <p:cNvGrpSpPr/>
        <p:nvPr/>
      </p:nvGrpSpPr>
      <p:grpSpPr>
        <a:xfrm>
          <a:off x="0" y="0"/>
          <a:ext cx="0" cy="0"/>
          <a:chOff x="0" y="0"/>
          <a:chExt cx="0" cy="0"/>
        </a:xfrm>
      </p:grpSpPr>
      <p:pic>
        <p:nvPicPr>
          <p:cNvPr id="7" name="Hình ảnh 6" descr="Ảnh có chứa đồ chơi, búp bê&#10;&#10;Mô tả được tạo tự động">
            <a:extLst>
              <a:ext uri="{FF2B5EF4-FFF2-40B4-BE49-F238E27FC236}">
                <a16:creationId xmlns:a16="http://schemas.microsoft.com/office/drawing/2014/main" xmlns="" id="{4FA97783-0356-F1E9-6F67-EB2A07F305D1}"/>
              </a:ext>
            </a:extLst>
          </p:cNvPr>
          <p:cNvPicPr>
            <a:picLocks noChangeAspect="1"/>
          </p:cNvPicPr>
          <p:nvPr/>
        </p:nvPicPr>
        <p:blipFill>
          <a:blip r:embed="rId3"/>
          <a:stretch>
            <a:fillRect/>
          </a:stretch>
        </p:blipFill>
        <p:spPr>
          <a:xfrm>
            <a:off x="2933920" y="1933459"/>
            <a:ext cx="8391485" cy="4758971"/>
          </a:xfrm>
          <a:prstGeom prst="rect">
            <a:avLst/>
          </a:prstGeom>
          <a:effectLst>
            <a:outerShdw blurRad="50800" dist="38100" dir="18900000" algn="bl" rotWithShape="0">
              <a:prstClr val="black">
                <a:alpha val="40000"/>
              </a:prstClr>
            </a:outerShdw>
          </a:effectLst>
        </p:spPr>
      </p:pic>
      <p:sp>
        <p:nvSpPr>
          <p:cNvPr id="10" name="Google Shape;1768;p26">
            <a:extLst>
              <a:ext uri="{FF2B5EF4-FFF2-40B4-BE49-F238E27FC236}">
                <a16:creationId xmlns:a16="http://schemas.microsoft.com/office/drawing/2014/main" xmlns="" id="{702C97E8-909B-E8AA-495F-E5DE0D0C0DFA}"/>
              </a:ext>
            </a:extLst>
          </p:cNvPr>
          <p:cNvSpPr txBox="1">
            <a:spLocks noGrp="1"/>
          </p:cNvSpPr>
          <p:nvPr>
            <p:ph type="title"/>
          </p:nvPr>
        </p:nvSpPr>
        <p:spPr>
          <a:xfrm>
            <a:off x="519389" y="984060"/>
            <a:ext cx="6399548" cy="1326419"/>
          </a:xfrm>
          <a:prstGeom prst="rect">
            <a:avLst/>
          </a:prstGeom>
        </p:spPr>
        <p:txBody>
          <a:bodyPr spcFirstLastPara="1" wrap="square" lIns="121900" tIns="121900" rIns="121900" bIns="121900" anchor="ctr" anchorCtr="0">
            <a:noAutofit/>
          </a:bodyPr>
          <a:lstStyle/>
          <a:p>
            <a:r>
              <a:rPr lang="en-US" sz="8000" b="0" dirty="0" err="1">
                <a:solidFill>
                  <a:srgbClr val="FD9E66"/>
                </a:solidFill>
                <a:latin typeface="+mj-lt"/>
              </a:rPr>
              <a:t>Tạm</a:t>
            </a:r>
            <a:r>
              <a:rPr lang="en-US" sz="8000" b="0" dirty="0">
                <a:solidFill>
                  <a:srgbClr val="FD9E66"/>
                </a:solidFill>
                <a:latin typeface="+mj-lt"/>
              </a:rPr>
              <a:t> </a:t>
            </a:r>
            <a:r>
              <a:rPr lang="en-US" sz="8000" b="0" dirty="0" err="1">
                <a:solidFill>
                  <a:srgbClr val="FD9E66"/>
                </a:solidFill>
                <a:latin typeface="+mj-lt"/>
              </a:rPr>
              <a:t>Biệt</a:t>
            </a:r>
            <a:r>
              <a:rPr lang="en-US" sz="8000" b="0" dirty="0">
                <a:solidFill>
                  <a:srgbClr val="FD9E66"/>
                </a:solidFill>
                <a:latin typeface="+mj-lt"/>
              </a:rPr>
              <a:t> </a:t>
            </a:r>
            <a:br>
              <a:rPr lang="en-US" sz="8000" b="0" dirty="0">
                <a:solidFill>
                  <a:srgbClr val="FD9E66"/>
                </a:solidFill>
                <a:latin typeface="+mj-lt"/>
              </a:rPr>
            </a:br>
            <a:r>
              <a:rPr lang="en-US" sz="8000" b="0" dirty="0" err="1">
                <a:solidFill>
                  <a:srgbClr val="FD9E66"/>
                </a:solidFill>
                <a:latin typeface="+mj-lt"/>
              </a:rPr>
              <a:t>Và</a:t>
            </a:r>
            <a:r>
              <a:rPr lang="en-US" sz="8000" b="0" dirty="0">
                <a:solidFill>
                  <a:srgbClr val="FD9E66"/>
                </a:solidFill>
                <a:latin typeface="+mj-lt"/>
              </a:rPr>
              <a:t> </a:t>
            </a:r>
            <a:r>
              <a:rPr lang="en-US" sz="8000" b="0" dirty="0" err="1">
                <a:solidFill>
                  <a:srgbClr val="FD9E66"/>
                </a:solidFill>
                <a:latin typeface="+mj-lt"/>
              </a:rPr>
              <a:t>Hẹn</a:t>
            </a:r>
            <a:r>
              <a:rPr lang="en-US" sz="8000" b="0" dirty="0">
                <a:solidFill>
                  <a:srgbClr val="FD9E66"/>
                </a:solidFill>
                <a:latin typeface="+mj-lt"/>
              </a:rPr>
              <a:t> </a:t>
            </a:r>
            <a:r>
              <a:rPr lang="en-US" sz="8000" b="0" dirty="0" err="1">
                <a:solidFill>
                  <a:srgbClr val="FD9E66"/>
                </a:solidFill>
                <a:latin typeface="+mj-lt"/>
              </a:rPr>
              <a:t>Gặp</a:t>
            </a:r>
            <a:r>
              <a:rPr lang="en-US" sz="8000" b="0" dirty="0">
                <a:solidFill>
                  <a:srgbClr val="FD9E66"/>
                </a:solidFill>
                <a:latin typeface="+mj-lt"/>
              </a:rPr>
              <a:t> </a:t>
            </a:r>
            <a:r>
              <a:rPr lang="en-US" sz="8000" b="0" dirty="0" err="1">
                <a:solidFill>
                  <a:srgbClr val="FD9E66"/>
                </a:solidFill>
                <a:latin typeface="+mj-lt"/>
              </a:rPr>
              <a:t>Lại</a:t>
            </a:r>
            <a:endParaRPr lang="en-US" sz="8000" b="0" dirty="0">
              <a:solidFill>
                <a:srgbClr val="FD9E66"/>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Nhóm 10">
            <a:extLst>
              <a:ext uri="{FF2B5EF4-FFF2-40B4-BE49-F238E27FC236}">
                <a16:creationId xmlns:a16="http://schemas.microsoft.com/office/drawing/2014/main" xmlns="" id="{F8EF0494-6076-AFC9-D1D7-4C88D9D2E09D}"/>
              </a:ext>
            </a:extLst>
          </p:cNvPr>
          <p:cNvGrpSpPr/>
          <p:nvPr/>
        </p:nvGrpSpPr>
        <p:grpSpPr>
          <a:xfrm>
            <a:off x="5503123" y="2106965"/>
            <a:ext cx="8128000" cy="6468371"/>
            <a:chOff x="3911600" y="1491272"/>
            <a:chExt cx="6096000" cy="4851278"/>
          </a:xfrm>
        </p:grpSpPr>
        <p:sp>
          <p:nvSpPr>
            <p:cNvPr id="5" name="Hình Bầu dục 4">
              <a:extLst>
                <a:ext uri="{FF2B5EF4-FFF2-40B4-BE49-F238E27FC236}">
                  <a16:creationId xmlns:a16="http://schemas.microsoft.com/office/drawing/2014/main" xmlns="" id="{D914D5ED-DAF1-A9A2-7CF2-65FCB05FB3D5}"/>
                </a:ext>
              </a:extLst>
            </p:cNvPr>
            <p:cNvSpPr/>
            <p:nvPr/>
          </p:nvSpPr>
          <p:spPr>
            <a:xfrm>
              <a:off x="3911600" y="3446784"/>
              <a:ext cx="6096000" cy="2895766"/>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pic>
          <p:nvPicPr>
            <p:cNvPr id="4" name="Hình ảnh 3" descr="Ảnh có chứa đồ chơi, búp bê, đồ họa véc-tơ&#10;&#10;Mô tả được tạo tự động">
              <a:extLst>
                <a:ext uri="{FF2B5EF4-FFF2-40B4-BE49-F238E27FC236}">
                  <a16:creationId xmlns:a16="http://schemas.microsoft.com/office/drawing/2014/main" xmlns="" id="{DC4CA6CF-40A1-9F37-C816-9A0B5D3BD3B8}"/>
                </a:ext>
              </a:extLst>
            </p:cNvPr>
            <p:cNvPicPr>
              <a:picLocks noChangeAspect="1"/>
            </p:cNvPicPr>
            <p:nvPr/>
          </p:nvPicPr>
          <p:blipFill>
            <a:blip r:embed="rId3"/>
            <a:stretch>
              <a:fillRect/>
            </a:stretch>
          </p:blipFill>
          <p:spPr>
            <a:xfrm>
              <a:off x="4642083" y="1491272"/>
              <a:ext cx="4447079" cy="3835400"/>
            </a:xfrm>
            <a:prstGeom prst="rect">
              <a:avLst/>
            </a:prstGeom>
          </p:spPr>
        </p:pic>
      </p:grpSp>
      <p:pic>
        <p:nvPicPr>
          <p:cNvPr id="18" name="Hình ảnh 17" descr="Ảnh có chứa bánh xe&#10;&#10;Mô tả được tạo tự động">
            <a:extLst>
              <a:ext uri="{FF2B5EF4-FFF2-40B4-BE49-F238E27FC236}">
                <a16:creationId xmlns:a16="http://schemas.microsoft.com/office/drawing/2014/main" xmlns="" id="{3C44BF53-4BF9-B7BE-6C10-B92D7A8FE818}"/>
              </a:ext>
            </a:extLst>
          </p:cNvPr>
          <p:cNvPicPr>
            <a:picLocks noChangeAspect="1"/>
          </p:cNvPicPr>
          <p:nvPr/>
        </p:nvPicPr>
        <p:blipFill rotWithShape="1">
          <a:blip r:embed="rId4">
            <a:alphaModFix amt="50000"/>
          </a:blip>
          <a:srcRect l="38331" t="5782" r="34538" b="49483"/>
          <a:stretch/>
        </p:blipFill>
        <p:spPr>
          <a:xfrm>
            <a:off x="6452151" y="1535322"/>
            <a:ext cx="1751989" cy="1624985"/>
          </a:xfrm>
          <a:prstGeom prst="rect">
            <a:avLst/>
          </a:prstGeom>
        </p:spPr>
      </p:pic>
      <p:pic>
        <p:nvPicPr>
          <p:cNvPr id="14" name="Hình ảnh 13" descr="Ảnh có chứa bánh xe&#10;&#10;Mô tả được tạo tự động">
            <a:extLst>
              <a:ext uri="{FF2B5EF4-FFF2-40B4-BE49-F238E27FC236}">
                <a16:creationId xmlns:a16="http://schemas.microsoft.com/office/drawing/2014/main" xmlns="" id="{FE293C94-3B71-D6DE-F16C-5487371C1B6D}"/>
              </a:ext>
            </a:extLst>
          </p:cNvPr>
          <p:cNvPicPr>
            <a:picLocks noChangeAspect="1"/>
          </p:cNvPicPr>
          <p:nvPr/>
        </p:nvPicPr>
        <p:blipFill rotWithShape="1">
          <a:blip r:embed="rId4">
            <a:alphaModFix amt="85000"/>
          </a:blip>
          <a:srcRect l="38331" t="5782" r="34538" b="49483"/>
          <a:stretch/>
        </p:blipFill>
        <p:spPr>
          <a:xfrm>
            <a:off x="10562573" y="487432"/>
            <a:ext cx="2666223" cy="2472945"/>
          </a:xfrm>
          <a:prstGeom prst="rect">
            <a:avLst/>
          </a:prstGeom>
        </p:spPr>
      </p:pic>
      <p:sp>
        <p:nvSpPr>
          <p:cNvPr id="2" name="Hình Bầu dục 1">
            <a:extLst>
              <a:ext uri="{FF2B5EF4-FFF2-40B4-BE49-F238E27FC236}">
                <a16:creationId xmlns:a16="http://schemas.microsoft.com/office/drawing/2014/main" xmlns="" id="{48F6DD70-F2D8-4879-4663-C570A5DBE920}"/>
              </a:ext>
            </a:extLst>
          </p:cNvPr>
          <p:cNvSpPr/>
          <p:nvPr/>
        </p:nvSpPr>
        <p:spPr>
          <a:xfrm>
            <a:off x="-2364619" y="-817593"/>
            <a:ext cx="9400420" cy="8956525"/>
          </a:xfrm>
          <a:prstGeom prst="ellipse">
            <a:avLst/>
          </a:prstGeom>
          <a:solidFill>
            <a:srgbClr val="FFC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pic>
        <p:nvPicPr>
          <p:cNvPr id="8" name="Hình ảnh 7" descr="Ảnh có chứa vận tải, bánh xe&#10;&#10;Mô tả được tạo tự động">
            <a:extLst>
              <a:ext uri="{FF2B5EF4-FFF2-40B4-BE49-F238E27FC236}">
                <a16:creationId xmlns:a16="http://schemas.microsoft.com/office/drawing/2014/main" xmlns="" id="{A22F9E1D-6783-E849-1D50-DA66682AA5E9}"/>
              </a:ext>
            </a:extLst>
          </p:cNvPr>
          <p:cNvPicPr>
            <a:picLocks noChangeAspect="1"/>
          </p:cNvPicPr>
          <p:nvPr/>
        </p:nvPicPr>
        <p:blipFill rotWithShape="1">
          <a:blip r:embed="rId5"/>
          <a:srcRect r="63599" b="50000"/>
          <a:stretch/>
        </p:blipFill>
        <p:spPr>
          <a:xfrm>
            <a:off x="9792783" y="0"/>
            <a:ext cx="2621348" cy="2025333"/>
          </a:xfrm>
          <a:prstGeom prst="rect">
            <a:avLst/>
          </a:prstGeom>
        </p:spPr>
      </p:pic>
      <p:pic>
        <p:nvPicPr>
          <p:cNvPr id="10" name="Hình ảnh 9" descr="Ảnh có chứa bánh xe&#10;&#10;Mô tả được tạo tự động">
            <a:extLst>
              <a:ext uri="{FF2B5EF4-FFF2-40B4-BE49-F238E27FC236}">
                <a16:creationId xmlns:a16="http://schemas.microsoft.com/office/drawing/2014/main" xmlns="" id="{D5813AC2-F469-0A1A-00FA-7D717CF01BCB}"/>
              </a:ext>
            </a:extLst>
          </p:cNvPr>
          <p:cNvPicPr>
            <a:picLocks noChangeAspect="1"/>
          </p:cNvPicPr>
          <p:nvPr/>
        </p:nvPicPr>
        <p:blipFill rotWithShape="1">
          <a:blip r:embed="rId4">
            <a:alphaModFix amt="70000"/>
          </a:blip>
          <a:srcRect r="61821" b="59984"/>
          <a:stretch/>
        </p:blipFill>
        <p:spPr>
          <a:xfrm>
            <a:off x="7174194" y="-65594"/>
            <a:ext cx="2944863" cy="1736155"/>
          </a:xfrm>
          <a:prstGeom prst="rect">
            <a:avLst/>
          </a:prstGeom>
        </p:spPr>
      </p:pic>
      <p:pic>
        <p:nvPicPr>
          <p:cNvPr id="19" name="Hình ảnh 18" descr="Ảnh có chứa bánh xe&#10;&#10;Mô tả được tạo tự động">
            <a:extLst>
              <a:ext uri="{FF2B5EF4-FFF2-40B4-BE49-F238E27FC236}">
                <a16:creationId xmlns:a16="http://schemas.microsoft.com/office/drawing/2014/main" xmlns="" id="{3C886E27-1681-C1FA-1D08-0D6F320D9550}"/>
              </a:ext>
            </a:extLst>
          </p:cNvPr>
          <p:cNvPicPr>
            <a:picLocks noChangeAspect="1"/>
          </p:cNvPicPr>
          <p:nvPr/>
        </p:nvPicPr>
        <p:blipFill rotWithShape="1">
          <a:blip r:embed="rId4">
            <a:alphaModFix amt="35000"/>
          </a:blip>
          <a:srcRect r="61821" b="59984"/>
          <a:stretch/>
        </p:blipFill>
        <p:spPr>
          <a:xfrm>
            <a:off x="9567123" y="2355464"/>
            <a:ext cx="2526413" cy="1489456"/>
          </a:xfrm>
          <a:prstGeom prst="rect">
            <a:avLst/>
          </a:prstGeom>
        </p:spPr>
      </p:pic>
      <p:pic>
        <p:nvPicPr>
          <p:cNvPr id="6" name="Hình ảnh 5" descr="Ảnh có chứa văn bản&#10;&#10;Mô tả được tạo tự động">
            <a:extLst>
              <a:ext uri="{FF2B5EF4-FFF2-40B4-BE49-F238E27FC236}">
                <a16:creationId xmlns:a16="http://schemas.microsoft.com/office/drawing/2014/main" xmlns="" id="{8E09910D-8887-016A-3733-238549327F77}"/>
              </a:ext>
            </a:extLst>
          </p:cNvPr>
          <p:cNvPicPr>
            <a:picLocks noChangeAspect="1"/>
          </p:cNvPicPr>
          <p:nvPr/>
        </p:nvPicPr>
        <p:blipFill rotWithShape="1">
          <a:blip r:embed="rId6"/>
          <a:srcRect l="52530" t="14031" r="4458" b="47523"/>
          <a:stretch/>
        </p:blipFill>
        <p:spPr>
          <a:xfrm>
            <a:off x="249172" y="1"/>
            <a:ext cx="5458139" cy="2744265"/>
          </a:xfrm>
          <a:prstGeom prst="rect">
            <a:avLst/>
          </a:prstGeom>
        </p:spPr>
      </p:pic>
      <p:pic>
        <p:nvPicPr>
          <p:cNvPr id="7" name="Picture 6">
            <a:extLst>
              <a:ext uri="{FF2B5EF4-FFF2-40B4-BE49-F238E27FC236}">
                <a16:creationId xmlns:a16="http://schemas.microsoft.com/office/drawing/2014/main" xmlns="" id="{162B2B99-2BBD-C05D-12ED-F940A5A8AFF9}"/>
              </a:ext>
            </a:extLst>
          </p:cNvPr>
          <p:cNvPicPr>
            <a:picLocks noChangeAspect="1"/>
          </p:cNvPicPr>
          <p:nvPr/>
        </p:nvPicPr>
        <p:blipFill>
          <a:blip r:embed="rId7"/>
          <a:stretch>
            <a:fillRect/>
          </a:stretch>
        </p:blipFill>
        <p:spPr>
          <a:xfrm>
            <a:off x="277529" y="510381"/>
            <a:ext cx="5474682" cy="2139881"/>
          </a:xfrm>
          <a:prstGeom prst="rect">
            <a:avLst/>
          </a:prstGeom>
        </p:spPr>
      </p:pic>
      <p:pic>
        <p:nvPicPr>
          <p:cNvPr id="16" name="Picture 15">
            <a:extLst>
              <a:ext uri="{FF2B5EF4-FFF2-40B4-BE49-F238E27FC236}">
                <a16:creationId xmlns:a16="http://schemas.microsoft.com/office/drawing/2014/main" xmlns="" id="{8785F81A-F576-3A99-85EC-CBCC57534948}"/>
              </a:ext>
            </a:extLst>
          </p:cNvPr>
          <p:cNvPicPr>
            <a:picLocks noChangeAspect="1"/>
          </p:cNvPicPr>
          <p:nvPr/>
        </p:nvPicPr>
        <p:blipFill>
          <a:blip r:embed="rId8"/>
          <a:stretch>
            <a:fillRect/>
          </a:stretch>
        </p:blipFill>
        <p:spPr>
          <a:xfrm>
            <a:off x="460513" y="2905563"/>
            <a:ext cx="6102625" cy="2517866"/>
          </a:xfrm>
          <a:prstGeom prst="rect">
            <a:avLst/>
          </a:prstGeom>
        </p:spPr>
      </p:pic>
    </p:spTree>
    <p:extLst>
      <p:ext uri="{BB962C8B-B14F-4D97-AF65-F5344CB8AC3E}">
        <p14:creationId xmlns:p14="http://schemas.microsoft.com/office/powerpoint/2010/main" val="215052251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750" fill="hold"/>
                                        <p:tgtEl>
                                          <p:spTgt spid="11"/>
                                        </p:tgtEl>
                                        <p:attrNameLst>
                                          <p:attrName>ppt_x</p:attrName>
                                        </p:attrNameLst>
                                      </p:cBhvr>
                                      <p:tavLst>
                                        <p:tav tm="0">
                                          <p:val>
                                            <p:strVal val="1+#ppt_w/2"/>
                                          </p:val>
                                        </p:tav>
                                        <p:tav tm="100000">
                                          <p:val>
                                            <p:strVal val="#ppt_x"/>
                                          </p:val>
                                        </p:tav>
                                      </p:tavLst>
                                    </p:anim>
                                    <p:anim calcmode="lin" valueType="num">
                                      <p:cBhvr additive="base">
                                        <p:cTn id="8" dur="750" fill="hold"/>
                                        <p:tgtEl>
                                          <p:spTgt spid="11"/>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2" presetClass="entr" presetSubtype="8" fill="hold" nodeType="after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 fill="hold"/>
                                        <p:tgtEl>
                                          <p:spTgt spid="18"/>
                                        </p:tgtEl>
                                        <p:attrNameLst>
                                          <p:attrName>ppt_x</p:attrName>
                                        </p:attrNameLst>
                                      </p:cBhvr>
                                      <p:tavLst>
                                        <p:tav tm="0">
                                          <p:val>
                                            <p:strVal val="0-#ppt_w/2"/>
                                          </p:val>
                                        </p:tav>
                                        <p:tav tm="100000">
                                          <p:val>
                                            <p:strVal val="#ppt_x"/>
                                          </p:val>
                                        </p:tav>
                                      </p:tavLst>
                                    </p:anim>
                                    <p:anim calcmode="lin" valueType="num">
                                      <p:cBhvr additive="base">
                                        <p:cTn id="13" dur="500" fill="hold"/>
                                        <p:tgtEl>
                                          <p:spTgt spid="18"/>
                                        </p:tgtEl>
                                        <p:attrNameLst>
                                          <p:attrName>ppt_y</p:attrName>
                                        </p:attrNameLst>
                                      </p:cBhvr>
                                      <p:tavLst>
                                        <p:tav tm="0">
                                          <p:val>
                                            <p:strVal val="#ppt_y"/>
                                          </p:val>
                                        </p:tav>
                                        <p:tav tm="100000">
                                          <p:val>
                                            <p:strVal val="#ppt_y"/>
                                          </p:val>
                                        </p:tav>
                                      </p:tavLst>
                                    </p:anim>
                                  </p:childTnLst>
                                </p:cTn>
                              </p:par>
                              <p:par>
                                <p:cTn id="14" presetID="2" presetClass="entr" presetSubtype="1"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0-#ppt_h/2"/>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additive="base">
                                        <p:cTn id="20" dur="500" fill="hold"/>
                                        <p:tgtEl>
                                          <p:spTgt spid="19"/>
                                        </p:tgtEl>
                                        <p:attrNameLst>
                                          <p:attrName>ppt_x</p:attrName>
                                        </p:attrNameLst>
                                      </p:cBhvr>
                                      <p:tavLst>
                                        <p:tav tm="0">
                                          <p:val>
                                            <p:strVal val="1+#ppt_w/2"/>
                                          </p:val>
                                        </p:tav>
                                        <p:tav tm="100000">
                                          <p:val>
                                            <p:strVal val="#ppt_x"/>
                                          </p:val>
                                        </p:tav>
                                      </p:tavLst>
                                    </p:anim>
                                    <p:anim calcmode="lin" valueType="num">
                                      <p:cBhvr additive="base">
                                        <p:cTn id="21" dur="500" fill="hold"/>
                                        <p:tgtEl>
                                          <p:spTgt spid="19"/>
                                        </p:tgtEl>
                                        <p:attrNameLst>
                                          <p:attrName>ppt_y</p:attrName>
                                        </p:attrNameLst>
                                      </p:cBhvr>
                                      <p:tavLst>
                                        <p:tav tm="0">
                                          <p:val>
                                            <p:strVal val="#ppt_y"/>
                                          </p:val>
                                        </p:tav>
                                        <p:tav tm="100000">
                                          <p:val>
                                            <p:strVal val="#ppt_y"/>
                                          </p:val>
                                        </p:tav>
                                      </p:tavLst>
                                    </p:anim>
                                  </p:childTnLst>
                                </p:cTn>
                              </p:par>
                              <p:par>
                                <p:cTn id="22" presetID="16" presetClass="entr" presetSubtype="21"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500"/>
                                        <p:tgtEl>
                                          <p:spTgt spid="8"/>
                                        </p:tgtEl>
                                      </p:cBhvr>
                                    </p:animEffect>
                                  </p:childTnLst>
                                </p:cTn>
                              </p:par>
                              <p:par>
                                <p:cTn id="25" presetID="2" presetClass="entr" presetSubtype="2"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1+#ppt_w/2"/>
                                          </p:val>
                                        </p:tav>
                                        <p:tav tm="100000">
                                          <p:val>
                                            <p:strVal val="#ppt_x"/>
                                          </p:val>
                                        </p:tav>
                                      </p:tavLst>
                                    </p:anim>
                                    <p:anim calcmode="lin" valueType="num">
                                      <p:cBhvr additive="base">
                                        <p:cTn id="28"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barn(inVertical)">
                                      <p:cBhvr>
                                        <p:cTn id="3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Nhóm 32">
            <a:extLst>
              <a:ext uri="{FF2B5EF4-FFF2-40B4-BE49-F238E27FC236}">
                <a16:creationId xmlns:a16="http://schemas.microsoft.com/office/drawing/2014/main" xmlns="" id="{075FDCE0-3794-D57A-073A-54DEB6577DAA}"/>
              </a:ext>
            </a:extLst>
          </p:cNvPr>
          <p:cNvGrpSpPr/>
          <p:nvPr/>
        </p:nvGrpSpPr>
        <p:grpSpPr>
          <a:xfrm>
            <a:off x="1104040" y="173838"/>
            <a:ext cx="10173559" cy="1328022"/>
            <a:chOff x="3688560" y="964755"/>
            <a:chExt cx="5117806" cy="996017"/>
          </a:xfrm>
        </p:grpSpPr>
        <p:sp>
          <p:nvSpPr>
            <p:cNvPr id="11" name="Hình chữ nhật: Góc Tròn 31">
              <a:extLst>
                <a:ext uri="{FF2B5EF4-FFF2-40B4-BE49-F238E27FC236}">
                  <a16:creationId xmlns:a16="http://schemas.microsoft.com/office/drawing/2014/main" xmlns="" id="{ED803305-E2FC-D331-C19E-9604E1377275}"/>
                </a:ext>
              </a:extLst>
            </p:cNvPr>
            <p:cNvSpPr/>
            <p:nvPr/>
          </p:nvSpPr>
          <p:spPr>
            <a:xfrm>
              <a:off x="3688560" y="1024588"/>
              <a:ext cx="4587240" cy="880412"/>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grpSp>
          <p:nvGrpSpPr>
            <p:cNvPr id="12" name="Nhóm 9">
              <a:extLst>
                <a:ext uri="{FF2B5EF4-FFF2-40B4-BE49-F238E27FC236}">
                  <a16:creationId xmlns:a16="http://schemas.microsoft.com/office/drawing/2014/main" xmlns="" id="{F6924B0C-A225-5574-63ED-4D65828BCF59}"/>
                </a:ext>
              </a:extLst>
            </p:cNvPr>
            <p:cNvGrpSpPr/>
            <p:nvPr/>
          </p:nvGrpSpPr>
          <p:grpSpPr>
            <a:xfrm>
              <a:off x="3827947" y="964755"/>
              <a:ext cx="4978419" cy="996017"/>
              <a:chOff x="3827947" y="964755"/>
              <a:chExt cx="4978419" cy="996017"/>
            </a:xfrm>
          </p:grpSpPr>
          <p:sp>
            <p:nvSpPr>
              <p:cNvPr id="13" name="Hộp Văn bản 13">
                <a:extLst>
                  <a:ext uri="{FF2B5EF4-FFF2-40B4-BE49-F238E27FC236}">
                    <a16:creationId xmlns:a16="http://schemas.microsoft.com/office/drawing/2014/main" xmlns="" id="{311D4468-2C0E-69F3-2082-16776FA8F4AB}"/>
                  </a:ext>
                </a:extLst>
              </p:cNvPr>
              <p:cNvSpPr txBox="1"/>
              <p:nvPr/>
            </p:nvSpPr>
            <p:spPr>
              <a:xfrm>
                <a:off x="3827947" y="964755"/>
                <a:ext cx="4302811" cy="996017"/>
              </a:xfrm>
              <a:prstGeom prst="roundRect">
                <a:avLst/>
              </a:prstGeom>
              <a:noFill/>
              <a:ln>
                <a:noFill/>
                <a:headEnd type="none" w="med" len="med"/>
                <a:tailEnd type="none" w="med" len="med"/>
              </a:ln>
            </p:spPr>
            <p:style>
              <a:lnRef idx="3">
                <a:schemeClr val="lt1"/>
              </a:lnRef>
              <a:fillRef idx="1">
                <a:schemeClr val="accent4"/>
              </a:fillRef>
              <a:effectRef idx="1">
                <a:schemeClr val="accent4"/>
              </a:effectRef>
              <a:fontRef idx="minor">
                <a:schemeClr val="lt1"/>
              </a:fontRef>
            </p:style>
            <p:txBody>
              <a:bodyPr wrap="square" rtlCol="0">
                <a:spAutoFit/>
              </a:bodyPr>
              <a:lstStyle/>
              <a:p>
                <a:pPr marL="0" marR="0" algn="just">
                  <a:spcBef>
                    <a:spcPts val="0"/>
                  </a:spcBef>
                  <a:spcAft>
                    <a:spcPts val="0"/>
                  </a:spcAft>
                </a:pPr>
                <a:r>
                  <a:rPr lang="nl-NL" sz="3600" b="1" dirty="0">
                    <a:solidFill>
                      <a:schemeClr val="tx1"/>
                    </a:solidFill>
                    <a:effectLst/>
                    <a:ea typeface="Times New Roman" panose="02020603050405020304" pitchFamily="18" charset="0"/>
                  </a:rPr>
                  <a:t>1. Dựa vào tranh, nói về nạn ô nhiễm môi trường mà em biết</a:t>
                </a:r>
                <a:endParaRPr lang="en-US" sz="3600" dirty="0">
                  <a:solidFill>
                    <a:schemeClr val="tx1"/>
                  </a:solidFill>
                  <a:effectLst/>
                  <a:ea typeface="Times New Roman" panose="02020603050405020304" pitchFamily="18" charset="0"/>
                </a:endParaRPr>
              </a:p>
            </p:txBody>
          </p:sp>
          <p:pic>
            <p:nvPicPr>
              <p:cNvPr id="14" name="Picture 26">
                <a:extLst>
                  <a:ext uri="{FF2B5EF4-FFF2-40B4-BE49-F238E27FC236}">
                    <a16:creationId xmlns:a16="http://schemas.microsoft.com/office/drawing/2014/main" xmlns="" id="{8CD29EE5-EDC9-2F70-47EC-976AA2203E84}"/>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708318">
                <a:off x="8278176" y="1011659"/>
                <a:ext cx="528190" cy="822086"/>
              </a:xfrm>
              <a:prstGeom prst="rect">
                <a:avLst/>
              </a:prstGeom>
              <a:effectLst>
                <a:outerShdw blurRad="76200" dist="12700" dir="2700000" sy="-23000" kx="-800400" algn="bl" rotWithShape="0">
                  <a:prstClr val="black">
                    <a:alpha val="20000"/>
                  </a:prstClr>
                </a:outerShdw>
              </a:effectLst>
            </p:spPr>
          </p:pic>
        </p:grpSp>
      </p:grpSp>
      <p:pic>
        <p:nvPicPr>
          <p:cNvPr id="21" name="Picture 20">
            <a:extLst>
              <a:ext uri="{FF2B5EF4-FFF2-40B4-BE49-F238E27FC236}">
                <a16:creationId xmlns:a16="http://schemas.microsoft.com/office/drawing/2014/main" xmlns="" id="{B7F3EF2E-7222-0C27-69DD-62F4F4082B9F}"/>
              </a:ext>
            </a:extLst>
          </p:cNvPr>
          <p:cNvPicPr>
            <a:picLocks noChangeAspect="1"/>
          </p:cNvPicPr>
          <p:nvPr/>
        </p:nvPicPr>
        <p:blipFill>
          <a:blip r:embed="rId4"/>
          <a:stretch>
            <a:fillRect/>
          </a:stretch>
        </p:blipFill>
        <p:spPr>
          <a:xfrm>
            <a:off x="1971675" y="1752600"/>
            <a:ext cx="8172450" cy="2792826"/>
          </a:xfrm>
          <a:prstGeom prst="rect">
            <a:avLst/>
          </a:prstGeom>
        </p:spPr>
      </p:pic>
      <p:grpSp>
        <p:nvGrpSpPr>
          <p:cNvPr id="22" name="Nhóm 7">
            <a:extLst>
              <a:ext uri="{FF2B5EF4-FFF2-40B4-BE49-F238E27FC236}">
                <a16:creationId xmlns:a16="http://schemas.microsoft.com/office/drawing/2014/main" xmlns="" id="{489C54F8-E6B3-94DD-4493-176520617B8E}"/>
              </a:ext>
            </a:extLst>
          </p:cNvPr>
          <p:cNvGrpSpPr/>
          <p:nvPr/>
        </p:nvGrpSpPr>
        <p:grpSpPr>
          <a:xfrm>
            <a:off x="2105917" y="4494730"/>
            <a:ext cx="7714356" cy="2241632"/>
            <a:chOff x="1060119" y="1618026"/>
            <a:chExt cx="5785767" cy="1681224"/>
          </a:xfrm>
        </p:grpSpPr>
        <p:sp>
          <p:nvSpPr>
            <p:cNvPr id="23" name="Hình chữ nhật: Góc Tròn 298">
              <a:extLst>
                <a:ext uri="{FF2B5EF4-FFF2-40B4-BE49-F238E27FC236}">
                  <a16:creationId xmlns:a16="http://schemas.microsoft.com/office/drawing/2014/main" xmlns="" id="{92A6A3B7-A485-BE2D-FB64-D9AA3B12FA89}"/>
                </a:ext>
              </a:extLst>
            </p:cNvPr>
            <p:cNvSpPr/>
            <p:nvPr/>
          </p:nvSpPr>
          <p:spPr>
            <a:xfrm>
              <a:off x="1243135" y="1783135"/>
              <a:ext cx="5545602" cy="1472626"/>
            </a:xfrm>
            <a:custGeom>
              <a:avLst/>
              <a:gdLst>
                <a:gd name="connsiteX0" fmla="*/ 0 w 7394137"/>
                <a:gd name="connsiteY0" fmla="*/ 327257 h 1963501"/>
                <a:gd name="connsiteX1" fmla="*/ 327257 w 7394137"/>
                <a:gd name="connsiteY1" fmla="*/ 0 h 1963501"/>
                <a:gd name="connsiteX2" fmla="*/ 7066880 w 7394137"/>
                <a:gd name="connsiteY2" fmla="*/ 0 h 1963501"/>
                <a:gd name="connsiteX3" fmla="*/ 7394137 w 7394137"/>
                <a:gd name="connsiteY3" fmla="*/ 327257 h 1963501"/>
                <a:gd name="connsiteX4" fmla="*/ 7394137 w 7394137"/>
                <a:gd name="connsiteY4" fmla="*/ 1636244 h 1963501"/>
                <a:gd name="connsiteX5" fmla="*/ 7066880 w 7394137"/>
                <a:gd name="connsiteY5" fmla="*/ 1963501 h 1963501"/>
                <a:gd name="connsiteX6" fmla="*/ 327257 w 7394137"/>
                <a:gd name="connsiteY6" fmla="*/ 1963501 h 1963501"/>
                <a:gd name="connsiteX7" fmla="*/ 0 w 7394137"/>
                <a:gd name="connsiteY7" fmla="*/ 1636244 h 1963501"/>
                <a:gd name="connsiteX8" fmla="*/ 0 w 7394137"/>
                <a:gd name="connsiteY8" fmla="*/ 327257 h 1963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94137" h="1963501" fill="none" extrusionOk="0">
                  <a:moveTo>
                    <a:pt x="0" y="327257"/>
                  </a:moveTo>
                  <a:cubicBezTo>
                    <a:pt x="10766" y="138600"/>
                    <a:pt x="158895" y="25186"/>
                    <a:pt x="327257" y="0"/>
                  </a:cubicBezTo>
                  <a:cubicBezTo>
                    <a:pt x="3237165" y="-106144"/>
                    <a:pt x="5224559" y="-57456"/>
                    <a:pt x="7066880" y="0"/>
                  </a:cubicBezTo>
                  <a:cubicBezTo>
                    <a:pt x="7270027" y="11815"/>
                    <a:pt x="7411190" y="146598"/>
                    <a:pt x="7394137" y="327257"/>
                  </a:cubicBezTo>
                  <a:cubicBezTo>
                    <a:pt x="7433010" y="927127"/>
                    <a:pt x="7511033" y="1301805"/>
                    <a:pt x="7394137" y="1636244"/>
                  </a:cubicBezTo>
                  <a:cubicBezTo>
                    <a:pt x="7406461" y="1834465"/>
                    <a:pt x="7253128" y="1946238"/>
                    <a:pt x="7066880" y="1963501"/>
                  </a:cubicBezTo>
                  <a:cubicBezTo>
                    <a:pt x="4300955" y="1934504"/>
                    <a:pt x="2030278" y="1890137"/>
                    <a:pt x="327257" y="1963501"/>
                  </a:cubicBezTo>
                  <a:cubicBezTo>
                    <a:pt x="159471" y="1941991"/>
                    <a:pt x="3723" y="1801692"/>
                    <a:pt x="0" y="1636244"/>
                  </a:cubicBezTo>
                  <a:cubicBezTo>
                    <a:pt x="-61153" y="1038023"/>
                    <a:pt x="-25932" y="766231"/>
                    <a:pt x="0" y="327257"/>
                  </a:cubicBezTo>
                  <a:close/>
                </a:path>
                <a:path w="7394137" h="1963501" stroke="0" extrusionOk="0">
                  <a:moveTo>
                    <a:pt x="0" y="327257"/>
                  </a:moveTo>
                  <a:cubicBezTo>
                    <a:pt x="19146" y="140017"/>
                    <a:pt x="143368" y="7888"/>
                    <a:pt x="327257" y="0"/>
                  </a:cubicBezTo>
                  <a:cubicBezTo>
                    <a:pt x="2935764" y="-6525"/>
                    <a:pt x="6102835" y="152743"/>
                    <a:pt x="7066880" y="0"/>
                  </a:cubicBezTo>
                  <a:cubicBezTo>
                    <a:pt x="7259305" y="6116"/>
                    <a:pt x="7374285" y="175298"/>
                    <a:pt x="7394137" y="327257"/>
                  </a:cubicBezTo>
                  <a:cubicBezTo>
                    <a:pt x="7287249" y="793442"/>
                    <a:pt x="7496327" y="1164722"/>
                    <a:pt x="7394137" y="1636244"/>
                  </a:cubicBezTo>
                  <a:cubicBezTo>
                    <a:pt x="7427795" y="1814045"/>
                    <a:pt x="7236803" y="1975726"/>
                    <a:pt x="7066880" y="1963501"/>
                  </a:cubicBezTo>
                  <a:cubicBezTo>
                    <a:pt x="6011007" y="2077335"/>
                    <a:pt x="3148130" y="1962855"/>
                    <a:pt x="327257" y="1963501"/>
                  </a:cubicBezTo>
                  <a:cubicBezTo>
                    <a:pt x="161156" y="1995280"/>
                    <a:pt x="-6190" y="1782320"/>
                    <a:pt x="0" y="1636244"/>
                  </a:cubicBezTo>
                  <a:cubicBezTo>
                    <a:pt x="-23977" y="1362130"/>
                    <a:pt x="-58411" y="884135"/>
                    <a:pt x="0" y="327257"/>
                  </a:cubicBezTo>
                  <a:close/>
                </a:path>
              </a:pathLst>
            </a:custGeom>
            <a:solidFill>
              <a:srgbClr val="E1EAF3"/>
            </a:solidFill>
            <a:ln w="19050">
              <a:solidFill>
                <a:srgbClr val="B6CBE2"/>
              </a:solidFill>
              <a:prstDash val="dash"/>
              <a:extLst>
                <a:ext uri="{C807C97D-BFC1-408E-A445-0C87EB9F89A2}">
                  <ask:lineSketchStyleProps xmlns:ask="http://schemas.microsoft.com/office/drawing/2018/sketchyshapes" xmlns="" sd="4134909596">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grpSp>
          <p:nvGrpSpPr>
            <p:cNvPr id="25" name="Nhóm 18">
              <a:extLst>
                <a:ext uri="{FF2B5EF4-FFF2-40B4-BE49-F238E27FC236}">
                  <a16:creationId xmlns:a16="http://schemas.microsoft.com/office/drawing/2014/main" xmlns="" id="{76245FBE-5CB3-28F0-4163-08E4E0C93DC8}"/>
                </a:ext>
              </a:extLst>
            </p:cNvPr>
            <p:cNvGrpSpPr/>
            <p:nvPr/>
          </p:nvGrpSpPr>
          <p:grpSpPr>
            <a:xfrm>
              <a:off x="1060119" y="1618026"/>
              <a:ext cx="5785767" cy="1681224"/>
              <a:chOff x="1307512" y="2595986"/>
              <a:chExt cx="5785767" cy="1681224"/>
            </a:xfrm>
          </p:grpSpPr>
          <p:pic>
            <p:nvPicPr>
              <p:cNvPr id="26" name="Hình ảnh 19">
                <a:extLst>
                  <a:ext uri="{FF2B5EF4-FFF2-40B4-BE49-F238E27FC236}">
                    <a16:creationId xmlns:a16="http://schemas.microsoft.com/office/drawing/2014/main" xmlns="" id="{B08E950D-F78E-EF40-C5FC-24C62706240A}"/>
                  </a:ext>
                </a:extLst>
              </p:cNvPr>
              <p:cNvPicPr>
                <a:picLocks noChangeAspect="1"/>
              </p:cNvPicPr>
              <p:nvPr/>
            </p:nvPicPr>
            <p:blipFill rotWithShape="1">
              <a:blip r:embed="rId5"/>
              <a:srcRect l="54488" t="8599" r="19635" b="50000"/>
              <a:stretch/>
            </p:blipFill>
            <p:spPr>
              <a:xfrm>
                <a:off x="1307512" y="2595986"/>
                <a:ext cx="598927" cy="539007"/>
              </a:xfrm>
              <a:prstGeom prst="rect">
                <a:avLst/>
              </a:prstGeom>
            </p:spPr>
          </p:pic>
          <p:sp>
            <p:nvSpPr>
              <p:cNvPr id="27" name="Hộp Văn bản 20">
                <a:extLst>
                  <a:ext uri="{FF2B5EF4-FFF2-40B4-BE49-F238E27FC236}">
                    <a16:creationId xmlns:a16="http://schemas.microsoft.com/office/drawing/2014/main" xmlns="" id="{90337E51-99C2-BDA2-A8DA-D0F4126E050E}"/>
                  </a:ext>
                </a:extLst>
              </p:cNvPr>
              <p:cNvSpPr txBox="1"/>
              <p:nvPr/>
            </p:nvSpPr>
            <p:spPr>
              <a:xfrm>
                <a:off x="1693451" y="2730633"/>
                <a:ext cx="5399828" cy="1546577"/>
              </a:xfrm>
              <a:prstGeom prst="rect">
                <a:avLst/>
              </a:prstGeom>
              <a:noFill/>
            </p:spPr>
            <p:txBody>
              <a:bodyPr wrap="square" rtlCol="0">
                <a:spAutoFit/>
              </a:bodyPr>
              <a:lstStyle/>
              <a:p>
                <a:pPr algn="just"/>
                <a:r>
                  <a:rPr lang="vi-VN" sz="3200" b="0" i="0" dirty="0">
                    <a:solidFill>
                      <a:srgbClr val="000000"/>
                    </a:solidFill>
                    <a:effectLst/>
                  </a:rPr>
                  <a:t>Gợi ý:</a:t>
                </a:r>
              </a:p>
              <a:p>
                <a:pPr algn="just"/>
                <a:r>
                  <a:rPr lang="vi-VN" sz="3200" b="0" i="0" dirty="0">
                    <a:solidFill>
                      <a:srgbClr val="000000"/>
                    </a:solidFill>
                    <a:effectLst/>
                  </a:rPr>
                  <a:t>- Đó là nạn ô nhiễm gì? (ô nhiễm đất, nước, không khí, tiếng ồn,...)</a:t>
                </a:r>
              </a:p>
              <a:p>
                <a:pPr algn="just"/>
                <a:r>
                  <a:rPr lang="vi-VN" sz="3200" b="0" i="0" dirty="0">
                    <a:solidFill>
                      <a:srgbClr val="000000"/>
                    </a:solidFill>
                    <a:effectLst/>
                  </a:rPr>
                  <a:t>- Vì sao xảy ra nạn ô nhiễm đó? </a:t>
                </a:r>
              </a:p>
            </p:txBody>
          </p:sp>
        </p:grpSp>
      </p:grpSp>
      <p:sp>
        <p:nvSpPr>
          <p:cNvPr id="28" name="Rectangle: Rounded Corners 27">
            <a:extLst>
              <a:ext uri="{FF2B5EF4-FFF2-40B4-BE49-F238E27FC236}">
                <a16:creationId xmlns:a16="http://schemas.microsoft.com/office/drawing/2014/main" xmlns="" id="{A02AB786-651A-8BC3-3DDF-B3B91E6F5512}"/>
              </a:ext>
            </a:extLst>
          </p:cNvPr>
          <p:cNvSpPr/>
          <p:nvPr/>
        </p:nvSpPr>
        <p:spPr>
          <a:xfrm>
            <a:off x="2409825" y="3857624"/>
            <a:ext cx="2324100" cy="58102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err="1">
                <a:solidFill>
                  <a:srgbClr val="FF0000"/>
                </a:solidFill>
              </a:rPr>
              <a:t>Nạn</a:t>
            </a:r>
            <a:r>
              <a:rPr lang="en-US" sz="2200" b="1" dirty="0">
                <a:solidFill>
                  <a:srgbClr val="FF0000"/>
                </a:solidFill>
              </a:rPr>
              <a:t> ô </a:t>
            </a:r>
            <a:r>
              <a:rPr lang="en-US" sz="2200" b="1" dirty="0" err="1">
                <a:solidFill>
                  <a:srgbClr val="FF0000"/>
                </a:solidFill>
              </a:rPr>
              <a:t>nhiễm</a:t>
            </a:r>
            <a:r>
              <a:rPr lang="en-US" sz="2200" b="1" dirty="0">
                <a:solidFill>
                  <a:srgbClr val="FF0000"/>
                </a:solidFill>
              </a:rPr>
              <a:t> </a:t>
            </a:r>
            <a:r>
              <a:rPr lang="en-US" sz="2200" b="1" dirty="0" err="1">
                <a:solidFill>
                  <a:srgbClr val="FF0000"/>
                </a:solidFill>
              </a:rPr>
              <a:t>đất</a:t>
            </a:r>
            <a:endParaRPr lang="en-US" sz="2200" b="1" dirty="0">
              <a:solidFill>
                <a:srgbClr val="FF0000"/>
              </a:solidFill>
            </a:endParaRPr>
          </a:p>
        </p:txBody>
      </p:sp>
      <p:sp>
        <p:nvSpPr>
          <p:cNvPr id="29" name="Rectangle: Rounded Corners 28">
            <a:extLst>
              <a:ext uri="{FF2B5EF4-FFF2-40B4-BE49-F238E27FC236}">
                <a16:creationId xmlns:a16="http://schemas.microsoft.com/office/drawing/2014/main" xmlns="" id="{7B2D5BAA-ACA3-8920-C3EC-0A2677F0B85C}"/>
              </a:ext>
            </a:extLst>
          </p:cNvPr>
          <p:cNvSpPr/>
          <p:nvPr/>
        </p:nvSpPr>
        <p:spPr>
          <a:xfrm>
            <a:off x="4876800" y="3876674"/>
            <a:ext cx="2486025" cy="58102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err="1">
                <a:solidFill>
                  <a:srgbClr val="FF0000"/>
                </a:solidFill>
              </a:rPr>
              <a:t>Nạn</a:t>
            </a:r>
            <a:r>
              <a:rPr lang="en-US" sz="2200" b="1" dirty="0">
                <a:solidFill>
                  <a:srgbClr val="FF0000"/>
                </a:solidFill>
              </a:rPr>
              <a:t> ô </a:t>
            </a:r>
            <a:r>
              <a:rPr lang="en-US" sz="2200" b="1" dirty="0" err="1">
                <a:solidFill>
                  <a:srgbClr val="FF0000"/>
                </a:solidFill>
              </a:rPr>
              <a:t>nhiễm</a:t>
            </a:r>
            <a:r>
              <a:rPr lang="en-US" sz="2200" b="1" dirty="0">
                <a:solidFill>
                  <a:srgbClr val="FF0000"/>
                </a:solidFill>
              </a:rPr>
              <a:t> </a:t>
            </a:r>
            <a:r>
              <a:rPr lang="en-US" sz="2200" b="1" dirty="0" err="1">
                <a:solidFill>
                  <a:srgbClr val="FF0000"/>
                </a:solidFill>
              </a:rPr>
              <a:t>nước</a:t>
            </a:r>
            <a:endParaRPr lang="en-US" sz="2200" b="1" dirty="0">
              <a:solidFill>
                <a:srgbClr val="FF0000"/>
              </a:solidFill>
            </a:endParaRPr>
          </a:p>
        </p:txBody>
      </p:sp>
      <p:sp>
        <p:nvSpPr>
          <p:cNvPr id="30" name="Rectangle: Rounded Corners 29">
            <a:extLst>
              <a:ext uri="{FF2B5EF4-FFF2-40B4-BE49-F238E27FC236}">
                <a16:creationId xmlns:a16="http://schemas.microsoft.com/office/drawing/2014/main" xmlns="" id="{31366E8A-B1D7-3AA3-0E08-9CAE2FA9DD31}"/>
              </a:ext>
            </a:extLst>
          </p:cNvPr>
          <p:cNvSpPr/>
          <p:nvPr/>
        </p:nvSpPr>
        <p:spPr>
          <a:xfrm>
            <a:off x="7467600" y="3933824"/>
            <a:ext cx="3324225" cy="58102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err="1">
                <a:solidFill>
                  <a:srgbClr val="FF0000"/>
                </a:solidFill>
              </a:rPr>
              <a:t>Nạn</a:t>
            </a:r>
            <a:r>
              <a:rPr lang="en-US" sz="2200" b="1" dirty="0">
                <a:solidFill>
                  <a:srgbClr val="FF0000"/>
                </a:solidFill>
              </a:rPr>
              <a:t> ô </a:t>
            </a:r>
            <a:r>
              <a:rPr lang="en-US" sz="2200" b="1" dirty="0" err="1">
                <a:solidFill>
                  <a:srgbClr val="FF0000"/>
                </a:solidFill>
              </a:rPr>
              <a:t>nhiễm</a:t>
            </a:r>
            <a:r>
              <a:rPr lang="en-US" sz="2200" b="1" dirty="0">
                <a:solidFill>
                  <a:srgbClr val="FF0000"/>
                </a:solidFill>
              </a:rPr>
              <a:t> </a:t>
            </a:r>
            <a:r>
              <a:rPr lang="en-US" sz="2200" b="1" dirty="0" err="1">
                <a:solidFill>
                  <a:srgbClr val="FF0000"/>
                </a:solidFill>
              </a:rPr>
              <a:t>không</a:t>
            </a:r>
            <a:r>
              <a:rPr lang="en-US" sz="2200" b="1" dirty="0">
                <a:solidFill>
                  <a:srgbClr val="FF0000"/>
                </a:solidFill>
              </a:rPr>
              <a:t> </a:t>
            </a:r>
            <a:r>
              <a:rPr lang="en-US" sz="2200" b="1" dirty="0" err="1">
                <a:solidFill>
                  <a:srgbClr val="FF0000"/>
                </a:solidFill>
              </a:rPr>
              <a:t>khí</a:t>
            </a:r>
            <a:endParaRPr lang="en-US" sz="2200" b="1" dirty="0">
              <a:solidFill>
                <a:srgbClr val="FF0000"/>
              </a:solidFill>
            </a:endParaRPr>
          </a:p>
        </p:txBody>
      </p:sp>
    </p:spTree>
    <p:extLst>
      <p:ext uri="{BB962C8B-B14F-4D97-AF65-F5344CB8AC3E}">
        <p14:creationId xmlns:p14="http://schemas.microsoft.com/office/powerpoint/2010/main" val="1345736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down)">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down)">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down)">
                                      <p:cBhvr>
                                        <p:cTn id="22" dur="50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down)">
                                      <p:cBhvr>
                                        <p:cTn id="27" dur="500"/>
                                        <p:tgtEl>
                                          <p:spTgt spid="2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wipe(down)">
                                      <p:cBhvr>
                                        <p:cTn id="3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164F7E4A-28C4-6C3C-24DB-0C4C337FB2A6}"/>
              </a:ext>
            </a:extLst>
          </p:cNvPr>
          <p:cNvPicPr>
            <a:picLocks noChangeAspect="1"/>
          </p:cNvPicPr>
          <p:nvPr/>
        </p:nvPicPr>
        <p:blipFill>
          <a:blip r:embed="rId2"/>
          <a:stretch>
            <a:fillRect/>
          </a:stretch>
        </p:blipFill>
        <p:spPr>
          <a:xfrm>
            <a:off x="938212" y="1571625"/>
            <a:ext cx="4056315" cy="3486150"/>
          </a:xfrm>
          <a:prstGeom prst="rect">
            <a:avLst/>
          </a:prstGeom>
        </p:spPr>
      </p:pic>
      <p:sp>
        <p:nvSpPr>
          <p:cNvPr id="6" name="Rectangle: Rounded Corners 5">
            <a:extLst>
              <a:ext uri="{FF2B5EF4-FFF2-40B4-BE49-F238E27FC236}">
                <a16:creationId xmlns:a16="http://schemas.microsoft.com/office/drawing/2014/main" xmlns="" id="{2D97E072-F8BF-84CE-11F2-54AEAEB402FE}"/>
              </a:ext>
            </a:extLst>
          </p:cNvPr>
          <p:cNvSpPr/>
          <p:nvPr/>
        </p:nvSpPr>
        <p:spPr>
          <a:xfrm>
            <a:off x="5410200" y="2009774"/>
            <a:ext cx="6000750" cy="227647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a:solidFill>
                  <a:srgbClr val="FF0000"/>
                </a:solidFill>
              </a:rPr>
              <a:t>Ô nhiễm môi trường đất do rác thải sinh hoạt của con người sử dụng quá nhiều chất khó phân hủy.</a:t>
            </a:r>
          </a:p>
        </p:txBody>
      </p:sp>
    </p:spTree>
    <p:extLst>
      <p:ext uri="{BB962C8B-B14F-4D97-AF65-F5344CB8AC3E}">
        <p14:creationId xmlns:p14="http://schemas.microsoft.com/office/powerpoint/2010/main" val="1261211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xmlns="" id="{2D97E072-F8BF-84CE-11F2-54AEAEB402FE}"/>
              </a:ext>
            </a:extLst>
          </p:cNvPr>
          <p:cNvSpPr/>
          <p:nvPr/>
        </p:nvSpPr>
        <p:spPr>
          <a:xfrm>
            <a:off x="5410200" y="2009774"/>
            <a:ext cx="6000750" cy="227647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3600" b="1" dirty="0">
                <a:solidFill>
                  <a:srgbClr val="FF0000"/>
                </a:solidFill>
              </a:rPr>
              <a:t>Ô nhiễm môi trường nước do con người xử lí rác thải không đúng cách, vứt trực tiếp ra sông, suối..</a:t>
            </a:r>
          </a:p>
        </p:txBody>
      </p:sp>
      <p:pic>
        <p:nvPicPr>
          <p:cNvPr id="3" name="Picture 2">
            <a:extLst>
              <a:ext uri="{FF2B5EF4-FFF2-40B4-BE49-F238E27FC236}">
                <a16:creationId xmlns:a16="http://schemas.microsoft.com/office/drawing/2014/main" xmlns="" id="{CF02CFBA-5D81-7535-0314-ACD058F83C74}"/>
              </a:ext>
            </a:extLst>
          </p:cNvPr>
          <p:cNvPicPr>
            <a:picLocks noChangeAspect="1"/>
          </p:cNvPicPr>
          <p:nvPr/>
        </p:nvPicPr>
        <p:blipFill>
          <a:blip r:embed="rId2"/>
          <a:stretch>
            <a:fillRect/>
          </a:stretch>
        </p:blipFill>
        <p:spPr>
          <a:xfrm>
            <a:off x="1176337" y="1657350"/>
            <a:ext cx="3883819" cy="3333750"/>
          </a:xfrm>
          <a:prstGeom prst="rect">
            <a:avLst/>
          </a:prstGeom>
        </p:spPr>
      </p:pic>
    </p:spTree>
    <p:extLst>
      <p:ext uri="{BB962C8B-B14F-4D97-AF65-F5344CB8AC3E}">
        <p14:creationId xmlns:p14="http://schemas.microsoft.com/office/powerpoint/2010/main" val="2516708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xmlns="" id="{2D97E072-F8BF-84CE-11F2-54AEAEB402FE}"/>
              </a:ext>
            </a:extLst>
          </p:cNvPr>
          <p:cNvSpPr/>
          <p:nvPr/>
        </p:nvSpPr>
        <p:spPr>
          <a:xfrm>
            <a:off x="5410200" y="1524000"/>
            <a:ext cx="6000750" cy="34671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3600" b="1" dirty="0">
                <a:solidFill>
                  <a:srgbClr val="FF0000"/>
                </a:solidFill>
              </a:rPr>
              <a:t>Ô nhiễm không khí do con người thải ra quá nhiều chất gây ô nhiễm như khói bụi các loại xe, khí thải nhà máy, xí nghiệp chưa qua xử lí... </a:t>
            </a:r>
          </a:p>
        </p:txBody>
      </p:sp>
      <p:pic>
        <p:nvPicPr>
          <p:cNvPr id="4" name="Picture 3">
            <a:extLst>
              <a:ext uri="{FF2B5EF4-FFF2-40B4-BE49-F238E27FC236}">
                <a16:creationId xmlns:a16="http://schemas.microsoft.com/office/drawing/2014/main" xmlns="" id="{6D36AAD7-42D7-F485-99A3-6E6BFD44AAB4}"/>
              </a:ext>
            </a:extLst>
          </p:cNvPr>
          <p:cNvPicPr>
            <a:picLocks noChangeAspect="1"/>
          </p:cNvPicPr>
          <p:nvPr/>
        </p:nvPicPr>
        <p:blipFill>
          <a:blip r:embed="rId2"/>
          <a:stretch>
            <a:fillRect/>
          </a:stretch>
        </p:blipFill>
        <p:spPr>
          <a:xfrm>
            <a:off x="1300162" y="1447800"/>
            <a:ext cx="3745553" cy="3629025"/>
          </a:xfrm>
          <a:prstGeom prst="rect">
            <a:avLst/>
          </a:prstGeom>
        </p:spPr>
      </p:pic>
    </p:spTree>
    <p:extLst>
      <p:ext uri="{BB962C8B-B14F-4D97-AF65-F5344CB8AC3E}">
        <p14:creationId xmlns:p14="http://schemas.microsoft.com/office/powerpoint/2010/main" val="2734431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90"/>
        <p:cNvGrpSpPr/>
        <p:nvPr/>
      </p:nvGrpSpPr>
      <p:grpSpPr>
        <a:xfrm>
          <a:off x="0" y="0"/>
          <a:ext cx="0" cy="0"/>
          <a:chOff x="0" y="0"/>
          <a:chExt cx="0" cy="0"/>
        </a:xfrm>
      </p:grpSpPr>
      <p:sp>
        <p:nvSpPr>
          <p:cNvPr id="2016" name="Google Shape;2016;p27">
            <a:hlinkClick r:id="rId3" action="ppaction://hlinksldjump"/>
          </p:cNvPr>
          <p:cNvSpPr/>
          <p:nvPr/>
        </p:nvSpPr>
        <p:spPr>
          <a:xfrm rot="-2700000">
            <a:off x="1261048" y="856265"/>
            <a:ext cx="227971" cy="227971"/>
          </a:xfrm>
          <a:prstGeom prst="halfFrame">
            <a:avLst>
              <a:gd name="adj1" fmla="val 33333"/>
              <a:gd name="adj2" fmla="val 33333"/>
            </a:avLst>
          </a:pr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17" name="Google Shape;2017;p27">
            <a:hlinkClick r:id="rId4" action="ppaction://hlinksldjump"/>
          </p:cNvPr>
          <p:cNvSpPr/>
          <p:nvPr/>
        </p:nvSpPr>
        <p:spPr>
          <a:xfrm rot="8100000">
            <a:off x="10702981" y="856265"/>
            <a:ext cx="227971" cy="227971"/>
          </a:xfrm>
          <a:prstGeom prst="halfFrame">
            <a:avLst>
              <a:gd name="adj1" fmla="val 33333"/>
              <a:gd name="adj2" fmla="val 33333"/>
            </a:avLst>
          </a:pr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pic>
        <p:nvPicPr>
          <p:cNvPr id="3" name="Hình ảnh 2" descr="Ảnh có chứa đồ chơi, búp bê, đồ họa véc-tơ&#10;&#10;Mô tả được tạo tự động">
            <a:extLst>
              <a:ext uri="{FF2B5EF4-FFF2-40B4-BE49-F238E27FC236}">
                <a16:creationId xmlns:a16="http://schemas.microsoft.com/office/drawing/2014/main" xmlns="" id="{8F40D780-F322-AB6D-8127-C4367C51635E}"/>
              </a:ext>
            </a:extLst>
          </p:cNvPr>
          <p:cNvPicPr>
            <a:picLocks noChangeAspect="1"/>
          </p:cNvPicPr>
          <p:nvPr/>
        </p:nvPicPr>
        <p:blipFill>
          <a:blip r:embed="rId5"/>
          <a:stretch>
            <a:fillRect/>
          </a:stretch>
        </p:blipFill>
        <p:spPr>
          <a:xfrm>
            <a:off x="527169" y="2828925"/>
            <a:ext cx="3415074" cy="2458390"/>
          </a:xfrm>
          <a:prstGeom prst="rect">
            <a:avLst/>
          </a:prstGeom>
        </p:spPr>
      </p:pic>
      <p:grpSp>
        <p:nvGrpSpPr>
          <p:cNvPr id="4" name="Nhóm 3">
            <a:extLst>
              <a:ext uri="{FF2B5EF4-FFF2-40B4-BE49-F238E27FC236}">
                <a16:creationId xmlns:a16="http://schemas.microsoft.com/office/drawing/2014/main" xmlns="" id="{24D3D85E-A531-A151-4E97-221D75BA8E68}"/>
              </a:ext>
            </a:extLst>
          </p:cNvPr>
          <p:cNvGrpSpPr/>
          <p:nvPr/>
        </p:nvGrpSpPr>
        <p:grpSpPr>
          <a:xfrm>
            <a:off x="1828800" y="608175"/>
            <a:ext cx="9305420" cy="2071699"/>
            <a:chOff x="4374573" y="456131"/>
            <a:chExt cx="3976092" cy="1553774"/>
          </a:xfrm>
        </p:grpSpPr>
        <p:sp>
          <p:nvSpPr>
            <p:cNvPr id="22" name="Hình chữ nhật: Góc Tròn 21">
              <a:extLst>
                <a:ext uri="{FF2B5EF4-FFF2-40B4-BE49-F238E27FC236}">
                  <a16:creationId xmlns:a16="http://schemas.microsoft.com/office/drawing/2014/main" xmlns="" id="{2AD3D5B9-5AEF-4D10-3785-9323BA5DBCCB}"/>
                </a:ext>
              </a:extLst>
            </p:cNvPr>
            <p:cNvSpPr/>
            <p:nvPr/>
          </p:nvSpPr>
          <p:spPr>
            <a:xfrm>
              <a:off x="4374573" y="456131"/>
              <a:ext cx="3859052" cy="1508400"/>
            </a:xfrm>
            <a:custGeom>
              <a:avLst/>
              <a:gdLst>
                <a:gd name="connsiteX0" fmla="*/ 0 w 9031506"/>
                <a:gd name="connsiteY0" fmla="*/ 335207 h 2011200"/>
                <a:gd name="connsiteX1" fmla="*/ 335207 w 9031506"/>
                <a:gd name="connsiteY1" fmla="*/ 0 h 2011200"/>
                <a:gd name="connsiteX2" fmla="*/ 8696299 w 9031506"/>
                <a:gd name="connsiteY2" fmla="*/ 0 h 2011200"/>
                <a:gd name="connsiteX3" fmla="*/ 9031506 w 9031506"/>
                <a:gd name="connsiteY3" fmla="*/ 335207 h 2011200"/>
                <a:gd name="connsiteX4" fmla="*/ 9031506 w 9031506"/>
                <a:gd name="connsiteY4" fmla="*/ 1675993 h 2011200"/>
                <a:gd name="connsiteX5" fmla="*/ 8696299 w 9031506"/>
                <a:gd name="connsiteY5" fmla="*/ 2011200 h 2011200"/>
                <a:gd name="connsiteX6" fmla="*/ 335207 w 9031506"/>
                <a:gd name="connsiteY6" fmla="*/ 2011200 h 2011200"/>
                <a:gd name="connsiteX7" fmla="*/ 0 w 9031506"/>
                <a:gd name="connsiteY7" fmla="*/ 1675993 h 2011200"/>
                <a:gd name="connsiteX8" fmla="*/ 0 w 9031506"/>
                <a:gd name="connsiteY8" fmla="*/ 335207 h 201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31506" h="2011200" fill="none" extrusionOk="0">
                  <a:moveTo>
                    <a:pt x="0" y="335207"/>
                  </a:moveTo>
                  <a:cubicBezTo>
                    <a:pt x="26462" y="130614"/>
                    <a:pt x="153919" y="7818"/>
                    <a:pt x="335207" y="0"/>
                  </a:cubicBezTo>
                  <a:cubicBezTo>
                    <a:pt x="1335578" y="-106144"/>
                    <a:pt x="5870578" y="-57456"/>
                    <a:pt x="8696299" y="0"/>
                  </a:cubicBezTo>
                  <a:cubicBezTo>
                    <a:pt x="8908075" y="14049"/>
                    <a:pt x="9052547" y="150175"/>
                    <a:pt x="9031506" y="335207"/>
                  </a:cubicBezTo>
                  <a:cubicBezTo>
                    <a:pt x="8971929" y="664298"/>
                    <a:pt x="9103318" y="1433022"/>
                    <a:pt x="9031506" y="1675993"/>
                  </a:cubicBezTo>
                  <a:cubicBezTo>
                    <a:pt x="9048453" y="1885163"/>
                    <a:pt x="8882479" y="2007909"/>
                    <a:pt x="8696299" y="2011200"/>
                  </a:cubicBezTo>
                  <a:cubicBezTo>
                    <a:pt x="6782369" y="1982203"/>
                    <a:pt x="2078653" y="1937836"/>
                    <a:pt x="335207" y="2011200"/>
                  </a:cubicBezTo>
                  <a:cubicBezTo>
                    <a:pt x="155410" y="2002345"/>
                    <a:pt x="4320" y="1843379"/>
                    <a:pt x="0" y="1675993"/>
                  </a:cubicBezTo>
                  <a:cubicBezTo>
                    <a:pt x="51267" y="1136169"/>
                    <a:pt x="-56422" y="989385"/>
                    <a:pt x="0" y="335207"/>
                  </a:cubicBezTo>
                  <a:close/>
                </a:path>
                <a:path w="9031506" h="2011200" stroke="0" extrusionOk="0">
                  <a:moveTo>
                    <a:pt x="0" y="335207"/>
                  </a:moveTo>
                  <a:cubicBezTo>
                    <a:pt x="11222" y="146267"/>
                    <a:pt x="147335" y="6868"/>
                    <a:pt x="335207" y="0"/>
                  </a:cubicBezTo>
                  <a:cubicBezTo>
                    <a:pt x="1811642" y="-6525"/>
                    <a:pt x="5122757" y="152743"/>
                    <a:pt x="8696299" y="0"/>
                  </a:cubicBezTo>
                  <a:cubicBezTo>
                    <a:pt x="8905918" y="12817"/>
                    <a:pt x="9013233" y="176569"/>
                    <a:pt x="9031506" y="335207"/>
                  </a:cubicBezTo>
                  <a:cubicBezTo>
                    <a:pt x="9096719" y="857043"/>
                    <a:pt x="8992791" y="1495530"/>
                    <a:pt x="9031506" y="1675993"/>
                  </a:cubicBezTo>
                  <a:cubicBezTo>
                    <a:pt x="9062578" y="1858410"/>
                    <a:pt x="8858327" y="2037312"/>
                    <a:pt x="8696299" y="2011200"/>
                  </a:cubicBezTo>
                  <a:cubicBezTo>
                    <a:pt x="5497127" y="2125034"/>
                    <a:pt x="1919552" y="2010554"/>
                    <a:pt x="335207" y="2011200"/>
                  </a:cubicBezTo>
                  <a:cubicBezTo>
                    <a:pt x="153139" y="2017848"/>
                    <a:pt x="-1785" y="1851126"/>
                    <a:pt x="0" y="1675993"/>
                  </a:cubicBezTo>
                  <a:cubicBezTo>
                    <a:pt x="108060" y="1398176"/>
                    <a:pt x="60984" y="834400"/>
                    <a:pt x="0" y="335207"/>
                  </a:cubicBezTo>
                  <a:close/>
                </a:path>
              </a:pathLst>
            </a:custGeom>
            <a:solidFill>
              <a:srgbClr val="E1EAF3"/>
            </a:solidFill>
            <a:ln w="19050">
              <a:solidFill>
                <a:srgbClr val="B6CBE2"/>
              </a:solidFill>
              <a:prstDash val="dash"/>
              <a:extLst>
                <a:ext uri="{C807C97D-BFC1-408E-A445-0C87EB9F89A2}">
                  <ask:lineSketchStyleProps xmlns:ask="http://schemas.microsoft.com/office/drawing/2018/sketchyshapes" xmlns="" sd="4134909596">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sp>
          <p:nvSpPr>
            <p:cNvPr id="246" name="Hộp Văn bản 245">
              <a:extLst>
                <a:ext uri="{FF2B5EF4-FFF2-40B4-BE49-F238E27FC236}">
                  <a16:creationId xmlns:a16="http://schemas.microsoft.com/office/drawing/2014/main" xmlns="" id="{C1067169-F1F1-3E9E-8747-78C7EB9D8E9E}"/>
                </a:ext>
              </a:extLst>
            </p:cNvPr>
            <p:cNvSpPr txBox="1"/>
            <p:nvPr/>
          </p:nvSpPr>
          <p:spPr>
            <a:xfrm>
              <a:off x="4374573" y="555661"/>
              <a:ext cx="3976092" cy="1454244"/>
            </a:xfrm>
            <a:prstGeom prst="rect">
              <a:avLst/>
            </a:prstGeom>
            <a:noFill/>
          </p:spPr>
          <p:txBody>
            <a:bodyPr wrap="square" rtlCol="0">
              <a:spAutoFit/>
            </a:bodyPr>
            <a:lstStyle/>
            <a:p>
              <a:pPr algn="ctr" defTabSz="1219170">
                <a:buClr>
                  <a:srgbClr val="000000"/>
                </a:buClr>
              </a:pPr>
              <a:r>
                <a:rPr lang="vi-VN" sz="4000" kern="0" dirty="0">
                  <a:solidFill>
                    <a:srgbClr val="002060"/>
                  </a:solidFill>
                  <a:latin typeface="Tahoma" panose="020B0604030504040204" pitchFamily="34" charset="0"/>
                  <a:ea typeface="Tahoma" panose="020B0604030504040204" pitchFamily="34" charset="0"/>
                  <a:cs typeface="Tahoma" panose="020B0604030504040204" pitchFamily="34" charset="0"/>
                  <a:sym typeface="Arial"/>
                </a:rPr>
                <a:t>Trao đổi với bạn về hậu quả của một nạn ô nhiễm môi trường mà em đã nói ở BT1</a:t>
              </a:r>
              <a:endParaRPr lang="en-US" sz="4000" kern="0" dirty="0">
                <a:solidFill>
                  <a:srgbClr val="002060"/>
                </a:solidFill>
                <a:latin typeface="Tahoma" panose="020B0604030504040204" pitchFamily="34" charset="0"/>
                <a:ea typeface="Tahoma" panose="020B0604030504040204" pitchFamily="34" charset="0"/>
                <a:cs typeface="Tahoma" panose="020B0604030504040204" pitchFamily="34" charset="0"/>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164F7E4A-28C4-6C3C-24DB-0C4C337FB2A6}"/>
              </a:ext>
            </a:extLst>
          </p:cNvPr>
          <p:cNvPicPr>
            <a:picLocks noChangeAspect="1"/>
          </p:cNvPicPr>
          <p:nvPr/>
        </p:nvPicPr>
        <p:blipFill>
          <a:blip r:embed="rId2"/>
          <a:stretch>
            <a:fillRect/>
          </a:stretch>
        </p:blipFill>
        <p:spPr>
          <a:xfrm>
            <a:off x="938212" y="1571625"/>
            <a:ext cx="4056315" cy="3486150"/>
          </a:xfrm>
          <a:prstGeom prst="rect">
            <a:avLst/>
          </a:prstGeom>
        </p:spPr>
      </p:pic>
      <p:sp>
        <p:nvSpPr>
          <p:cNvPr id="6" name="Rectangle: Rounded Corners 5">
            <a:extLst>
              <a:ext uri="{FF2B5EF4-FFF2-40B4-BE49-F238E27FC236}">
                <a16:creationId xmlns:a16="http://schemas.microsoft.com/office/drawing/2014/main" xmlns="" id="{2D97E072-F8BF-84CE-11F2-54AEAEB402FE}"/>
              </a:ext>
            </a:extLst>
          </p:cNvPr>
          <p:cNvSpPr/>
          <p:nvPr/>
        </p:nvSpPr>
        <p:spPr>
          <a:xfrm>
            <a:off x="5410200" y="2009774"/>
            <a:ext cx="6000750" cy="227647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600" b="1" dirty="0">
                <a:solidFill>
                  <a:srgbClr val="FF0000"/>
                </a:solidFill>
              </a:rPr>
              <a:t>Hậu quả của nạn ô nhiễm đất bị nhiễm độc hại, ảnh hưởng đến cây trồng và nguồn nước sinh hoạt.</a:t>
            </a:r>
            <a:endParaRPr kumimoji="0" lang="vi-VN" sz="3600" b="1" i="0" u="none" strike="noStrike" kern="1200" cap="none" spc="0" normalizeH="0" baseline="0" noProof="0" dirty="0">
              <a:ln>
                <a:noFill/>
              </a:ln>
              <a:solidFill>
                <a:srgbClr val="FF0000"/>
              </a:solidFill>
              <a:effectLst/>
              <a:uLnTx/>
              <a:uFillTx/>
              <a:latin typeface="Calibri"/>
              <a:ea typeface="+mn-ea"/>
              <a:cs typeface="+mn-cs"/>
            </a:endParaRPr>
          </a:p>
        </p:txBody>
      </p:sp>
    </p:spTree>
    <p:extLst>
      <p:ext uri="{BB962C8B-B14F-4D97-AF65-F5344CB8AC3E}">
        <p14:creationId xmlns:p14="http://schemas.microsoft.com/office/powerpoint/2010/main" val="26285301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xmlns="" id="{2D97E072-F8BF-84CE-11F2-54AEAEB402FE}"/>
              </a:ext>
            </a:extLst>
          </p:cNvPr>
          <p:cNvSpPr/>
          <p:nvPr/>
        </p:nvSpPr>
        <p:spPr>
          <a:xfrm>
            <a:off x="5210175" y="1238250"/>
            <a:ext cx="6000750" cy="4381499"/>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2800" b="1" dirty="0">
                <a:solidFill>
                  <a:srgbClr val="FF0000"/>
                </a:solidFill>
              </a:rPr>
              <a:t>Hậu quả của ô nhiễm nước bị nhiễm bẩn làm ảnh hưởng đến đời sống của con người và muôn loài. Sức khỏe của con người bị ảnh hưởng do dòng nước nhiễm bẩn (đau bụng, rối loạn tiêu hóa, ngứa,..) Cây cối không phát triển được. Động vật cũng bị ảnh hưởng nhất là động vật dưới nước</a:t>
            </a:r>
            <a:endParaRPr kumimoji="0" lang="vi-VN" sz="2800" b="1" i="0" u="none" strike="noStrike" kern="1200" cap="none" spc="0" normalizeH="0" baseline="0" noProof="0" dirty="0">
              <a:ln>
                <a:noFill/>
              </a:ln>
              <a:solidFill>
                <a:srgbClr val="FF0000"/>
              </a:solidFill>
              <a:effectLst/>
              <a:uLnTx/>
              <a:uFillTx/>
              <a:latin typeface="Calibri"/>
            </a:endParaRPr>
          </a:p>
        </p:txBody>
      </p:sp>
      <p:pic>
        <p:nvPicPr>
          <p:cNvPr id="3" name="Picture 2">
            <a:extLst>
              <a:ext uri="{FF2B5EF4-FFF2-40B4-BE49-F238E27FC236}">
                <a16:creationId xmlns:a16="http://schemas.microsoft.com/office/drawing/2014/main" xmlns="" id="{CF02CFBA-5D81-7535-0314-ACD058F83C74}"/>
              </a:ext>
            </a:extLst>
          </p:cNvPr>
          <p:cNvPicPr>
            <a:picLocks noChangeAspect="1"/>
          </p:cNvPicPr>
          <p:nvPr/>
        </p:nvPicPr>
        <p:blipFill>
          <a:blip r:embed="rId2"/>
          <a:stretch>
            <a:fillRect/>
          </a:stretch>
        </p:blipFill>
        <p:spPr>
          <a:xfrm>
            <a:off x="938212" y="1714500"/>
            <a:ext cx="3883819" cy="3333750"/>
          </a:xfrm>
          <a:prstGeom prst="rect">
            <a:avLst/>
          </a:prstGeom>
        </p:spPr>
      </p:pic>
    </p:spTree>
    <p:extLst>
      <p:ext uri="{BB962C8B-B14F-4D97-AF65-F5344CB8AC3E}">
        <p14:creationId xmlns:p14="http://schemas.microsoft.com/office/powerpoint/2010/main" val="42631004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Nature Activities Binder by Slidesgo">
  <a:themeElements>
    <a:clrScheme name="Simple Light">
      <a:dk1>
        <a:srgbClr val="000000"/>
      </a:dk1>
      <a:lt1>
        <a:srgbClr val="FFFFFF"/>
      </a:lt1>
      <a:dk2>
        <a:srgbClr val="D9D9D9"/>
      </a:dk2>
      <a:lt2>
        <a:srgbClr val="FEC9A1"/>
      </a:lt2>
      <a:accent1>
        <a:srgbClr val="FD9E66"/>
      </a:accent1>
      <a:accent2>
        <a:srgbClr val="B7E1E0"/>
      </a:accent2>
      <a:accent3>
        <a:srgbClr val="FAE39D"/>
      </a:accent3>
      <a:accent4>
        <a:srgbClr val="F9C357"/>
      </a:accent4>
      <a:accent5>
        <a:srgbClr val="92CAD6"/>
      </a:accent5>
      <a:accent6>
        <a:srgbClr val="85A8CE"/>
      </a:accent6>
      <a:hlink>
        <a:srgbClr val="000000"/>
      </a:hlink>
      <a:folHlink>
        <a:srgbClr val="0097A7"/>
      </a:folHlink>
    </a:clrScheme>
    <a:fontScheme name="92 Tùy chỉnh">
      <a:majorFont>
        <a:latin typeface="LNTH-Hoa Nho LNTH"/>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TotalTime>
  <Words>316</Words>
  <Application>Microsoft Office PowerPoint</Application>
  <PresentationFormat>Widescreen</PresentationFormat>
  <Paragraphs>19</Paragraphs>
  <Slides>11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11</vt:i4>
      </vt:variant>
    </vt:vector>
  </HeadingPairs>
  <TitlesOfParts>
    <vt:vector size="23" baseType="lpstr">
      <vt:lpstr>Arial</vt:lpstr>
      <vt:lpstr>Calibri</vt:lpstr>
      <vt:lpstr>Jua</vt:lpstr>
      <vt:lpstr>LNTH-Hoa Nho LNTH</vt:lpstr>
      <vt:lpstr>LNTH-Kids  Chinese Font 1</vt:lpstr>
      <vt:lpstr>Quicksand Medium</vt:lpstr>
      <vt:lpstr>Tahoma</vt:lpstr>
      <vt:lpstr>Times New Roman</vt:lpstr>
      <vt:lpstr>UVN Van Chuong Nang</vt:lpstr>
      <vt:lpstr>Zilla Slab</vt:lpstr>
      <vt:lpstr>等线</vt:lpstr>
      <vt:lpstr>Nature Activities Binder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Tạm Biệt  Và Hẹn Gặp Lại</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Microsoft account</cp:lastModifiedBy>
  <cp:revision>12</cp:revision>
  <dcterms:created xsi:type="dcterms:W3CDTF">2023-02-03T02:26:18Z</dcterms:created>
  <dcterms:modified xsi:type="dcterms:W3CDTF">2023-04-24T03:07:15Z</dcterms:modified>
</cp:coreProperties>
</file>