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5"/>
  </p:notesMasterIdLst>
  <p:sldIdLst>
    <p:sldId id="330" r:id="rId4"/>
    <p:sldId id="282" r:id="rId5"/>
    <p:sldId id="283" r:id="rId6"/>
    <p:sldId id="323" r:id="rId7"/>
    <p:sldId id="285" r:id="rId8"/>
    <p:sldId id="286" r:id="rId9"/>
    <p:sldId id="308" r:id="rId10"/>
    <p:sldId id="316" r:id="rId11"/>
    <p:sldId id="317" r:id="rId12"/>
    <p:sldId id="318" r:id="rId13"/>
    <p:sldId id="319" r:id="rId14"/>
    <p:sldId id="320" r:id="rId15"/>
    <p:sldId id="321" r:id="rId16"/>
    <p:sldId id="291" r:id="rId17"/>
    <p:sldId id="307" r:id="rId18"/>
    <p:sldId id="258" r:id="rId19"/>
    <p:sldId id="324" r:id="rId20"/>
    <p:sldId id="329" r:id="rId21"/>
    <p:sldId id="328" r:id="rId22"/>
    <p:sldId id="297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F791D-2A39-4616-951F-AB5EA5E21CF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8EAA-EFEA-42E5-8DD9-32E51EF43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32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2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1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0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06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7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8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6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25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xmlns="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2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0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9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66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31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3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5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xmlns="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86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1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8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12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48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6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140B-60F9-4924-AA24-67FB6009DCF0}" type="datetimeFigureOut">
              <a:rPr lang="zh-CN" altLang="en-US" smtClean="0"/>
              <a:pPr/>
              <a:t>2023/4/14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326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7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2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41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=""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=""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1551" cy="11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989335" y="259239"/>
            <a:ext cx="4839997" cy="415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3697">
              <a:defRPr/>
            </a:pPr>
            <a:r>
              <a:rPr lang="en-US" sz="2097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097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785893" y="1949516"/>
            <a:ext cx="2620216" cy="5592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3697">
              <a:defRPr/>
            </a:pPr>
            <a:r>
              <a:rPr lang="en-US" sz="3034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vi-VN" sz="3034" spc="-85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32 </a:t>
            </a:r>
            <a:endParaRPr lang="en-US" sz="3034" spc="-85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=""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167" y="2550455"/>
            <a:ext cx="7777141" cy="149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51369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aa-ET" sz="3034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 Việt</a:t>
            </a:r>
            <a:endParaRPr lang="vi-VN" altLang="aa-ET" sz="3034" b="1" dirty="0" smtClean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51369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aa-ET" sz="3034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Nói và nghe: Đất quý, đất yêu</a:t>
            </a:r>
            <a:endParaRPr lang="vi-VN" altLang="aa-ET" sz="3034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51369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aa-ET" sz="3034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00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4FAD3C-00CE-2CB8-FC8A-F8055584DF1C}"/>
              </a:ext>
            </a:extLst>
          </p:cNvPr>
          <p:cNvSpPr/>
          <p:nvPr/>
        </p:nvSpPr>
        <p:spPr>
          <a:xfrm>
            <a:off x="1180623" y="5371353"/>
            <a:ext cx="9753599" cy="95410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910" y="1392250"/>
            <a:ext cx="5761027" cy="38631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7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999" y="1084075"/>
            <a:ext cx="5616303" cy="3503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362E26-CE29-C1B5-DB4F-A3E634BB35B4}"/>
              </a:ext>
            </a:extLst>
          </p:cNvPr>
          <p:cNvSpPr/>
          <p:nvPr/>
        </p:nvSpPr>
        <p:spPr>
          <a:xfrm>
            <a:off x="1265097" y="4755588"/>
            <a:ext cx="966179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4FAD3C-00CE-2CB8-FC8A-F8055584DF1C}"/>
              </a:ext>
            </a:extLst>
          </p:cNvPr>
          <p:cNvSpPr/>
          <p:nvPr/>
        </p:nvSpPr>
        <p:spPr>
          <a:xfrm>
            <a:off x="962631" y="5500611"/>
            <a:ext cx="10266735" cy="1077218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Ê-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-ô-pi-a?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98E785-CBD2-89E0-584D-18D68752812D}"/>
              </a:ext>
            </a:extLst>
          </p:cNvPr>
          <p:cNvSpPr/>
          <p:nvPr/>
        </p:nvSpPr>
        <p:spPr>
          <a:xfrm>
            <a:off x="962631" y="5471496"/>
            <a:ext cx="10266735" cy="1138773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328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249651" y="2589940"/>
            <a:ext cx="8684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K</a:t>
            </a:r>
            <a:r>
              <a:rPr lang="vi-VN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ể lại câu chuyện </a:t>
            </a:r>
            <a:r>
              <a:rPr lang="vi-VN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ất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quý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,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đất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yêu</a:t>
            </a:r>
            <a:endParaRPr kumimoji="0" lang="en-US" sz="68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52F7DAB-8476-412A-8817-670328E9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06" y="-1"/>
            <a:ext cx="1584925" cy="15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76E1D2FF-95E0-4580-BC69-E2D2DCF2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43295" y="1943100"/>
            <a:ext cx="5139765" cy="491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2DE6AE-8298-40FE-9A10-841C0AC24EF3}"/>
              </a:ext>
            </a:extLst>
          </p:cNvPr>
          <p:cNvSpPr txBox="1"/>
          <p:nvPr/>
        </p:nvSpPr>
        <p:spPr>
          <a:xfrm>
            <a:off x="7673975" y="2521059"/>
            <a:ext cx="38244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6BDF44-8663-42D2-A0C1-17BDE50F468C}"/>
              </a:ext>
            </a:extLst>
          </p:cNvPr>
          <p:cNvSpPr txBox="1"/>
          <p:nvPr/>
        </p:nvSpPr>
        <p:spPr>
          <a:xfrm>
            <a:off x="2858897" y="684624"/>
            <a:ext cx="5519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quý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0" y="1513061"/>
            <a:ext cx="6499445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6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31">
            <a:extLst>
              <a:ext uri="{FF2B5EF4-FFF2-40B4-BE49-F238E27FC236}">
                <a16:creationId xmlns=""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8947358" y="2281078"/>
            <a:ext cx="972843" cy="334448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0" name="椭圆 31">
            <a:extLst>
              <a:ext uri="{FF2B5EF4-FFF2-40B4-BE49-F238E27FC236}">
                <a16:creationId xmlns=""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5490026" y="1701052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C5941A8-50E0-4707-A7AF-25725EFF6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5EDD23-E6D4-4854-AE1E-C77BCA1E133A}"/>
              </a:ext>
            </a:extLst>
          </p:cNvPr>
          <p:cNvSpPr txBox="1"/>
          <p:nvPr/>
        </p:nvSpPr>
        <p:spPr>
          <a:xfrm>
            <a:off x="3348959" y="166879"/>
            <a:ext cx="609447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9A98AA-A27C-4869-B062-E23D0D5BA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2B92A6A1-5DDB-4A39-BB05-87812E497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F03BE3-9EC7-487E-85EE-239C55040B2C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88EFD53-6631-4146-9083-414A916B2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4561201" y="2770287"/>
            <a:ext cx="30695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endParaRPr lang="en-US" sz="2800" b="1" dirty="0" smtClean="0">
              <a:solidFill>
                <a:srgbClr val="0000FF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8022161" y="3473261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56512" y="2482682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28453" y="3757181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903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17" grpId="0"/>
      <p:bldP spid="2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02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0" y="1051816"/>
            <a:ext cx="7383754" cy="51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5EDD23-E6D4-4854-AE1E-C77BCA1E133A}"/>
              </a:ext>
            </a:extLst>
          </p:cNvPr>
          <p:cNvSpPr txBox="1"/>
          <p:nvPr/>
        </p:nvSpPr>
        <p:spPr>
          <a:xfrm>
            <a:off x="1841679" y="372941"/>
            <a:ext cx="8654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6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=""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FEF873-ADED-4CD6-8C00-3A96910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7397" y="-2562373"/>
            <a:ext cx="12086679" cy="971092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307DE474-ED16-4CA7-9924-1043BA9CA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94960">
            <a:off x="-520991" y="3804779"/>
            <a:ext cx="2918930" cy="3364762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1445DD1-1D1B-4631-9FC5-B5945B05E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904327">
            <a:off x="9965004" y="3914273"/>
            <a:ext cx="2514136" cy="377356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D4F1A9-381F-49DA-ABBE-CB4BD0B094AB}"/>
              </a:ext>
            </a:extLst>
          </p:cNvPr>
          <p:cNvSpPr txBox="1"/>
          <p:nvPr/>
        </p:nvSpPr>
        <p:spPr>
          <a:xfrm>
            <a:off x="2984769" y="3004055"/>
            <a:ext cx="7409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  <a:p>
            <a:pPr algn="ctr" defTabSz="457200">
              <a:lnSpc>
                <a:spcPct val="150000"/>
              </a:lnSpc>
              <a:defRPr/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CHUYỆN: ĐẤT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QUÝ, ĐẤT YÊU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AFB609-9198-496E-8D3B-D02D315D998E}"/>
              </a:ext>
            </a:extLst>
          </p:cNvPr>
          <p:cNvSpPr txBox="1"/>
          <p:nvPr/>
        </p:nvSpPr>
        <p:spPr>
          <a:xfrm>
            <a:off x="3587181" y="2293091"/>
            <a:ext cx="5953432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smtClean="0"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ea typeface="微软雅黑" panose="020B0503020204020204" pitchFamily="34" charset="-122"/>
                <a:sym typeface="迷你简细行楷" panose="02010609000101010101" charset="-122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9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1117387" y="2917317"/>
            <a:ext cx="7273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000" b="1" noProof="0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Vận</a:t>
            </a:r>
            <a:r>
              <a:rPr lang="en-US" sz="8000" b="1" noProof="0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8000" b="1" noProof="0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52849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-270910" y="3020810"/>
            <a:ext cx="10036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Xin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1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51863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0" y="3342683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Nghe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49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2AD93E62-D2DF-C88C-85B6-7CD8CA5667AA}"/>
              </a:ext>
            </a:extLst>
          </p:cNvPr>
          <p:cNvSpPr txBox="1">
            <a:spLocks/>
          </p:cNvSpPr>
          <p:nvPr/>
        </p:nvSpPr>
        <p:spPr>
          <a:xfrm>
            <a:off x="609600" y="628651"/>
            <a:ext cx="11251231" cy="62293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QUÝ, ĐẤT YÊU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.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–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–ô-pi-a, Mai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42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C062EFCD-084A-41F6-89A5-9266E076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90" y="1412424"/>
            <a:ext cx="833657" cy="872178"/>
          </a:xfrm>
          <a:prstGeom prst="rect">
            <a:avLst/>
          </a:prstGeom>
        </p:spPr>
      </p:pic>
      <p:pic>
        <p:nvPicPr>
          <p:cNvPr id="2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52C1CE-7692-45E3-9426-4C632600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10" y="1412424"/>
            <a:ext cx="7034231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82DE6AE-8298-40FE-9A10-841C0AC24EF3}"/>
              </a:ext>
            </a:extLst>
          </p:cNvPr>
          <p:cNvSpPr txBox="1"/>
          <p:nvPr/>
        </p:nvSpPr>
        <p:spPr>
          <a:xfrm>
            <a:off x="3874217" y="200715"/>
            <a:ext cx="46902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ctr" defTabSz="457200"/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31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710" y="1286315"/>
            <a:ext cx="6141920" cy="3981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141" y="5267459"/>
            <a:ext cx="6774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Vua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Ê-</a:t>
            </a:r>
            <a:r>
              <a:rPr lang="en-US" sz="2800" dirty="0" err="1" smtClean="0"/>
              <a:t>ti</a:t>
            </a:r>
            <a:r>
              <a:rPr lang="en-US" sz="2800" dirty="0" smtClean="0"/>
              <a:t>-ô-pi-a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đón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 du </a:t>
            </a:r>
            <a:r>
              <a:rPr lang="en-US" sz="2800" dirty="0" err="1" smtClean="0"/>
              <a:t>lịch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55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92" y="1264381"/>
            <a:ext cx="5539729" cy="3981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57E975-4CB4-30DD-9DCF-71ACC08A095B}"/>
              </a:ext>
            </a:extLst>
          </p:cNvPr>
          <p:cNvSpPr/>
          <p:nvPr/>
        </p:nvSpPr>
        <p:spPr>
          <a:xfrm>
            <a:off x="1227335" y="5374314"/>
            <a:ext cx="987809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-ô-pi-a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2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4FAD3C-00CE-2CB8-FC8A-F8055584DF1C}"/>
              </a:ext>
            </a:extLst>
          </p:cNvPr>
          <p:cNvSpPr/>
          <p:nvPr/>
        </p:nvSpPr>
        <p:spPr>
          <a:xfrm>
            <a:off x="1436612" y="5267459"/>
            <a:ext cx="889112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28EDB1-5DD3-A132-556A-07C8BE141462}"/>
              </a:ext>
            </a:extLst>
          </p:cNvPr>
          <p:cNvSpPr/>
          <p:nvPr/>
        </p:nvSpPr>
        <p:spPr>
          <a:xfrm>
            <a:off x="984484" y="5124079"/>
            <a:ext cx="951179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441</Words>
  <Application>Microsoft Office PowerPoint</Application>
  <PresentationFormat>Widescreen</PresentationFormat>
  <Paragraphs>63</Paragraphs>
  <Slides>21</Slides>
  <Notes>20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Arial</vt:lpstr>
      <vt:lpstr>Arial-Rounded</vt:lpstr>
      <vt:lpstr>Baloo</vt:lpstr>
      <vt:lpstr>Calibri</vt:lpstr>
      <vt:lpstr>Calibri Light</vt:lpstr>
      <vt:lpstr>Cambria</vt:lpstr>
      <vt:lpstr>Coiny</vt:lpstr>
      <vt:lpstr>LNTH-Kids  Chinese Font 1</vt:lpstr>
      <vt:lpstr>Times New Roman</vt:lpstr>
      <vt:lpstr>UVN Van Chuong Nang</vt:lpstr>
      <vt:lpstr>Zilla Slab</vt:lpstr>
      <vt:lpstr>华康娃娃体W5</vt:lpstr>
      <vt:lpstr>字魂27号-布丁体</vt:lpstr>
      <vt:lpstr>思源黑体 CN Light</vt:lpstr>
      <vt:lpstr>等线</vt:lpstr>
      <vt:lpstr>迷你简细行楷</vt:lpstr>
      <vt:lpstr>1_Office Theme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30</cp:revision>
  <dcterms:created xsi:type="dcterms:W3CDTF">2022-06-25T00:47:11Z</dcterms:created>
  <dcterms:modified xsi:type="dcterms:W3CDTF">2023-04-14T02:21:36Z</dcterms:modified>
</cp:coreProperties>
</file>