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696" r:id="rId2"/>
    <p:sldId id="2676" r:id="rId3"/>
    <p:sldId id="2679" r:id="rId4"/>
    <p:sldId id="2680" r:id="rId5"/>
    <p:sldId id="2681" r:id="rId6"/>
    <p:sldId id="2669" r:id="rId7"/>
    <p:sldId id="2647" r:id="rId8"/>
    <p:sldId id="2662" r:id="rId9"/>
    <p:sldId id="2682" r:id="rId10"/>
    <p:sldId id="2648" r:id="rId11"/>
    <p:sldId id="2683" r:id="rId12"/>
    <p:sldId id="2685" r:id="rId13"/>
    <p:sldId id="2686" r:id="rId14"/>
    <p:sldId id="2687" r:id="rId15"/>
    <p:sldId id="2689" r:id="rId16"/>
    <p:sldId id="2665" r:id="rId17"/>
    <p:sldId id="2666" r:id="rId18"/>
    <p:sldId id="2690" r:id="rId19"/>
    <p:sldId id="2670" r:id="rId20"/>
    <p:sldId id="2650" r:id="rId21"/>
    <p:sldId id="2671" r:id="rId22"/>
    <p:sldId id="2672" r:id="rId23"/>
    <p:sldId id="2673" r:id="rId24"/>
    <p:sldId id="2674" r:id="rId25"/>
    <p:sldId id="2691" r:id="rId26"/>
    <p:sldId id="2692" r:id="rId27"/>
    <p:sldId id="2675" r:id="rId28"/>
    <p:sldId id="2693" r:id="rId29"/>
    <p:sldId id="2694" r:id="rId30"/>
    <p:sldId id="2695" r:id="rId31"/>
    <p:sldId id="33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9F7F7"/>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536" y="-31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161E6F-F7D4-424D-BF32-A0188A8D8785}" type="datetimeFigureOut">
              <a:rPr lang="en-US" smtClean="0"/>
              <a:t>4/21/2023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768F7A-D9C9-4931-96DF-E2A17AE71283}" type="slidenum">
              <a:rPr lang="en-US" smtClean="0"/>
              <a:t>‹#›</a:t>
            </a:fld>
            <a:endParaRPr lang="en-US"/>
          </a:p>
        </p:txBody>
      </p:sp>
    </p:spTree>
    <p:extLst>
      <p:ext uri="{BB962C8B-B14F-4D97-AF65-F5344CB8AC3E}">
        <p14:creationId xmlns:p14="http://schemas.microsoft.com/office/powerpoint/2010/main" val="1752169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3ED1F5A9-BA18-46D8-B817-185174307E6E}"/>
              </a:ext>
            </a:extLst>
          </p:cNvPr>
          <p:cNvSpPr>
            <a:spLocks noGrp="1"/>
          </p:cNvSpPr>
          <p:nvPr>
            <p:ph type="ctrTitle"/>
          </p:nvPr>
        </p:nvSpPr>
        <p:spPr>
          <a:xfrm>
            <a:off x="1524001"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1749AA6E-1759-4977-B956-D572DAD0E944}"/>
              </a:ext>
            </a:extLst>
          </p:cNvPr>
          <p:cNvSpPr>
            <a:spLocks noGrp="1"/>
          </p:cNvSpPr>
          <p:nvPr>
            <p:ph type="subTitle" idx="1"/>
          </p:nvPr>
        </p:nvSpPr>
        <p:spPr>
          <a:xfrm>
            <a:off x="1524001"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 xmlns:a16="http://schemas.microsoft.com/office/drawing/2014/main" id="{188D6A9C-99ED-43B0-8962-765A7938EB03}"/>
              </a:ext>
            </a:extLst>
          </p:cNvPr>
          <p:cNvSpPr>
            <a:spLocks noGrp="1"/>
          </p:cNvSpPr>
          <p:nvPr>
            <p:ph type="dt" sz="half" idx="10"/>
          </p:nvPr>
        </p:nvSpPr>
        <p:spPr/>
        <p:txBody>
          <a:bodyPr/>
          <a:lstStyle/>
          <a:p>
            <a:fld id="{26BE4B9A-5FE1-41C6-A85A-9B353800DEA3}" type="datetimeFigureOut">
              <a:rPr lang="zh-CN" altLang="en-US" smtClean="0">
                <a:solidFill>
                  <a:prstClr val="black">
                    <a:tint val="75000"/>
                  </a:prstClr>
                </a:solidFill>
              </a:rPr>
              <a:pPr/>
              <a:t>2023/4/21</a:t>
            </a:fld>
            <a:endParaRPr lang="zh-CN" altLang="en-US">
              <a:solidFill>
                <a:prstClr val="black">
                  <a:tint val="75000"/>
                </a:prstClr>
              </a:solidFill>
            </a:endParaRPr>
          </a:p>
        </p:txBody>
      </p:sp>
      <p:sp>
        <p:nvSpPr>
          <p:cNvPr id="5" name="页脚占位符 4">
            <a:extLst>
              <a:ext uri="{FF2B5EF4-FFF2-40B4-BE49-F238E27FC236}">
                <a16:creationId xmlns="" xmlns:a16="http://schemas.microsoft.com/office/drawing/2014/main" id="{C94C73B2-67E4-48BD-B26F-411D53453C6C}"/>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 xmlns:a16="http://schemas.microsoft.com/office/drawing/2014/main" id="{E05C24E0-B169-4B9D-8DFB-2FE9BA3DE381}"/>
              </a:ext>
            </a:extLst>
          </p:cNvPr>
          <p:cNvSpPr>
            <a:spLocks noGrp="1"/>
          </p:cNvSpPr>
          <p:nvPr>
            <p:ph type="sldNum" sz="quarter" idx="12"/>
          </p:nvPr>
        </p:nvSpPr>
        <p:spPr/>
        <p:txBody>
          <a:bodyPr/>
          <a:lstStyle/>
          <a:p>
            <a:fld id="{23579F0F-EE30-458B-B3E0-374930A59BB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9258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55CCAB6-0640-4449-8FF4-67B868090995}"/>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26562272-DC12-4341-90B2-404828BAA52D}"/>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75696AA0-9B88-4898-9B23-848A3A52244F}"/>
              </a:ext>
            </a:extLst>
          </p:cNvPr>
          <p:cNvSpPr>
            <a:spLocks noGrp="1"/>
          </p:cNvSpPr>
          <p:nvPr>
            <p:ph type="dt" sz="half" idx="10"/>
          </p:nvPr>
        </p:nvSpPr>
        <p:spPr/>
        <p:txBody>
          <a:bodyPr/>
          <a:lstStyle/>
          <a:p>
            <a:fld id="{26BE4B9A-5FE1-41C6-A85A-9B353800DEA3}" type="datetimeFigureOut">
              <a:rPr lang="zh-CN" altLang="en-US" smtClean="0">
                <a:solidFill>
                  <a:prstClr val="black">
                    <a:tint val="75000"/>
                  </a:prstClr>
                </a:solidFill>
              </a:rPr>
              <a:pPr/>
              <a:t>2023/4/21</a:t>
            </a:fld>
            <a:endParaRPr lang="zh-CN" altLang="en-US">
              <a:solidFill>
                <a:prstClr val="black">
                  <a:tint val="75000"/>
                </a:prstClr>
              </a:solidFill>
            </a:endParaRPr>
          </a:p>
        </p:txBody>
      </p:sp>
      <p:sp>
        <p:nvSpPr>
          <p:cNvPr id="5" name="页脚占位符 4">
            <a:extLst>
              <a:ext uri="{FF2B5EF4-FFF2-40B4-BE49-F238E27FC236}">
                <a16:creationId xmlns="" xmlns:a16="http://schemas.microsoft.com/office/drawing/2014/main" id="{8EEAE22B-9369-4331-BEEE-C9B0B9540C7A}"/>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 xmlns:a16="http://schemas.microsoft.com/office/drawing/2014/main" id="{BA6276F2-F118-4EE5-A909-F926FE9B96D8}"/>
              </a:ext>
            </a:extLst>
          </p:cNvPr>
          <p:cNvSpPr>
            <a:spLocks noGrp="1"/>
          </p:cNvSpPr>
          <p:nvPr>
            <p:ph type="sldNum" sz="quarter" idx="12"/>
          </p:nvPr>
        </p:nvSpPr>
        <p:spPr/>
        <p:txBody>
          <a:bodyPr/>
          <a:lstStyle/>
          <a:p>
            <a:fld id="{23579F0F-EE30-458B-B3E0-374930A59BB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10479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8834E13E-2327-45ED-8F7B-11D481E988A3}"/>
              </a:ext>
            </a:extLst>
          </p:cNvPr>
          <p:cNvSpPr>
            <a:spLocks noGrp="1"/>
          </p:cNvSpPr>
          <p:nvPr>
            <p:ph type="title" orient="vert"/>
          </p:nvPr>
        </p:nvSpPr>
        <p:spPr>
          <a:xfrm>
            <a:off x="8724901"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1854E8CB-6D13-42A9-B46A-A67D886A370C}"/>
              </a:ext>
            </a:extLst>
          </p:cNvPr>
          <p:cNvSpPr>
            <a:spLocks noGrp="1"/>
          </p:cNvSpPr>
          <p:nvPr>
            <p:ph type="body" orient="vert" idx="1"/>
          </p:nvPr>
        </p:nvSpPr>
        <p:spPr>
          <a:xfrm>
            <a:off x="838201"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53AC699A-1729-498E-9476-5D6494C22775}"/>
              </a:ext>
            </a:extLst>
          </p:cNvPr>
          <p:cNvSpPr>
            <a:spLocks noGrp="1"/>
          </p:cNvSpPr>
          <p:nvPr>
            <p:ph type="dt" sz="half" idx="10"/>
          </p:nvPr>
        </p:nvSpPr>
        <p:spPr/>
        <p:txBody>
          <a:bodyPr/>
          <a:lstStyle/>
          <a:p>
            <a:fld id="{26BE4B9A-5FE1-41C6-A85A-9B353800DEA3}" type="datetimeFigureOut">
              <a:rPr lang="zh-CN" altLang="en-US" smtClean="0">
                <a:solidFill>
                  <a:prstClr val="black">
                    <a:tint val="75000"/>
                  </a:prstClr>
                </a:solidFill>
              </a:rPr>
              <a:pPr/>
              <a:t>2023/4/21</a:t>
            </a:fld>
            <a:endParaRPr lang="zh-CN" altLang="en-US">
              <a:solidFill>
                <a:prstClr val="black">
                  <a:tint val="75000"/>
                </a:prstClr>
              </a:solidFill>
            </a:endParaRPr>
          </a:p>
        </p:txBody>
      </p:sp>
      <p:sp>
        <p:nvSpPr>
          <p:cNvPr id="5" name="页脚占位符 4">
            <a:extLst>
              <a:ext uri="{FF2B5EF4-FFF2-40B4-BE49-F238E27FC236}">
                <a16:creationId xmlns="" xmlns:a16="http://schemas.microsoft.com/office/drawing/2014/main" id="{0D18B888-7158-48B1-815D-01FCBFCC26B7}"/>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 xmlns:a16="http://schemas.microsoft.com/office/drawing/2014/main" id="{030225D4-F47C-44A0-B8F7-3036A95779A8}"/>
              </a:ext>
            </a:extLst>
          </p:cNvPr>
          <p:cNvSpPr>
            <a:spLocks noGrp="1"/>
          </p:cNvSpPr>
          <p:nvPr>
            <p:ph type="sldNum" sz="quarter" idx="12"/>
          </p:nvPr>
        </p:nvSpPr>
        <p:spPr/>
        <p:txBody>
          <a:bodyPr/>
          <a:lstStyle/>
          <a:p>
            <a:fld id="{23579F0F-EE30-458B-B3E0-374930A59BB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03982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FED06620-7D6B-473B-85DC-6C7B2BBCB23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F80DE881-E7B1-442D-ACB2-C85BC3C4C9E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F117FF65-BF48-4B7E-8DD4-ED3BD83D9ADA}"/>
              </a:ext>
            </a:extLst>
          </p:cNvPr>
          <p:cNvSpPr>
            <a:spLocks noGrp="1"/>
          </p:cNvSpPr>
          <p:nvPr>
            <p:ph type="dt" sz="half" idx="10"/>
          </p:nvPr>
        </p:nvSpPr>
        <p:spPr/>
        <p:txBody>
          <a:bodyPr/>
          <a:lstStyle/>
          <a:p>
            <a:fld id="{26BE4B9A-5FE1-41C6-A85A-9B353800DEA3}" type="datetimeFigureOut">
              <a:rPr lang="zh-CN" altLang="en-US" smtClean="0">
                <a:solidFill>
                  <a:prstClr val="black">
                    <a:tint val="75000"/>
                  </a:prstClr>
                </a:solidFill>
              </a:rPr>
              <a:pPr/>
              <a:t>2023/4/21</a:t>
            </a:fld>
            <a:endParaRPr lang="zh-CN" altLang="en-US">
              <a:solidFill>
                <a:prstClr val="black">
                  <a:tint val="75000"/>
                </a:prstClr>
              </a:solidFill>
            </a:endParaRPr>
          </a:p>
        </p:txBody>
      </p:sp>
      <p:sp>
        <p:nvSpPr>
          <p:cNvPr id="5" name="页脚占位符 4">
            <a:extLst>
              <a:ext uri="{FF2B5EF4-FFF2-40B4-BE49-F238E27FC236}">
                <a16:creationId xmlns="" xmlns:a16="http://schemas.microsoft.com/office/drawing/2014/main" id="{E62B445E-F817-4095-A9A8-C54895942B88}"/>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 xmlns:a16="http://schemas.microsoft.com/office/drawing/2014/main" id="{BCF8503E-A895-462D-8ED8-7DECD1D267B6}"/>
              </a:ext>
            </a:extLst>
          </p:cNvPr>
          <p:cNvSpPr>
            <a:spLocks noGrp="1"/>
          </p:cNvSpPr>
          <p:nvPr>
            <p:ph type="sldNum" sz="quarter" idx="12"/>
          </p:nvPr>
        </p:nvSpPr>
        <p:spPr/>
        <p:txBody>
          <a:bodyPr/>
          <a:lstStyle/>
          <a:p>
            <a:fld id="{23579F0F-EE30-458B-B3E0-374930A59BB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10406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17702B53-05C4-417A-8603-1A8098AC7189}"/>
              </a:ext>
            </a:extLst>
          </p:cNvPr>
          <p:cNvSpPr>
            <a:spLocks noGrp="1"/>
          </p:cNvSpPr>
          <p:nvPr>
            <p:ph type="title"/>
          </p:nvPr>
        </p:nvSpPr>
        <p:spPr>
          <a:xfrm>
            <a:off x="831852" y="1709741"/>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27029D73-437E-4E2B-A5C6-FF5A908E6081}"/>
              </a:ext>
            </a:extLst>
          </p:cNvPr>
          <p:cNvSpPr>
            <a:spLocks noGrp="1"/>
          </p:cNvSpPr>
          <p:nvPr>
            <p:ph type="body" idx="1"/>
          </p:nvPr>
        </p:nvSpPr>
        <p:spPr>
          <a:xfrm>
            <a:off x="831852" y="4589466"/>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 xmlns:a16="http://schemas.microsoft.com/office/drawing/2014/main" id="{B961EA72-6481-4F7A-B4F6-B323011828F6}"/>
              </a:ext>
            </a:extLst>
          </p:cNvPr>
          <p:cNvSpPr>
            <a:spLocks noGrp="1"/>
          </p:cNvSpPr>
          <p:nvPr>
            <p:ph type="dt" sz="half" idx="10"/>
          </p:nvPr>
        </p:nvSpPr>
        <p:spPr/>
        <p:txBody>
          <a:bodyPr/>
          <a:lstStyle/>
          <a:p>
            <a:fld id="{26BE4B9A-5FE1-41C6-A85A-9B353800DEA3}" type="datetimeFigureOut">
              <a:rPr lang="zh-CN" altLang="en-US" smtClean="0">
                <a:solidFill>
                  <a:prstClr val="black">
                    <a:tint val="75000"/>
                  </a:prstClr>
                </a:solidFill>
              </a:rPr>
              <a:pPr/>
              <a:t>2023/4/21</a:t>
            </a:fld>
            <a:endParaRPr lang="zh-CN" altLang="en-US">
              <a:solidFill>
                <a:prstClr val="black">
                  <a:tint val="75000"/>
                </a:prstClr>
              </a:solidFill>
            </a:endParaRPr>
          </a:p>
        </p:txBody>
      </p:sp>
      <p:sp>
        <p:nvSpPr>
          <p:cNvPr id="5" name="页脚占位符 4">
            <a:extLst>
              <a:ext uri="{FF2B5EF4-FFF2-40B4-BE49-F238E27FC236}">
                <a16:creationId xmlns="" xmlns:a16="http://schemas.microsoft.com/office/drawing/2014/main" id="{57FFB00E-DD80-4BA1-B540-80E9550EA5C7}"/>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 xmlns:a16="http://schemas.microsoft.com/office/drawing/2014/main" id="{ADA54000-377F-4297-9F62-C023697DE762}"/>
              </a:ext>
            </a:extLst>
          </p:cNvPr>
          <p:cNvSpPr>
            <a:spLocks noGrp="1"/>
          </p:cNvSpPr>
          <p:nvPr>
            <p:ph type="sldNum" sz="quarter" idx="12"/>
          </p:nvPr>
        </p:nvSpPr>
        <p:spPr/>
        <p:txBody>
          <a:bodyPr/>
          <a:lstStyle/>
          <a:p>
            <a:fld id="{23579F0F-EE30-458B-B3E0-374930A59BB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11603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AB1EF18-0EFB-4AAB-95AC-4A8799C3B97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E5E90134-DA3F-4CF2-BD8D-8C8DC43A67AE}"/>
              </a:ext>
            </a:extLst>
          </p:cNvPr>
          <p:cNvSpPr>
            <a:spLocks noGrp="1"/>
          </p:cNvSpPr>
          <p:nvPr>
            <p:ph sz="half" idx="1"/>
          </p:nvPr>
        </p:nvSpPr>
        <p:spPr>
          <a:xfrm>
            <a:off x="838201"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 xmlns:a16="http://schemas.microsoft.com/office/drawing/2014/main" id="{74EE5052-066D-42F6-B43C-0A1FC62FDD88}"/>
              </a:ext>
            </a:extLst>
          </p:cNvPr>
          <p:cNvSpPr>
            <a:spLocks noGrp="1"/>
          </p:cNvSpPr>
          <p:nvPr>
            <p:ph sz="half" idx="2"/>
          </p:nvPr>
        </p:nvSpPr>
        <p:spPr>
          <a:xfrm>
            <a:off x="6172201"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 xmlns:a16="http://schemas.microsoft.com/office/drawing/2014/main" id="{7A197B82-7021-435C-9F88-D3CA55968F68}"/>
              </a:ext>
            </a:extLst>
          </p:cNvPr>
          <p:cNvSpPr>
            <a:spLocks noGrp="1"/>
          </p:cNvSpPr>
          <p:nvPr>
            <p:ph type="dt" sz="half" idx="10"/>
          </p:nvPr>
        </p:nvSpPr>
        <p:spPr/>
        <p:txBody>
          <a:bodyPr/>
          <a:lstStyle/>
          <a:p>
            <a:fld id="{26BE4B9A-5FE1-41C6-A85A-9B353800DEA3}" type="datetimeFigureOut">
              <a:rPr lang="zh-CN" altLang="en-US" smtClean="0">
                <a:solidFill>
                  <a:prstClr val="black">
                    <a:tint val="75000"/>
                  </a:prstClr>
                </a:solidFill>
              </a:rPr>
              <a:pPr/>
              <a:t>2023/4/21</a:t>
            </a:fld>
            <a:endParaRPr lang="zh-CN" altLang="en-US">
              <a:solidFill>
                <a:prstClr val="black">
                  <a:tint val="75000"/>
                </a:prstClr>
              </a:solidFill>
            </a:endParaRPr>
          </a:p>
        </p:txBody>
      </p:sp>
      <p:sp>
        <p:nvSpPr>
          <p:cNvPr id="6" name="页脚占位符 5">
            <a:extLst>
              <a:ext uri="{FF2B5EF4-FFF2-40B4-BE49-F238E27FC236}">
                <a16:creationId xmlns="" xmlns:a16="http://schemas.microsoft.com/office/drawing/2014/main" id="{240E0DD5-B7DF-4C23-A429-5EB760E43B3B}"/>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 xmlns:a16="http://schemas.microsoft.com/office/drawing/2014/main" id="{E7E37B5D-462E-455A-9499-4428238CE401}"/>
              </a:ext>
            </a:extLst>
          </p:cNvPr>
          <p:cNvSpPr>
            <a:spLocks noGrp="1"/>
          </p:cNvSpPr>
          <p:nvPr>
            <p:ph type="sldNum" sz="quarter" idx="12"/>
          </p:nvPr>
        </p:nvSpPr>
        <p:spPr/>
        <p:txBody>
          <a:bodyPr/>
          <a:lstStyle/>
          <a:p>
            <a:fld id="{23579F0F-EE30-458B-B3E0-374930A59BB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09718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B38F0C8-5968-44A1-901B-97EEA57FE814}"/>
              </a:ext>
            </a:extLst>
          </p:cNvPr>
          <p:cNvSpPr>
            <a:spLocks noGrp="1"/>
          </p:cNvSpPr>
          <p:nvPr>
            <p:ph type="title"/>
          </p:nvPr>
        </p:nvSpPr>
        <p:spPr>
          <a:xfrm>
            <a:off x="839790" y="365127"/>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A285400B-5970-45DC-8D0A-723CAE9ABAF1}"/>
              </a:ext>
            </a:extLst>
          </p:cNvPr>
          <p:cNvSpPr>
            <a:spLocks noGrp="1"/>
          </p:cNvSpPr>
          <p:nvPr>
            <p:ph type="body" idx="1"/>
          </p:nvPr>
        </p:nvSpPr>
        <p:spPr>
          <a:xfrm>
            <a:off x="839790" y="168116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 xmlns:a16="http://schemas.microsoft.com/office/drawing/2014/main" id="{E901E978-BF2B-4B50-849E-EB48817187B2}"/>
              </a:ext>
            </a:extLst>
          </p:cNvPr>
          <p:cNvSpPr>
            <a:spLocks noGrp="1"/>
          </p:cNvSpPr>
          <p:nvPr>
            <p:ph sz="half" idx="2"/>
          </p:nvPr>
        </p:nvSpPr>
        <p:spPr>
          <a:xfrm>
            <a:off x="839790"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 xmlns:a16="http://schemas.microsoft.com/office/drawing/2014/main" id="{B7190553-FAE7-4EB8-B4CD-D169EDF673CF}"/>
              </a:ext>
            </a:extLst>
          </p:cNvPr>
          <p:cNvSpPr>
            <a:spLocks noGrp="1"/>
          </p:cNvSpPr>
          <p:nvPr>
            <p:ph type="body" sz="quarter" idx="3"/>
          </p:nvPr>
        </p:nvSpPr>
        <p:spPr>
          <a:xfrm>
            <a:off x="6172200" y="168116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 xmlns:a16="http://schemas.microsoft.com/office/drawing/2014/main" id="{BBE8D990-0A0C-4A76-B5BD-977086D0058B}"/>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 xmlns:a16="http://schemas.microsoft.com/office/drawing/2014/main" id="{C7DC7EAE-51AB-4778-BCC7-086613716B0D}"/>
              </a:ext>
            </a:extLst>
          </p:cNvPr>
          <p:cNvSpPr>
            <a:spLocks noGrp="1"/>
          </p:cNvSpPr>
          <p:nvPr>
            <p:ph type="dt" sz="half" idx="10"/>
          </p:nvPr>
        </p:nvSpPr>
        <p:spPr/>
        <p:txBody>
          <a:bodyPr/>
          <a:lstStyle/>
          <a:p>
            <a:fld id="{26BE4B9A-5FE1-41C6-A85A-9B353800DEA3}" type="datetimeFigureOut">
              <a:rPr lang="zh-CN" altLang="en-US" smtClean="0">
                <a:solidFill>
                  <a:prstClr val="black">
                    <a:tint val="75000"/>
                  </a:prstClr>
                </a:solidFill>
              </a:rPr>
              <a:pPr/>
              <a:t>2023/4/21</a:t>
            </a:fld>
            <a:endParaRPr lang="zh-CN" altLang="en-US">
              <a:solidFill>
                <a:prstClr val="black">
                  <a:tint val="75000"/>
                </a:prstClr>
              </a:solidFill>
            </a:endParaRPr>
          </a:p>
        </p:txBody>
      </p:sp>
      <p:sp>
        <p:nvSpPr>
          <p:cNvPr id="8" name="页脚占位符 7">
            <a:extLst>
              <a:ext uri="{FF2B5EF4-FFF2-40B4-BE49-F238E27FC236}">
                <a16:creationId xmlns="" xmlns:a16="http://schemas.microsoft.com/office/drawing/2014/main" id="{AB95F603-15F6-405A-846D-EA8CEABF580D}"/>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a:extLst>
              <a:ext uri="{FF2B5EF4-FFF2-40B4-BE49-F238E27FC236}">
                <a16:creationId xmlns="" xmlns:a16="http://schemas.microsoft.com/office/drawing/2014/main" id="{5515A81D-BABC-4549-A962-02A3855F9D5F}"/>
              </a:ext>
            </a:extLst>
          </p:cNvPr>
          <p:cNvSpPr>
            <a:spLocks noGrp="1"/>
          </p:cNvSpPr>
          <p:nvPr>
            <p:ph type="sldNum" sz="quarter" idx="12"/>
          </p:nvPr>
        </p:nvSpPr>
        <p:spPr/>
        <p:txBody>
          <a:bodyPr/>
          <a:lstStyle/>
          <a:p>
            <a:fld id="{23579F0F-EE30-458B-B3E0-374930A59BB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57624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CB955E8C-5569-4871-AB1F-64022F345FF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31EDED3D-CCCF-41A1-B081-2EB4D413E0BB}"/>
              </a:ext>
            </a:extLst>
          </p:cNvPr>
          <p:cNvSpPr>
            <a:spLocks noGrp="1"/>
          </p:cNvSpPr>
          <p:nvPr>
            <p:ph type="dt" sz="half" idx="10"/>
          </p:nvPr>
        </p:nvSpPr>
        <p:spPr/>
        <p:txBody>
          <a:bodyPr/>
          <a:lstStyle/>
          <a:p>
            <a:fld id="{26BE4B9A-5FE1-41C6-A85A-9B353800DEA3}" type="datetimeFigureOut">
              <a:rPr lang="zh-CN" altLang="en-US" smtClean="0">
                <a:solidFill>
                  <a:prstClr val="black">
                    <a:tint val="75000"/>
                  </a:prstClr>
                </a:solidFill>
              </a:rPr>
              <a:pPr/>
              <a:t>2023/4/21</a:t>
            </a:fld>
            <a:endParaRPr lang="zh-CN" altLang="en-US">
              <a:solidFill>
                <a:prstClr val="black">
                  <a:tint val="75000"/>
                </a:prstClr>
              </a:solidFill>
            </a:endParaRPr>
          </a:p>
        </p:txBody>
      </p:sp>
      <p:sp>
        <p:nvSpPr>
          <p:cNvPr id="4" name="页脚占位符 3">
            <a:extLst>
              <a:ext uri="{FF2B5EF4-FFF2-40B4-BE49-F238E27FC236}">
                <a16:creationId xmlns="" xmlns:a16="http://schemas.microsoft.com/office/drawing/2014/main" id="{3B99B15B-095D-4410-9AE5-55B3666CFE80}"/>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a:extLst>
              <a:ext uri="{FF2B5EF4-FFF2-40B4-BE49-F238E27FC236}">
                <a16:creationId xmlns="" xmlns:a16="http://schemas.microsoft.com/office/drawing/2014/main" id="{FFF9EE8A-999C-4914-9849-31F9AFE144A1}"/>
              </a:ext>
            </a:extLst>
          </p:cNvPr>
          <p:cNvSpPr>
            <a:spLocks noGrp="1"/>
          </p:cNvSpPr>
          <p:nvPr>
            <p:ph type="sldNum" sz="quarter" idx="12"/>
          </p:nvPr>
        </p:nvSpPr>
        <p:spPr/>
        <p:txBody>
          <a:bodyPr/>
          <a:lstStyle/>
          <a:p>
            <a:fld id="{23579F0F-EE30-458B-B3E0-374930A59BB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21027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C99F6F71-6481-4BCD-8437-839CC6E5AEDE}"/>
              </a:ext>
            </a:extLst>
          </p:cNvPr>
          <p:cNvSpPr>
            <a:spLocks noGrp="1"/>
          </p:cNvSpPr>
          <p:nvPr>
            <p:ph type="dt" sz="half" idx="10"/>
          </p:nvPr>
        </p:nvSpPr>
        <p:spPr/>
        <p:txBody>
          <a:bodyPr/>
          <a:lstStyle/>
          <a:p>
            <a:fld id="{26BE4B9A-5FE1-41C6-A85A-9B353800DEA3}" type="datetimeFigureOut">
              <a:rPr lang="zh-CN" altLang="en-US" smtClean="0">
                <a:solidFill>
                  <a:prstClr val="black">
                    <a:tint val="75000"/>
                  </a:prstClr>
                </a:solidFill>
              </a:rPr>
              <a:pPr/>
              <a:t>2023/4/21</a:t>
            </a:fld>
            <a:endParaRPr lang="zh-CN" altLang="en-US">
              <a:solidFill>
                <a:prstClr val="black">
                  <a:tint val="75000"/>
                </a:prstClr>
              </a:solidFill>
            </a:endParaRPr>
          </a:p>
        </p:txBody>
      </p:sp>
      <p:sp>
        <p:nvSpPr>
          <p:cNvPr id="3" name="页脚占位符 2">
            <a:extLst>
              <a:ext uri="{FF2B5EF4-FFF2-40B4-BE49-F238E27FC236}">
                <a16:creationId xmlns="" xmlns:a16="http://schemas.microsoft.com/office/drawing/2014/main" id="{7ED1E033-33C1-48ED-B4F3-C586C9BB0D9D}"/>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a:extLst>
              <a:ext uri="{FF2B5EF4-FFF2-40B4-BE49-F238E27FC236}">
                <a16:creationId xmlns="" xmlns:a16="http://schemas.microsoft.com/office/drawing/2014/main" id="{847CE355-20F3-42A2-AE00-CF50FD68A215}"/>
              </a:ext>
            </a:extLst>
          </p:cNvPr>
          <p:cNvSpPr>
            <a:spLocks noGrp="1"/>
          </p:cNvSpPr>
          <p:nvPr>
            <p:ph type="sldNum" sz="quarter" idx="12"/>
          </p:nvPr>
        </p:nvSpPr>
        <p:spPr/>
        <p:txBody>
          <a:bodyPr/>
          <a:lstStyle/>
          <a:p>
            <a:fld id="{23579F0F-EE30-458B-B3E0-374930A59BBB}"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6" name="图片 4">
            <a:extLst>
              <a:ext uri="{FF2B5EF4-FFF2-40B4-BE49-F238E27FC236}">
                <a16:creationId xmlns="" xmlns:a16="http://schemas.microsoft.com/office/drawing/2014/main" id="{34D0E137-BFAE-471A-B898-C3C1DEB1C2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6" y="0"/>
            <a:ext cx="12190710" cy="6858000"/>
          </a:xfrm>
          <a:prstGeom prst="rect">
            <a:avLst/>
          </a:prstGeom>
        </p:spPr>
      </p:pic>
      <p:pic>
        <p:nvPicPr>
          <p:cNvPr id="7" name="图片 6">
            <a:extLst>
              <a:ext uri="{FF2B5EF4-FFF2-40B4-BE49-F238E27FC236}">
                <a16:creationId xmlns="" xmlns:a16="http://schemas.microsoft.com/office/drawing/2014/main" id="{A3909A3E-39AE-4F56-8BDF-6BE9D97DBFC9}"/>
              </a:ext>
            </a:extLst>
          </p:cNvPr>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646" y="0"/>
            <a:ext cx="12190710" cy="6858000"/>
          </a:xfrm>
          <a:prstGeom prst="rect">
            <a:avLst/>
          </a:prstGeom>
        </p:spPr>
      </p:pic>
      <p:sp>
        <p:nvSpPr>
          <p:cNvPr id="8" name="矩形 17">
            <a:extLst>
              <a:ext uri="{FF2B5EF4-FFF2-40B4-BE49-F238E27FC236}">
                <a16:creationId xmlns="" xmlns:a16="http://schemas.microsoft.com/office/drawing/2014/main" id="{F0ADDAE2-E6E2-4CC2-8EC5-06536B71918A}"/>
              </a:ext>
            </a:extLst>
          </p:cNvPr>
          <p:cNvSpPr/>
          <p:nvPr userDrawn="1"/>
        </p:nvSpPr>
        <p:spPr>
          <a:xfrm>
            <a:off x="643031" y="646179"/>
            <a:ext cx="10905940" cy="5308283"/>
          </a:xfrm>
          <a:prstGeom prst="rect">
            <a:avLst/>
          </a:prstGeom>
          <a:solidFill>
            <a:schemeClr val="bg1"/>
          </a:solidFill>
          <a:ln>
            <a:noFill/>
          </a:ln>
          <a:effectLst>
            <a:outerShdw blurRad="63500" sx="102000" sy="102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9" name="图片 20">
            <a:extLst>
              <a:ext uri="{FF2B5EF4-FFF2-40B4-BE49-F238E27FC236}">
                <a16:creationId xmlns="" xmlns:a16="http://schemas.microsoft.com/office/drawing/2014/main" id="{164FCEA1-44E1-4F7F-9437-AC54BCA88557}"/>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a:xfrm rot="10800000" flipH="1">
            <a:off x="0" y="16630"/>
            <a:ext cx="1349184" cy="1518246"/>
          </a:xfrm>
          <a:custGeom>
            <a:avLst/>
            <a:gdLst>
              <a:gd name="connsiteX0" fmla="*/ 1386037 w 2801257"/>
              <a:gd name="connsiteY0" fmla="*/ 0 h 3152274"/>
              <a:gd name="connsiteX1" fmla="*/ 2801257 w 2801257"/>
              <a:gd name="connsiteY1" fmla="*/ 190351 h 3152274"/>
              <a:gd name="connsiteX2" fmla="*/ 2801257 w 2801257"/>
              <a:gd name="connsiteY2" fmla="*/ 3152274 h 3152274"/>
              <a:gd name="connsiteX3" fmla="*/ 0 w 2801257"/>
              <a:gd name="connsiteY3" fmla="*/ 3152274 h 3152274"/>
              <a:gd name="connsiteX4" fmla="*/ 0 w 2801257"/>
              <a:gd name="connsiteY4" fmla="*/ 924025 h 3152274"/>
              <a:gd name="connsiteX5" fmla="*/ 529388 w 2801257"/>
              <a:gd name="connsiteY5" fmla="*/ 404261 h 3152274"/>
              <a:gd name="connsiteX6" fmla="*/ 1386037 w 2801257"/>
              <a:gd name="connsiteY6" fmla="*/ 0 h 315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1257" h="3152274">
                <a:moveTo>
                  <a:pt x="1386037" y="0"/>
                </a:moveTo>
                <a:lnTo>
                  <a:pt x="2801257" y="190351"/>
                </a:lnTo>
                <a:lnTo>
                  <a:pt x="2801257" y="3152274"/>
                </a:lnTo>
                <a:lnTo>
                  <a:pt x="0" y="3152274"/>
                </a:lnTo>
                <a:lnTo>
                  <a:pt x="0" y="924025"/>
                </a:lnTo>
                <a:lnTo>
                  <a:pt x="529388" y="404261"/>
                </a:lnTo>
                <a:lnTo>
                  <a:pt x="1386037" y="0"/>
                </a:lnTo>
                <a:close/>
              </a:path>
            </a:pathLst>
          </a:custGeom>
        </p:spPr>
      </p:pic>
      <p:pic>
        <p:nvPicPr>
          <p:cNvPr id="10" name="图片 19">
            <a:extLst>
              <a:ext uri="{FF2B5EF4-FFF2-40B4-BE49-F238E27FC236}">
                <a16:creationId xmlns="" xmlns:a16="http://schemas.microsoft.com/office/drawing/2014/main" id="{836C9FAC-5360-4ED5-8AEB-5F518058F74E}"/>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a:xfrm rot="10800000" flipH="1">
            <a:off x="10304480" y="16630"/>
            <a:ext cx="1886875" cy="2228248"/>
          </a:xfrm>
          <a:custGeom>
            <a:avLst/>
            <a:gdLst>
              <a:gd name="connsiteX0" fmla="*/ 902940 w 2274541"/>
              <a:gd name="connsiteY0" fmla="*/ 0 h 2686050"/>
              <a:gd name="connsiteX1" fmla="*/ 1360140 w 2274541"/>
              <a:gd name="connsiteY1" fmla="*/ 133350 h 2686050"/>
              <a:gd name="connsiteX2" fmla="*/ 1436340 w 2274541"/>
              <a:gd name="connsiteY2" fmla="*/ 133350 h 2686050"/>
              <a:gd name="connsiteX3" fmla="*/ 2274541 w 2274541"/>
              <a:gd name="connsiteY3" fmla="*/ 1399205 h 2686050"/>
              <a:gd name="connsiteX4" fmla="*/ 2274541 w 2274541"/>
              <a:gd name="connsiteY4" fmla="*/ 2686050 h 2686050"/>
              <a:gd name="connsiteX5" fmla="*/ 0 w 2274541"/>
              <a:gd name="connsiteY5" fmla="*/ 2686050 h 2686050"/>
              <a:gd name="connsiteX6" fmla="*/ 0 w 2274541"/>
              <a:gd name="connsiteY6" fmla="*/ 1175526 h 2686050"/>
              <a:gd name="connsiteX7" fmla="*/ 902940 w 2274541"/>
              <a:gd name="connsiteY7" fmla="*/ 0 h 268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4541" h="2686050">
                <a:moveTo>
                  <a:pt x="902940" y="0"/>
                </a:moveTo>
                <a:lnTo>
                  <a:pt x="1360140" y="133350"/>
                </a:lnTo>
                <a:lnTo>
                  <a:pt x="1436340" y="133350"/>
                </a:lnTo>
                <a:lnTo>
                  <a:pt x="2274541" y="1399205"/>
                </a:lnTo>
                <a:lnTo>
                  <a:pt x="2274541" y="2686050"/>
                </a:lnTo>
                <a:lnTo>
                  <a:pt x="0" y="2686050"/>
                </a:lnTo>
                <a:lnTo>
                  <a:pt x="0" y="1175526"/>
                </a:lnTo>
                <a:lnTo>
                  <a:pt x="902940" y="0"/>
                </a:lnTo>
                <a:close/>
              </a:path>
            </a:pathLst>
          </a:custGeom>
        </p:spPr>
      </p:pic>
    </p:spTree>
    <p:extLst>
      <p:ext uri="{BB962C8B-B14F-4D97-AF65-F5344CB8AC3E}">
        <p14:creationId xmlns:p14="http://schemas.microsoft.com/office/powerpoint/2010/main" val="1463105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228236B-3357-4BAD-936E-E9FEE795FA65}"/>
              </a:ext>
            </a:extLst>
          </p:cNvPr>
          <p:cNvSpPr>
            <a:spLocks noGrp="1"/>
          </p:cNvSpPr>
          <p:nvPr>
            <p:ph type="title"/>
          </p:nvPr>
        </p:nvSpPr>
        <p:spPr>
          <a:xfrm>
            <a:off x="839789" y="457200"/>
            <a:ext cx="3932238"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099F4979-D751-4098-A322-663B28A78D31}"/>
              </a:ext>
            </a:extLst>
          </p:cNvPr>
          <p:cNvSpPr>
            <a:spLocks noGrp="1"/>
          </p:cNvSpPr>
          <p:nvPr>
            <p:ph idx="1"/>
          </p:nvPr>
        </p:nvSpPr>
        <p:spPr>
          <a:xfrm>
            <a:off x="5183189" y="987428"/>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 xmlns:a16="http://schemas.microsoft.com/office/drawing/2014/main" id="{247B6FD5-279B-4FDE-BD3A-9F174EA16F89}"/>
              </a:ext>
            </a:extLst>
          </p:cNvPr>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55A4F6F5-EAC2-44B5-B846-AD8E473D26E3}"/>
              </a:ext>
            </a:extLst>
          </p:cNvPr>
          <p:cNvSpPr>
            <a:spLocks noGrp="1"/>
          </p:cNvSpPr>
          <p:nvPr>
            <p:ph type="dt" sz="half" idx="10"/>
          </p:nvPr>
        </p:nvSpPr>
        <p:spPr/>
        <p:txBody>
          <a:bodyPr/>
          <a:lstStyle/>
          <a:p>
            <a:fld id="{26BE4B9A-5FE1-41C6-A85A-9B353800DEA3}" type="datetimeFigureOut">
              <a:rPr lang="zh-CN" altLang="en-US" smtClean="0">
                <a:solidFill>
                  <a:prstClr val="black">
                    <a:tint val="75000"/>
                  </a:prstClr>
                </a:solidFill>
              </a:rPr>
              <a:pPr/>
              <a:t>2023/4/21</a:t>
            </a:fld>
            <a:endParaRPr lang="zh-CN" altLang="en-US">
              <a:solidFill>
                <a:prstClr val="black">
                  <a:tint val="75000"/>
                </a:prstClr>
              </a:solidFill>
            </a:endParaRPr>
          </a:p>
        </p:txBody>
      </p:sp>
      <p:sp>
        <p:nvSpPr>
          <p:cNvPr id="6" name="页脚占位符 5">
            <a:extLst>
              <a:ext uri="{FF2B5EF4-FFF2-40B4-BE49-F238E27FC236}">
                <a16:creationId xmlns="" xmlns:a16="http://schemas.microsoft.com/office/drawing/2014/main" id="{5A6A5F6C-2D87-4791-BA6B-68D6B6F567F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 xmlns:a16="http://schemas.microsoft.com/office/drawing/2014/main" id="{E54088BE-631A-45B4-9A71-EF7361CDB227}"/>
              </a:ext>
            </a:extLst>
          </p:cNvPr>
          <p:cNvSpPr>
            <a:spLocks noGrp="1"/>
          </p:cNvSpPr>
          <p:nvPr>
            <p:ph type="sldNum" sz="quarter" idx="12"/>
          </p:nvPr>
        </p:nvSpPr>
        <p:spPr/>
        <p:txBody>
          <a:bodyPr/>
          <a:lstStyle/>
          <a:p>
            <a:fld id="{23579F0F-EE30-458B-B3E0-374930A59BB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56117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CC2156C2-EDB5-42CF-B183-A6685DA0DF50}"/>
              </a:ext>
            </a:extLst>
          </p:cNvPr>
          <p:cNvSpPr>
            <a:spLocks noGrp="1"/>
          </p:cNvSpPr>
          <p:nvPr>
            <p:ph type="title"/>
          </p:nvPr>
        </p:nvSpPr>
        <p:spPr>
          <a:xfrm>
            <a:off x="839789" y="457200"/>
            <a:ext cx="3932238"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71458D04-36ED-45A0-A4EF-AA3E2DE91442}"/>
              </a:ext>
            </a:extLst>
          </p:cNvPr>
          <p:cNvSpPr>
            <a:spLocks noGrp="1"/>
          </p:cNvSpPr>
          <p:nvPr>
            <p:ph type="pic" idx="1"/>
          </p:nvPr>
        </p:nvSpPr>
        <p:spPr>
          <a:xfrm>
            <a:off x="5183189" y="987428"/>
            <a:ext cx="617220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B2879E1C-33EE-497F-A8A1-88EA97A73875}"/>
              </a:ext>
            </a:extLst>
          </p:cNvPr>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18156269-0AB0-4BA4-BD43-CA721D87EE9C}"/>
              </a:ext>
            </a:extLst>
          </p:cNvPr>
          <p:cNvSpPr>
            <a:spLocks noGrp="1"/>
          </p:cNvSpPr>
          <p:nvPr>
            <p:ph type="dt" sz="half" idx="10"/>
          </p:nvPr>
        </p:nvSpPr>
        <p:spPr/>
        <p:txBody>
          <a:bodyPr/>
          <a:lstStyle/>
          <a:p>
            <a:fld id="{26BE4B9A-5FE1-41C6-A85A-9B353800DEA3}" type="datetimeFigureOut">
              <a:rPr lang="zh-CN" altLang="en-US" smtClean="0">
                <a:solidFill>
                  <a:prstClr val="black">
                    <a:tint val="75000"/>
                  </a:prstClr>
                </a:solidFill>
              </a:rPr>
              <a:pPr/>
              <a:t>2023/4/21</a:t>
            </a:fld>
            <a:endParaRPr lang="zh-CN" altLang="en-US">
              <a:solidFill>
                <a:prstClr val="black">
                  <a:tint val="75000"/>
                </a:prstClr>
              </a:solidFill>
            </a:endParaRPr>
          </a:p>
        </p:txBody>
      </p:sp>
      <p:sp>
        <p:nvSpPr>
          <p:cNvPr id="6" name="页脚占位符 5">
            <a:extLst>
              <a:ext uri="{FF2B5EF4-FFF2-40B4-BE49-F238E27FC236}">
                <a16:creationId xmlns="" xmlns:a16="http://schemas.microsoft.com/office/drawing/2014/main" id="{FAB8EA65-99B5-44F3-843B-3FFC7C227C0B}"/>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 xmlns:a16="http://schemas.microsoft.com/office/drawing/2014/main" id="{D69D80DD-F03C-4F9C-A4F5-E894A3339573}"/>
              </a:ext>
            </a:extLst>
          </p:cNvPr>
          <p:cNvSpPr>
            <a:spLocks noGrp="1"/>
          </p:cNvSpPr>
          <p:nvPr>
            <p:ph type="sldNum" sz="quarter" idx="12"/>
          </p:nvPr>
        </p:nvSpPr>
        <p:spPr/>
        <p:txBody>
          <a:bodyPr/>
          <a:lstStyle/>
          <a:p>
            <a:fld id="{23579F0F-EE30-458B-B3E0-374930A59BB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56835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433C6F38-B414-4C9B-BDA8-4D418C8D372C}"/>
              </a:ext>
            </a:extLst>
          </p:cNvPr>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 xmlns:a16="http://schemas.microsoft.com/office/drawing/2014/main" id="{41DC0A02-A7C5-4B4D-B248-BACDFF6A4A21}"/>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5DFDC479-0AD8-4D60-A3B3-5C2D4542712B}"/>
              </a:ext>
            </a:extLst>
          </p:cNvPr>
          <p:cNvSpPr>
            <a:spLocks noGrp="1"/>
          </p:cNvSpPr>
          <p:nvPr>
            <p:ph type="dt" sz="half" idx="2"/>
          </p:nvPr>
        </p:nvSpPr>
        <p:spPr>
          <a:xfrm>
            <a:off x="838201"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BE4B9A-5FE1-41C6-A85A-9B353800DEA3}" type="datetimeFigureOut">
              <a:rPr lang="zh-CN" altLang="en-US" smtClean="0">
                <a:solidFill>
                  <a:prstClr val="black">
                    <a:tint val="75000"/>
                  </a:prstClr>
                </a:solidFill>
              </a:rPr>
              <a:pPr/>
              <a:t>2023/4/21</a:t>
            </a:fld>
            <a:endParaRPr lang="zh-CN" altLang="en-US">
              <a:solidFill>
                <a:prstClr val="black">
                  <a:tint val="75000"/>
                </a:prstClr>
              </a:solidFill>
            </a:endParaRPr>
          </a:p>
        </p:txBody>
      </p:sp>
      <p:sp>
        <p:nvSpPr>
          <p:cNvPr id="5" name="页脚占位符 4">
            <a:extLst>
              <a:ext uri="{FF2B5EF4-FFF2-40B4-BE49-F238E27FC236}">
                <a16:creationId xmlns="" xmlns:a16="http://schemas.microsoft.com/office/drawing/2014/main" id="{0F2BAC90-8029-4668-9B7E-61DF16B4B2A2}"/>
              </a:ext>
            </a:extLst>
          </p:cNvPr>
          <p:cNvSpPr>
            <a:spLocks noGrp="1"/>
          </p:cNvSpPr>
          <p:nvPr>
            <p:ph type="ftr" sz="quarter" idx="3"/>
          </p:nvPr>
        </p:nvSpPr>
        <p:spPr>
          <a:xfrm>
            <a:off x="4038601"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a:extLst>
              <a:ext uri="{FF2B5EF4-FFF2-40B4-BE49-F238E27FC236}">
                <a16:creationId xmlns="" xmlns:a16="http://schemas.microsoft.com/office/drawing/2014/main" id="{95DFBDD7-BA47-4953-8199-793876B9A86F}"/>
              </a:ext>
            </a:extLst>
          </p:cNvPr>
          <p:cNvSpPr>
            <a:spLocks noGrp="1"/>
          </p:cNvSpPr>
          <p:nvPr>
            <p:ph type="sldNum" sz="quarter" idx="4"/>
          </p:nvPr>
        </p:nvSpPr>
        <p:spPr>
          <a:xfrm>
            <a:off x="8610602"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579F0F-EE30-458B-B3E0-374930A59BBB}" type="slidenum">
              <a:rPr lang="zh-CN" altLang="en-US" smtClean="0">
                <a:solidFill>
                  <a:prstClr val="black">
                    <a:tint val="75000"/>
                  </a:prstClr>
                </a:solidFill>
              </a:rPr>
              <a:pPr/>
              <a:t>‹#›</a:t>
            </a:fld>
            <a:endParaRPr lang="zh-CN" altLang="en-US">
              <a:solidFill>
                <a:prstClr val="black">
                  <a:tint val="75000"/>
                </a:prstClr>
              </a:solidFill>
            </a:endParaRPr>
          </a:p>
        </p:txBody>
      </p:sp>
      <p:sp>
        <p:nvSpPr>
          <p:cNvPr id="8" name="矩形 17">
            <a:extLst>
              <a:ext uri="{FF2B5EF4-FFF2-40B4-BE49-F238E27FC236}">
                <a16:creationId xmlns="" xmlns:a16="http://schemas.microsoft.com/office/drawing/2014/main" id="{CDB951B4-AEF2-4BAF-903C-A2660639F3CD}"/>
              </a:ext>
            </a:extLst>
          </p:cNvPr>
          <p:cNvSpPr/>
          <p:nvPr userDrawn="1"/>
        </p:nvSpPr>
        <p:spPr>
          <a:xfrm>
            <a:off x="643031" y="646179"/>
            <a:ext cx="10905940" cy="5308283"/>
          </a:xfrm>
          <a:prstGeom prst="rect">
            <a:avLst/>
          </a:prstGeom>
          <a:solidFill>
            <a:schemeClr val="bg1"/>
          </a:solidFill>
          <a:ln>
            <a:noFill/>
          </a:ln>
          <a:effectLst>
            <a:outerShdw blurRad="63500" sx="102000" sy="102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097333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18.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7.png"/><Relationship Id="rId5" Type="http://schemas.openxmlformats.org/officeDocument/2006/relationships/slideLayout" Target="../slideLayouts/slideLayout7.xml"/><Relationship Id="rId4" Type="http://schemas.openxmlformats.org/officeDocument/2006/relationships/tags" Target="../tags/tag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2.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7.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26.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slideLayout" Target="../slideLayouts/slideLayout7.xml"/><Relationship Id="rId5" Type="http://schemas.openxmlformats.org/officeDocument/2006/relationships/tags" Target="../tags/tag9.xml"/><Relationship Id="rId4" Type="http://schemas.openxmlformats.org/officeDocument/2006/relationships/tags" Target="../tags/tag8.xml"/></Relationships>
</file>

<file path=ppt/slides/_rels/slide2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1.png"/><Relationship Id="rId4" Type="http://schemas.openxmlformats.org/officeDocument/2006/relationships/image" Target="../media/image30.sv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a:extLst>
              <a:ext uri="{FF2B5EF4-FFF2-40B4-BE49-F238E27FC236}">
                <a16:creationId xmlns="" xmlns:a16="http://schemas.microsoft.com/office/drawing/2014/main" id="{B26E5A1A-B25F-A58F-B7AC-BE80055B2C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42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4">
            <a:extLst>
              <a:ext uri="{FF2B5EF4-FFF2-40B4-BE49-F238E27FC236}">
                <a16:creationId xmlns="" xmlns:a16="http://schemas.microsoft.com/office/drawing/2014/main" id="{492FF2C7-A315-E59C-70D4-882379353B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41551" cy="1141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 xmlns:a16="http://schemas.microsoft.com/office/drawing/2014/main" id="{6B420826-F15B-987F-30D0-49A867416834}"/>
              </a:ext>
            </a:extLst>
          </p:cNvPr>
          <p:cNvSpPr txBox="1"/>
          <p:nvPr/>
        </p:nvSpPr>
        <p:spPr>
          <a:xfrm>
            <a:off x="3989335" y="259239"/>
            <a:ext cx="4839997" cy="415050"/>
          </a:xfrm>
          <a:prstGeom prst="rect">
            <a:avLst/>
          </a:prstGeom>
          <a:noFill/>
        </p:spPr>
        <p:txBody>
          <a:bodyPr>
            <a:spAutoFit/>
          </a:bodyPr>
          <a:lstStyle/>
          <a:p>
            <a:pPr defTabSz="513697">
              <a:defRPr/>
            </a:pPr>
            <a:r>
              <a:rPr lang="en-US" sz="2097" b="1" dirty="0">
                <a:solidFill>
                  <a:srgbClr val="70AD47">
                    <a:lumMod val="75000"/>
                  </a:srgbClr>
                </a:solidFill>
                <a:latin typeface="UVN Van Chuong Nang" panose="00000400000000000000" pitchFamily="2" charset="0"/>
                <a:ea typeface="等线" panose="02010600030101010101" pitchFamily="2" charset="-122"/>
              </a:rPr>
              <a:t>TRƯỜNG TIỂU HỌC PHÚC LỢI</a:t>
            </a:r>
            <a:endParaRPr lang="vi-VN" sz="2097" b="1" dirty="0">
              <a:solidFill>
                <a:srgbClr val="70AD47">
                  <a:lumMod val="75000"/>
                </a:srgbClr>
              </a:solidFill>
              <a:latin typeface="Arial" panose="020B0604020202020204" pitchFamily="34" charset="0"/>
              <a:ea typeface="等线" panose="02010600030101010101" pitchFamily="2" charset="-122"/>
            </a:endParaRPr>
          </a:p>
        </p:txBody>
      </p:sp>
      <p:sp>
        <p:nvSpPr>
          <p:cNvPr id="7" name="TextBox 6">
            <a:extLst>
              <a:ext uri="{FF2B5EF4-FFF2-40B4-BE49-F238E27FC236}">
                <a16:creationId xmlns="" xmlns:a16="http://schemas.microsoft.com/office/drawing/2014/main" id="{B618510B-F213-4B03-AB01-7D7FBDF140DA}"/>
              </a:ext>
            </a:extLst>
          </p:cNvPr>
          <p:cNvSpPr txBox="1"/>
          <p:nvPr/>
        </p:nvSpPr>
        <p:spPr>
          <a:xfrm>
            <a:off x="4785893" y="1949516"/>
            <a:ext cx="2620216" cy="559256"/>
          </a:xfrm>
          <a:prstGeom prst="rect">
            <a:avLst/>
          </a:prstGeom>
          <a:noFill/>
        </p:spPr>
        <p:txBody>
          <a:bodyPr>
            <a:spAutoFit/>
          </a:bodyPr>
          <a:lstStyle/>
          <a:p>
            <a:pPr algn="ctr" defTabSz="513697">
              <a:defRPr/>
            </a:pPr>
            <a:r>
              <a:rPr lang="en-US" sz="3034" spc="-85" dirty="0">
                <a:solidFill>
                  <a:srgbClr val="135E98"/>
                </a:solidFill>
                <a:effectLst>
                  <a:outerShdw blurRad="50800" dist="38100" dir="5400000" algn="t" rotWithShape="0">
                    <a:prstClr val="black">
                      <a:alpha val="40000"/>
                    </a:prstClr>
                  </a:outerShdw>
                </a:effectLst>
                <a:latin typeface="Times New Roman" panose="02020603050405020304" pitchFamily="18" charset="0"/>
                <a:ea typeface="LNTH-Kids  Chinese Font 1" panose="02010600030101010101" pitchFamily="2" charset="-128"/>
                <a:cs typeface="Times New Roman" panose="02020603050405020304" pitchFamily="18" charset="0"/>
              </a:rPr>
              <a:t>TUẦN </a:t>
            </a:r>
            <a:r>
              <a:rPr lang="vi-VN" sz="3034" spc="-85" dirty="0" smtClean="0">
                <a:solidFill>
                  <a:srgbClr val="135E98"/>
                </a:solidFill>
                <a:effectLst>
                  <a:outerShdw blurRad="50800" dist="38100" dir="5400000" algn="t" rotWithShape="0">
                    <a:prstClr val="black">
                      <a:alpha val="40000"/>
                    </a:prstClr>
                  </a:outerShdw>
                </a:effectLst>
                <a:latin typeface="Times New Roman" panose="02020603050405020304" pitchFamily="18" charset="0"/>
                <a:ea typeface="LNTH-Kids  Chinese Font 1" panose="02010600030101010101" pitchFamily="2" charset="-128"/>
                <a:cs typeface="Times New Roman" panose="02020603050405020304" pitchFamily="18" charset="0"/>
              </a:rPr>
              <a:t>32 </a:t>
            </a:r>
            <a:endParaRPr lang="en-US" sz="3034" spc="-85" dirty="0">
              <a:solidFill>
                <a:srgbClr val="135E98"/>
              </a:solidFill>
              <a:effectLst>
                <a:outerShdw blurRad="50800" dist="38100" dir="5400000" algn="t" rotWithShape="0">
                  <a:prstClr val="black">
                    <a:alpha val="40000"/>
                  </a:prstClr>
                </a:outerShdw>
              </a:effectLst>
              <a:latin typeface="Times New Roman" panose="02020603050405020304" pitchFamily="18" charset="0"/>
              <a:ea typeface="LNTH-Kids  Chinese Font 1" panose="02010600030101010101" pitchFamily="2" charset="-128"/>
              <a:cs typeface="Times New Roman" panose="02020603050405020304" pitchFamily="18" charset="0"/>
            </a:endParaRPr>
          </a:p>
        </p:txBody>
      </p:sp>
      <p:sp>
        <p:nvSpPr>
          <p:cNvPr id="41990" name="TextBox 7">
            <a:extLst>
              <a:ext uri="{FF2B5EF4-FFF2-40B4-BE49-F238E27FC236}">
                <a16:creationId xmlns="" xmlns:a16="http://schemas.microsoft.com/office/drawing/2014/main" id="{2478F3B8-589F-0718-9DB0-032D57A29532}"/>
              </a:ext>
            </a:extLst>
          </p:cNvPr>
          <p:cNvSpPr txBox="1">
            <a:spLocks noChangeArrowheads="1"/>
          </p:cNvSpPr>
          <p:nvPr/>
        </p:nvSpPr>
        <p:spPr bwMode="auto">
          <a:xfrm>
            <a:off x="2310167" y="2550455"/>
            <a:ext cx="7777141" cy="1493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gn="ctr" defTabSz="513697" fontAlgn="base">
              <a:lnSpc>
                <a:spcPct val="100000"/>
              </a:lnSpc>
              <a:spcBef>
                <a:spcPct val="0"/>
              </a:spcBef>
              <a:spcAft>
                <a:spcPct val="0"/>
              </a:spcAft>
              <a:buNone/>
              <a:defRPr/>
            </a:pPr>
            <a:r>
              <a:rPr lang="vi-VN" altLang="aa-ET" sz="3034" b="1" dirty="0" smtClean="0">
                <a:solidFill>
                  <a:srgbClr val="FF0000"/>
                </a:solidFill>
                <a:latin typeface="Times New Roman" panose="02020603050405020304" pitchFamily="18" charset="0"/>
                <a:ea typeface="Zilla Slab"/>
                <a:cs typeface="Times New Roman" panose="02020603050405020304" pitchFamily="18" charset="0"/>
              </a:rPr>
              <a:t>Tiếng Việt</a:t>
            </a:r>
          </a:p>
          <a:p>
            <a:pPr algn="ctr" defTabSz="513697" fontAlgn="base">
              <a:lnSpc>
                <a:spcPct val="100000"/>
              </a:lnSpc>
              <a:spcBef>
                <a:spcPct val="0"/>
              </a:spcBef>
              <a:spcAft>
                <a:spcPct val="0"/>
              </a:spcAft>
              <a:buNone/>
              <a:defRPr/>
            </a:pPr>
            <a:r>
              <a:rPr lang="vi-VN" altLang="aa-ET" sz="3034" b="1" dirty="0" smtClean="0">
                <a:solidFill>
                  <a:srgbClr val="FF0000"/>
                </a:solidFill>
                <a:latin typeface="Times New Roman" panose="02020603050405020304" pitchFamily="18" charset="0"/>
                <a:ea typeface="Zilla Slab"/>
                <a:cs typeface="Times New Roman" panose="02020603050405020304" pitchFamily="18" charset="0"/>
              </a:rPr>
              <a:t>Đọc: Ngọn lửa Ô- lim- pích</a:t>
            </a:r>
            <a:endParaRPr lang="vi-VN" altLang="aa-ET" sz="3034" b="1" dirty="0">
              <a:solidFill>
                <a:srgbClr val="FF0000"/>
              </a:solidFill>
              <a:latin typeface="Times New Roman" panose="02020603050405020304" pitchFamily="18" charset="0"/>
              <a:ea typeface="Zilla Slab"/>
              <a:cs typeface="Times New Roman" panose="02020603050405020304" pitchFamily="18" charset="0"/>
            </a:endParaRPr>
          </a:p>
          <a:p>
            <a:pPr algn="ctr" defTabSz="513697" fontAlgn="base">
              <a:lnSpc>
                <a:spcPct val="100000"/>
              </a:lnSpc>
              <a:spcBef>
                <a:spcPct val="0"/>
              </a:spcBef>
              <a:spcAft>
                <a:spcPct val="0"/>
              </a:spcAft>
              <a:buNone/>
              <a:defRPr/>
            </a:pPr>
            <a:endParaRPr lang="en-US" altLang="aa-ET" sz="3034" b="1" dirty="0">
              <a:solidFill>
                <a:srgbClr val="FF0000"/>
              </a:solidFill>
              <a:latin typeface="Times New Roman" panose="02020603050405020304" pitchFamily="18" charset="0"/>
              <a:ea typeface="Zilla Slab"/>
              <a:cs typeface="Times New Roman" panose="02020603050405020304" pitchFamily="18" charset="0"/>
            </a:endParaRPr>
          </a:p>
        </p:txBody>
      </p:sp>
    </p:spTree>
    <p:extLst>
      <p:ext uri="{BB962C8B-B14F-4D97-AF65-F5344CB8AC3E}">
        <p14:creationId xmlns:p14="http://schemas.microsoft.com/office/powerpoint/2010/main" val="10145414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圆角 7">
            <a:extLst>
              <a:ext uri="{FF2B5EF4-FFF2-40B4-BE49-F238E27FC236}">
                <a16:creationId xmlns="" xmlns:a16="http://schemas.microsoft.com/office/drawing/2014/main" id="{0F8D9E3A-7566-4398-B452-E4A7AB3DD135}"/>
              </a:ext>
            </a:extLst>
          </p:cNvPr>
          <p:cNvSpPr/>
          <p:nvPr/>
        </p:nvSpPr>
        <p:spPr>
          <a:xfrm>
            <a:off x="265770" y="228600"/>
            <a:ext cx="11612880" cy="6400800"/>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杨任东竹石体-Medium" panose="02000000000000000000" pitchFamily="2" charset="-122"/>
              <a:ea typeface="杨任东竹石体-Medium" panose="02000000000000000000" pitchFamily="2" charset="-122"/>
              <a:cs typeface="+mn-cs"/>
            </a:endParaRPr>
          </a:p>
        </p:txBody>
      </p:sp>
      <p:pic>
        <p:nvPicPr>
          <p:cNvPr id="18" name="Picture 17">
            <a:extLst>
              <a:ext uri="{FF2B5EF4-FFF2-40B4-BE49-F238E27FC236}">
                <a16:creationId xmlns="" xmlns:a16="http://schemas.microsoft.com/office/drawing/2014/main" id="{1C5CAF3E-BECF-48EA-954E-C193ED3A2E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6269" y="1705340"/>
            <a:ext cx="5164395" cy="5164395"/>
          </a:xfrm>
          <a:prstGeom prst="rect">
            <a:avLst/>
          </a:prstGeom>
        </p:spPr>
      </p:pic>
      <p:sp>
        <p:nvSpPr>
          <p:cNvPr id="19" name="Rectangle: Rounded Corners 18">
            <a:extLst>
              <a:ext uri="{FF2B5EF4-FFF2-40B4-BE49-F238E27FC236}">
                <a16:creationId xmlns="" xmlns:a16="http://schemas.microsoft.com/office/drawing/2014/main" id="{8626618C-73F9-409A-9F2C-FE8945724C6C}"/>
              </a:ext>
            </a:extLst>
          </p:cNvPr>
          <p:cNvSpPr/>
          <p:nvPr/>
        </p:nvSpPr>
        <p:spPr>
          <a:xfrm>
            <a:off x="274552" y="1266825"/>
            <a:ext cx="3522751" cy="1357211"/>
          </a:xfrm>
          <a:prstGeom prst="roundRect">
            <a:avLst>
              <a:gd name="adj" fmla="val 37824"/>
            </a:avLst>
          </a:prstGeom>
          <a:solidFill>
            <a:srgbClr val="EF8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Luyện</a:t>
            </a:r>
            <a:r>
              <a:rPr kumimoji="0" lang="en-US" sz="4800" b="1" i="0" u="none" strike="noStrike" kern="1200" cap="none" spc="0" normalizeH="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4800" b="1" i="0" u="none" strike="noStrike" kern="1200" cap="none" spc="0" normalizeH="0" noProof="0" dirty="0" err="1">
                <a:ln>
                  <a:noFill/>
                </a:ln>
                <a:solidFill>
                  <a:prstClr val="white"/>
                </a:solidFill>
                <a:effectLst/>
                <a:uLnTx/>
                <a:uFillTx/>
                <a:latin typeface="Calibri" panose="020F0502020204030204" pitchFamily="34" charset="0"/>
                <a:ea typeface="+mn-ea"/>
                <a:cs typeface="Calibri" panose="020F0502020204030204" pitchFamily="34" charset="0"/>
              </a:rPr>
              <a:t>đọc</a:t>
            </a:r>
            <a:r>
              <a:rPr kumimoji="0" lang="en-US" sz="4800" b="1" i="0" u="none" strike="noStrike" kern="1200" cap="none" spc="0" normalizeH="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4800" b="1" i="0" u="none" strike="noStrike" kern="1200" cap="none" spc="0" normalizeH="0" noProof="0" dirty="0" err="1">
                <a:ln>
                  <a:noFill/>
                </a:ln>
                <a:solidFill>
                  <a:prstClr val="white"/>
                </a:solidFill>
                <a:effectLst/>
                <a:uLnTx/>
                <a:uFillTx/>
                <a:latin typeface="Calibri" panose="020F0502020204030204" pitchFamily="34" charset="0"/>
                <a:ea typeface="+mn-ea"/>
                <a:cs typeface="Calibri" panose="020F0502020204030204" pitchFamily="34" charset="0"/>
              </a:rPr>
              <a:t>từ</a:t>
            </a:r>
            <a:r>
              <a:rPr kumimoji="0" lang="en-US" sz="4800" b="1" i="0" u="none" strike="noStrike" kern="1200" cap="none" spc="0" normalizeH="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4800" b="1" i="0" u="none" strike="noStrike" kern="1200" cap="none" spc="0" normalizeH="0" noProof="0" dirty="0" err="1">
                <a:ln>
                  <a:noFill/>
                </a:ln>
                <a:solidFill>
                  <a:prstClr val="white"/>
                </a:solidFill>
                <a:effectLst/>
                <a:uLnTx/>
                <a:uFillTx/>
                <a:latin typeface="Calibri" panose="020F0502020204030204" pitchFamily="34" charset="0"/>
                <a:ea typeface="+mn-ea"/>
                <a:cs typeface="Calibri" panose="020F0502020204030204" pitchFamily="34" charset="0"/>
              </a:rPr>
              <a:t>khó</a:t>
            </a:r>
            <a:endParaRPr kumimoji="0" lang="en-US" sz="4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nvGrpSpPr>
          <p:cNvPr id="24" name="Group 23">
            <a:extLst>
              <a:ext uri="{FF2B5EF4-FFF2-40B4-BE49-F238E27FC236}">
                <a16:creationId xmlns="" xmlns:a16="http://schemas.microsoft.com/office/drawing/2014/main" id="{9F3AED2A-2D0D-42F2-A830-B2A02EC91597}"/>
              </a:ext>
            </a:extLst>
          </p:cNvPr>
          <p:cNvGrpSpPr/>
          <p:nvPr/>
        </p:nvGrpSpPr>
        <p:grpSpPr>
          <a:xfrm>
            <a:off x="5048832" y="396030"/>
            <a:ext cx="4095168" cy="1549400"/>
            <a:chOff x="-121940" y="1041401"/>
            <a:chExt cx="3808116" cy="1549400"/>
          </a:xfrm>
        </p:grpSpPr>
        <p:pic>
          <p:nvPicPr>
            <p:cNvPr id="25" name="PA_图片 6">
              <a:extLst>
                <a:ext uri="{FF2B5EF4-FFF2-40B4-BE49-F238E27FC236}">
                  <a16:creationId xmlns="" xmlns:a16="http://schemas.microsoft.com/office/drawing/2014/main" id="{EF7C145E-61CA-4243-AD2C-A34EDD7ED574}"/>
                </a:ext>
              </a:extLst>
            </p:cNvPr>
            <p:cNvPicPr>
              <a:picLocks noChangeAspect="1"/>
            </p:cNvPicPr>
            <p:nvPr>
              <p:custDataLst>
                <p:tags r:id="rId4"/>
              </p:custDataLst>
            </p:nvPr>
          </p:nvPicPr>
          <p:blipFill rotWithShape="1">
            <a:blip r:embed="rId7" cstate="print">
              <a:duotone>
                <a:prstClr val="black"/>
                <a:schemeClr val="accent4">
                  <a:tint val="45000"/>
                  <a:satMod val="400000"/>
                </a:schemeClr>
              </a:duotone>
              <a:extLst>
                <a:ext uri="{28A0092B-C50C-407E-A947-70E740481C1C}">
                  <a14:useLocalDpi xmlns:a14="http://schemas.microsoft.com/office/drawing/2010/main" val="0"/>
                </a:ext>
              </a:extLst>
            </a:blip>
            <a:srcRect t="7010" b="10632"/>
            <a:stretch/>
          </p:blipFill>
          <p:spPr>
            <a:xfrm>
              <a:off x="-121940" y="1041401"/>
              <a:ext cx="3808116" cy="1549400"/>
            </a:xfrm>
            <a:prstGeom prst="rect">
              <a:avLst/>
            </a:prstGeom>
          </p:spPr>
        </p:pic>
        <p:sp>
          <p:nvSpPr>
            <p:cNvPr id="26" name="Rectangle 25">
              <a:extLst>
                <a:ext uri="{FF2B5EF4-FFF2-40B4-BE49-F238E27FC236}">
                  <a16:creationId xmlns="" xmlns:a16="http://schemas.microsoft.com/office/drawing/2014/main" id="{A6F945A0-DC82-4249-9CE1-07502750A869}"/>
                </a:ext>
              </a:extLst>
            </p:cNvPr>
            <p:cNvSpPr/>
            <p:nvPr/>
          </p:nvSpPr>
          <p:spPr>
            <a:xfrm>
              <a:off x="429170" y="1557784"/>
              <a:ext cx="2916612" cy="584775"/>
            </a:xfrm>
            <a:prstGeom prst="rect">
              <a:avLst/>
            </a:prstGeom>
          </p:spPr>
          <p:txBody>
            <a:bodyPr wrap="square">
              <a:spAutoFit/>
            </a:bodyPr>
            <a:lstStyle/>
            <a:p>
              <a:pPr algn="ctr">
                <a:buClrTx/>
                <a:buFontTx/>
                <a:buNone/>
                <a:defRPr/>
              </a:pPr>
              <a:r>
                <a:rPr lang="en-US" altLang="zh-CN" sz="3200" dirty="0" smtClean="0">
                  <a:latin typeface="Arial-Rounded" panose="020B0500000000000000" pitchFamily="34" charset="0"/>
                  <a:ea typeface="inpin heiti" charset="-122"/>
                  <a:cs typeface="Times New Roman" panose="02020603050405020304" pitchFamily="18" charset="0"/>
                </a:rPr>
                <a:t>Ô-</a:t>
              </a:r>
              <a:r>
                <a:rPr lang="en-US" altLang="zh-CN" sz="3200" dirty="0" err="1" smtClean="0">
                  <a:latin typeface="Arial-Rounded" panose="020B0500000000000000" pitchFamily="34" charset="0"/>
                  <a:ea typeface="inpin heiti" charset="-122"/>
                  <a:cs typeface="Times New Roman" panose="02020603050405020304" pitchFamily="18" charset="0"/>
                </a:rPr>
                <a:t>lim</a:t>
              </a:r>
              <a:r>
                <a:rPr lang="en-US" altLang="zh-CN" sz="3200" dirty="0" smtClean="0">
                  <a:latin typeface="Arial-Rounded" panose="020B0500000000000000" pitchFamily="34" charset="0"/>
                  <a:ea typeface="inpin heiti" charset="-122"/>
                  <a:cs typeface="Times New Roman" panose="02020603050405020304" pitchFamily="18" charset="0"/>
                </a:rPr>
                <a:t>-pi-a</a:t>
              </a:r>
              <a:endParaRPr lang="zh-CN" altLang="en-US" sz="3200" dirty="0">
                <a:solidFill>
                  <a:srgbClr val="0070C0"/>
                </a:solidFill>
                <a:ea typeface="inpin heiti" charset="-122"/>
                <a:cs typeface="Times New Roman" panose="02020603050405020304" pitchFamily="18" charset="0"/>
              </a:endParaRPr>
            </a:p>
          </p:txBody>
        </p:sp>
      </p:grpSp>
      <p:grpSp>
        <p:nvGrpSpPr>
          <p:cNvPr id="27" name="Group 26">
            <a:extLst>
              <a:ext uri="{FF2B5EF4-FFF2-40B4-BE49-F238E27FC236}">
                <a16:creationId xmlns="" xmlns:a16="http://schemas.microsoft.com/office/drawing/2014/main" id="{B1DBFBA8-38D8-4194-823A-F62133DC94F4}"/>
              </a:ext>
            </a:extLst>
          </p:cNvPr>
          <p:cNvGrpSpPr/>
          <p:nvPr/>
        </p:nvGrpSpPr>
        <p:grpSpPr>
          <a:xfrm>
            <a:off x="5115507" y="1870160"/>
            <a:ext cx="4095168" cy="1549400"/>
            <a:chOff x="-121940" y="1041401"/>
            <a:chExt cx="3808116" cy="1549400"/>
          </a:xfrm>
        </p:grpSpPr>
        <p:pic>
          <p:nvPicPr>
            <p:cNvPr id="28" name="PA_图片 6">
              <a:extLst>
                <a:ext uri="{FF2B5EF4-FFF2-40B4-BE49-F238E27FC236}">
                  <a16:creationId xmlns="" xmlns:a16="http://schemas.microsoft.com/office/drawing/2014/main" id="{47690CB2-E7BE-4053-89F0-0375B4597366}"/>
                </a:ext>
              </a:extLst>
            </p:cNvPr>
            <p:cNvPicPr>
              <a:picLocks noChangeAspect="1"/>
            </p:cNvPicPr>
            <p:nvPr>
              <p:custDataLst>
                <p:tags r:id="rId3"/>
              </p:custDataLst>
            </p:nvPr>
          </p:nvPicPr>
          <p:blipFill rotWithShape="1">
            <a:blip r:embed="rId7" cstate="print">
              <a:duotone>
                <a:prstClr val="black"/>
                <a:schemeClr val="accent4">
                  <a:tint val="45000"/>
                  <a:satMod val="400000"/>
                </a:schemeClr>
              </a:duotone>
              <a:extLst>
                <a:ext uri="{28A0092B-C50C-407E-A947-70E740481C1C}">
                  <a14:useLocalDpi xmlns:a14="http://schemas.microsoft.com/office/drawing/2010/main" val="0"/>
                </a:ext>
              </a:extLst>
            </a:blip>
            <a:srcRect t="7010" b="10632"/>
            <a:stretch/>
          </p:blipFill>
          <p:spPr>
            <a:xfrm>
              <a:off x="-121940" y="1041401"/>
              <a:ext cx="3808116" cy="1549400"/>
            </a:xfrm>
            <a:prstGeom prst="rect">
              <a:avLst/>
            </a:prstGeom>
          </p:spPr>
        </p:pic>
        <p:sp>
          <p:nvSpPr>
            <p:cNvPr id="29" name="Rectangle 28">
              <a:extLst>
                <a:ext uri="{FF2B5EF4-FFF2-40B4-BE49-F238E27FC236}">
                  <a16:creationId xmlns="" xmlns:a16="http://schemas.microsoft.com/office/drawing/2014/main" id="{89D170CE-5EF6-4417-B354-E6B83B268772}"/>
                </a:ext>
              </a:extLst>
            </p:cNvPr>
            <p:cNvSpPr/>
            <p:nvPr/>
          </p:nvSpPr>
          <p:spPr>
            <a:xfrm>
              <a:off x="429170" y="1557784"/>
              <a:ext cx="2916612" cy="584775"/>
            </a:xfrm>
            <a:prstGeom prst="rect">
              <a:avLst/>
            </a:prstGeom>
          </p:spPr>
          <p:txBody>
            <a:bodyPr wrap="square">
              <a:spAutoFit/>
            </a:bodyPr>
            <a:lstStyle/>
            <a:p>
              <a:pPr algn="ctr">
                <a:buClrTx/>
                <a:buFontTx/>
                <a:buNone/>
                <a:defRPr/>
              </a:pPr>
              <a:r>
                <a:rPr lang="en-US" altLang="zh-CN" sz="3200" dirty="0" err="1">
                  <a:solidFill>
                    <a:srgbClr val="0000FF"/>
                  </a:solidFill>
                  <a:latin typeface="Arial-Rounded" panose="020B0500000000000000" pitchFamily="34" charset="0"/>
                  <a:ea typeface="inpin heiti" charset="-122"/>
                  <a:cs typeface="Times New Roman" panose="02020603050405020304" pitchFamily="18" charset="0"/>
                </a:rPr>
                <a:t>n</a:t>
              </a:r>
              <a:r>
                <a:rPr lang="en-US" altLang="zh-CN" sz="3200" dirty="0" err="1" smtClean="0">
                  <a:solidFill>
                    <a:srgbClr val="0000FF"/>
                  </a:solidFill>
                  <a:latin typeface="Arial-Rounded" panose="020B0500000000000000" pitchFamily="34" charset="0"/>
                  <a:ea typeface="inpin heiti" charset="-122"/>
                  <a:cs typeface="Times New Roman" panose="02020603050405020304" pitchFamily="18" charset="0"/>
                </a:rPr>
                <a:t>ém</a:t>
              </a:r>
              <a:r>
                <a:rPr lang="en-US" altLang="zh-CN" sz="3200" dirty="0" smtClean="0">
                  <a:solidFill>
                    <a:srgbClr val="0000FF"/>
                  </a:solidFill>
                  <a:latin typeface="Arial-Rounded" panose="020B0500000000000000" pitchFamily="34" charset="0"/>
                  <a:ea typeface="inpin heiti" charset="-122"/>
                  <a:cs typeface="Times New Roman" panose="02020603050405020304" pitchFamily="18" charset="0"/>
                </a:rPr>
                <a:t> </a:t>
              </a:r>
              <a:r>
                <a:rPr lang="en-US" altLang="zh-CN" sz="3200" dirty="0" err="1" smtClean="0">
                  <a:solidFill>
                    <a:srgbClr val="0000FF"/>
                  </a:solidFill>
                  <a:latin typeface="Arial-Rounded" panose="020B0500000000000000" pitchFamily="34" charset="0"/>
                  <a:ea typeface="inpin heiti" charset="-122"/>
                  <a:cs typeface="Times New Roman" panose="02020603050405020304" pitchFamily="18" charset="0"/>
                </a:rPr>
                <a:t>lao</a:t>
              </a:r>
              <a:endParaRPr lang="zh-CN" altLang="en-US" sz="3200" dirty="0">
                <a:solidFill>
                  <a:srgbClr val="0000FF"/>
                </a:solidFill>
                <a:ea typeface="inpin heiti" charset="-122"/>
                <a:cs typeface="Times New Roman" panose="02020603050405020304" pitchFamily="18" charset="0"/>
              </a:endParaRPr>
            </a:p>
          </p:txBody>
        </p:sp>
      </p:grpSp>
      <p:grpSp>
        <p:nvGrpSpPr>
          <p:cNvPr id="30" name="Group 29">
            <a:extLst>
              <a:ext uri="{FF2B5EF4-FFF2-40B4-BE49-F238E27FC236}">
                <a16:creationId xmlns="" xmlns:a16="http://schemas.microsoft.com/office/drawing/2014/main" id="{28D6FC32-189C-4491-919B-9551E9E0DE31}"/>
              </a:ext>
            </a:extLst>
          </p:cNvPr>
          <p:cNvGrpSpPr/>
          <p:nvPr/>
        </p:nvGrpSpPr>
        <p:grpSpPr>
          <a:xfrm>
            <a:off x="5048832" y="3419560"/>
            <a:ext cx="4095168" cy="1549400"/>
            <a:chOff x="-121940" y="1041401"/>
            <a:chExt cx="3808116" cy="1549400"/>
          </a:xfrm>
        </p:grpSpPr>
        <p:pic>
          <p:nvPicPr>
            <p:cNvPr id="31" name="PA_图片 6">
              <a:extLst>
                <a:ext uri="{FF2B5EF4-FFF2-40B4-BE49-F238E27FC236}">
                  <a16:creationId xmlns="" xmlns:a16="http://schemas.microsoft.com/office/drawing/2014/main" id="{EFA6D207-8499-46C4-B4AC-C68EEAE739AB}"/>
                </a:ext>
              </a:extLst>
            </p:cNvPr>
            <p:cNvPicPr>
              <a:picLocks noChangeAspect="1"/>
            </p:cNvPicPr>
            <p:nvPr>
              <p:custDataLst>
                <p:tags r:id="rId2"/>
              </p:custDataLst>
            </p:nvPr>
          </p:nvPicPr>
          <p:blipFill rotWithShape="1">
            <a:blip r:embed="rId7" cstate="print">
              <a:duotone>
                <a:prstClr val="black"/>
                <a:schemeClr val="accent4">
                  <a:tint val="45000"/>
                  <a:satMod val="400000"/>
                </a:schemeClr>
              </a:duotone>
              <a:extLst>
                <a:ext uri="{28A0092B-C50C-407E-A947-70E740481C1C}">
                  <a14:useLocalDpi xmlns:a14="http://schemas.microsoft.com/office/drawing/2010/main" val="0"/>
                </a:ext>
              </a:extLst>
            </a:blip>
            <a:srcRect t="7010" b="10632"/>
            <a:stretch/>
          </p:blipFill>
          <p:spPr>
            <a:xfrm>
              <a:off x="-121940" y="1041401"/>
              <a:ext cx="3808116" cy="1549400"/>
            </a:xfrm>
            <a:prstGeom prst="rect">
              <a:avLst/>
            </a:prstGeom>
          </p:spPr>
        </p:pic>
        <p:sp>
          <p:nvSpPr>
            <p:cNvPr id="32" name="Rectangle 31">
              <a:extLst>
                <a:ext uri="{FF2B5EF4-FFF2-40B4-BE49-F238E27FC236}">
                  <a16:creationId xmlns="" xmlns:a16="http://schemas.microsoft.com/office/drawing/2014/main" id="{F8349E57-DC78-4EB3-A8A0-875E0A8D1DBF}"/>
                </a:ext>
              </a:extLst>
            </p:cNvPr>
            <p:cNvSpPr/>
            <p:nvPr/>
          </p:nvSpPr>
          <p:spPr>
            <a:xfrm>
              <a:off x="429170" y="1557784"/>
              <a:ext cx="2916612" cy="584775"/>
            </a:xfrm>
            <a:prstGeom prst="rect">
              <a:avLst/>
            </a:prstGeom>
          </p:spPr>
          <p:txBody>
            <a:bodyPr wrap="square">
              <a:spAutoFit/>
            </a:bodyPr>
            <a:lstStyle/>
            <a:p>
              <a:pPr algn="ctr">
                <a:buClrTx/>
                <a:buFontTx/>
                <a:buNone/>
                <a:defRPr/>
              </a:pPr>
              <a:r>
                <a:rPr lang="en-US" altLang="zh-CN" sz="3200" dirty="0" err="1" smtClean="0">
                  <a:solidFill>
                    <a:srgbClr val="C00000"/>
                  </a:solidFill>
                  <a:latin typeface="Arial-Rounded" panose="020B0500000000000000" pitchFamily="34" charset="0"/>
                  <a:ea typeface="inpin heiti" charset="-122"/>
                  <a:cs typeface="Times New Roman" panose="02020603050405020304" pitchFamily="18" charset="0"/>
                </a:rPr>
                <a:t>đoạt</a:t>
              </a:r>
              <a:r>
                <a:rPr lang="en-US" altLang="zh-CN" sz="3200" dirty="0" smtClean="0">
                  <a:solidFill>
                    <a:srgbClr val="C00000"/>
                  </a:solidFill>
                  <a:latin typeface="Arial-Rounded" panose="020B0500000000000000" pitchFamily="34" charset="0"/>
                  <a:ea typeface="inpin heiti" charset="-122"/>
                  <a:cs typeface="Times New Roman" panose="02020603050405020304" pitchFamily="18" charset="0"/>
                </a:rPr>
                <a:t> </a:t>
              </a:r>
              <a:r>
                <a:rPr lang="en-US" altLang="zh-CN" sz="3200" dirty="0" err="1" smtClean="0">
                  <a:solidFill>
                    <a:srgbClr val="C00000"/>
                  </a:solidFill>
                  <a:latin typeface="Arial-Rounded" panose="020B0500000000000000" pitchFamily="34" charset="0"/>
                  <a:ea typeface="inpin heiti" charset="-122"/>
                  <a:cs typeface="Times New Roman" panose="02020603050405020304" pitchFamily="18" charset="0"/>
                </a:rPr>
                <a:t>giải</a:t>
              </a:r>
              <a:endParaRPr lang="zh-CN" altLang="en-US" sz="3200" dirty="0">
                <a:solidFill>
                  <a:srgbClr val="C00000"/>
                </a:solidFill>
                <a:ea typeface="inpin heiti" charset="-122"/>
                <a:cs typeface="Times New Roman" panose="02020603050405020304" pitchFamily="18" charset="0"/>
              </a:endParaRPr>
            </a:p>
          </p:txBody>
        </p:sp>
      </p:grpSp>
      <p:grpSp>
        <p:nvGrpSpPr>
          <p:cNvPr id="14" name="Group 13">
            <a:extLst>
              <a:ext uri="{FF2B5EF4-FFF2-40B4-BE49-F238E27FC236}">
                <a16:creationId xmlns="" xmlns:a16="http://schemas.microsoft.com/office/drawing/2014/main" id="{B1DBFBA8-38D8-4194-823A-F62133DC94F4}"/>
              </a:ext>
            </a:extLst>
          </p:cNvPr>
          <p:cNvGrpSpPr/>
          <p:nvPr/>
        </p:nvGrpSpPr>
        <p:grpSpPr>
          <a:xfrm>
            <a:off x="5048832" y="4810811"/>
            <a:ext cx="4095168" cy="1549400"/>
            <a:chOff x="-59939" y="1041401"/>
            <a:chExt cx="3808116" cy="1549400"/>
          </a:xfrm>
        </p:grpSpPr>
        <p:pic>
          <p:nvPicPr>
            <p:cNvPr id="15" name="PA_图片 6">
              <a:extLst>
                <a:ext uri="{FF2B5EF4-FFF2-40B4-BE49-F238E27FC236}">
                  <a16:creationId xmlns="" xmlns:a16="http://schemas.microsoft.com/office/drawing/2014/main" id="{47690CB2-E7BE-4053-89F0-0375B4597366}"/>
                </a:ext>
              </a:extLst>
            </p:cNvPr>
            <p:cNvPicPr>
              <a:picLocks noChangeAspect="1"/>
            </p:cNvPicPr>
            <p:nvPr>
              <p:custDataLst>
                <p:tags r:id="rId1"/>
              </p:custDataLst>
            </p:nvPr>
          </p:nvPicPr>
          <p:blipFill rotWithShape="1">
            <a:blip r:embed="rId7" cstate="print">
              <a:duotone>
                <a:prstClr val="black"/>
                <a:schemeClr val="accent4">
                  <a:tint val="45000"/>
                  <a:satMod val="400000"/>
                </a:schemeClr>
              </a:duotone>
              <a:extLst>
                <a:ext uri="{28A0092B-C50C-407E-A947-70E740481C1C}">
                  <a14:useLocalDpi xmlns:a14="http://schemas.microsoft.com/office/drawing/2010/main" val="0"/>
                </a:ext>
              </a:extLst>
            </a:blip>
            <a:srcRect t="7010" b="10632"/>
            <a:stretch/>
          </p:blipFill>
          <p:spPr>
            <a:xfrm>
              <a:off x="-59939" y="1041401"/>
              <a:ext cx="3808116" cy="1549400"/>
            </a:xfrm>
            <a:prstGeom prst="rect">
              <a:avLst/>
            </a:prstGeom>
          </p:spPr>
        </p:pic>
        <p:sp>
          <p:nvSpPr>
            <p:cNvPr id="16" name="Rectangle 15">
              <a:extLst>
                <a:ext uri="{FF2B5EF4-FFF2-40B4-BE49-F238E27FC236}">
                  <a16:creationId xmlns="" xmlns:a16="http://schemas.microsoft.com/office/drawing/2014/main" id="{89D170CE-5EF6-4417-B354-E6B83B268772}"/>
                </a:ext>
              </a:extLst>
            </p:cNvPr>
            <p:cNvSpPr/>
            <p:nvPr/>
          </p:nvSpPr>
          <p:spPr>
            <a:xfrm>
              <a:off x="429170" y="1557784"/>
              <a:ext cx="2916612" cy="584775"/>
            </a:xfrm>
            <a:prstGeom prst="rect">
              <a:avLst/>
            </a:prstGeom>
          </p:spPr>
          <p:txBody>
            <a:bodyPr wrap="square">
              <a:spAutoFit/>
            </a:bodyPr>
            <a:lstStyle/>
            <a:p>
              <a:pPr algn="ctr">
                <a:buClrTx/>
                <a:buFontTx/>
                <a:buNone/>
                <a:defRPr/>
              </a:pPr>
              <a:r>
                <a:rPr lang="en-US" altLang="zh-CN" sz="3200" dirty="0" err="1">
                  <a:solidFill>
                    <a:srgbClr val="0000FF"/>
                  </a:solidFill>
                  <a:latin typeface="Arial-Rounded" panose="020B0500000000000000" pitchFamily="34" charset="0"/>
                  <a:ea typeface="inpin heiti" charset="-122"/>
                  <a:cs typeface="Times New Roman" panose="02020603050405020304" pitchFamily="18" charset="0"/>
                </a:rPr>
                <a:t>t</a:t>
              </a:r>
              <a:r>
                <a:rPr lang="en-US" altLang="zh-CN" sz="3200" dirty="0" err="1" smtClean="0">
                  <a:solidFill>
                    <a:srgbClr val="0000FF"/>
                  </a:solidFill>
                  <a:latin typeface="Arial-Rounded" panose="020B0500000000000000" pitchFamily="34" charset="0"/>
                  <a:ea typeface="inpin heiti" charset="-122"/>
                  <a:cs typeface="Times New Roman" panose="02020603050405020304" pitchFamily="18" charset="0"/>
                </a:rPr>
                <a:t>rở</a:t>
              </a:r>
              <a:r>
                <a:rPr lang="en-US" altLang="zh-CN" sz="3200" dirty="0" smtClean="0">
                  <a:solidFill>
                    <a:srgbClr val="0000FF"/>
                  </a:solidFill>
                  <a:latin typeface="Arial-Rounded" panose="020B0500000000000000" pitchFamily="34" charset="0"/>
                  <a:ea typeface="inpin heiti" charset="-122"/>
                  <a:cs typeface="Times New Roman" panose="02020603050405020304" pitchFamily="18" charset="0"/>
                </a:rPr>
                <a:t> </a:t>
              </a:r>
              <a:r>
                <a:rPr lang="en-US" altLang="zh-CN" sz="3200" dirty="0" err="1" smtClean="0">
                  <a:solidFill>
                    <a:srgbClr val="0000FF"/>
                  </a:solidFill>
                  <a:latin typeface="Arial-Rounded" panose="020B0500000000000000" pitchFamily="34" charset="0"/>
                  <a:ea typeface="inpin heiti" charset="-122"/>
                  <a:cs typeface="Times New Roman" panose="02020603050405020304" pitchFamily="18" charset="0"/>
                </a:rPr>
                <a:t>nên</a:t>
              </a:r>
              <a:endParaRPr lang="zh-CN" altLang="en-US" sz="3200" dirty="0">
                <a:solidFill>
                  <a:srgbClr val="0000FF"/>
                </a:solidFill>
                <a:ea typeface="inpin heiti" charset="-122"/>
                <a:cs typeface="Times New Roman" panose="02020603050405020304" pitchFamily="18" charset="0"/>
              </a:endParaRPr>
            </a:p>
          </p:txBody>
        </p:sp>
      </p:grpSp>
    </p:spTree>
    <p:extLst>
      <p:ext uri="{BB962C8B-B14F-4D97-AF65-F5344CB8AC3E}">
        <p14:creationId xmlns:p14="http://schemas.microsoft.com/office/powerpoint/2010/main" val="32786751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22" presetClass="entr" presetSubtype="4"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anim calcmode="lin" valueType="num">
                                      <p:cBhvr>
                                        <p:cTn id="18" dur="500" fill="hold"/>
                                        <p:tgtEl>
                                          <p:spTgt spid="24"/>
                                        </p:tgtEl>
                                        <p:attrNameLst>
                                          <p:attrName>ppt_x</p:attrName>
                                        </p:attrNameLst>
                                      </p:cBhvr>
                                      <p:tavLst>
                                        <p:tav tm="0">
                                          <p:val>
                                            <p:strVal val="#ppt_x"/>
                                          </p:val>
                                        </p:tav>
                                        <p:tav tm="100000">
                                          <p:val>
                                            <p:strVal val="#ppt_x"/>
                                          </p:val>
                                        </p:tav>
                                      </p:tavLst>
                                    </p:anim>
                                    <p:anim calcmode="lin" valueType="num">
                                      <p:cBhvr>
                                        <p:cTn id="19" dur="5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anim calcmode="lin" valueType="num">
                                      <p:cBhvr>
                                        <p:cTn id="25" dur="500" fill="hold"/>
                                        <p:tgtEl>
                                          <p:spTgt spid="27"/>
                                        </p:tgtEl>
                                        <p:attrNameLst>
                                          <p:attrName>ppt_x</p:attrName>
                                        </p:attrNameLst>
                                      </p:cBhvr>
                                      <p:tavLst>
                                        <p:tav tm="0">
                                          <p:val>
                                            <p:strVal val="#ppt_x"/>
                                          </p:val>
                                        </p:tav>
                                        <p:tav tm="100000">
                                          <p:val>
                                            <p:strVal val="#ppt_x"/>
                                          </p:val>
                                        </p:tav>
                                      </p:tavLst>
                                    </p:anim>
                                    <p:anim calcmode="lin" valueType="num">
                                      <p:cBhvr>
                                        <p:cTn id="26"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anim calcmode="lin" valueType="num">
                                      <p:cBhvr>
                                        <p:cTn id="32" dur="500" fill="hold"/>
                                        <p:tgtEl>
                                          <p:spTgt spid="30"/>
                                        </p:tgtEl>
                                        <p:attrNameLst>
                                          <p:attrName>ppt_x</p:attrName>
                                        </p:attrNameLst>
                                      </p:cBhvr>
                                      <p:tavLst>
                                        <p:tav tm="0">
                                          <p:val>
                                            <p:strVal val="#ppt_x"/>
                                          </p:val>
                                        </p:tav>
                                        <p:tav tm="100000">
                                          <p:val>
                                            <p:strVal val="#ppt_x"/>
                                          </p:val>
                                        </p:tav>
                                      </p:tavLst>
                                    </p:anim>
                                    <p:anim calcmode="lin" valueType="num">
                                      <p:cBhvr>
                                        <p:cTn id="33" dur="5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anim calcmode="lin" valueType="num">
                                      <p:cBhvr>
                                        <p:cTn id="39" dur="500" fill="hold"/>
                                        <p:tgtEl>
                                          <p:spTgt spid="14"/>
                                        </p:tgtEl>
                                        <p:attrNameLst>
                                          <p:attrName>ppt_x</p:attrName>
                                        </p:attrNameLst>
                                      </p:cBhvr>
                                      <p:tavLst>
                                        <p:tav tm="0">
                                          <p:val>
                                            <p:strVal val="#ppt_x"/>
                                          </p:val>
                                        </p:tav>
                                        <p:tav tm="100000">
                                          <p:val>
                                            <p:strVal val="#ppt_x"/>
                                          </p:val>
                                        </p:tav>
                                      </p:tavLst>
                                    </p:anim>
                                    <p:anim calcmode="lin" valueType="num">
                                      <p:cBhvr>
                                        <p:cTn id="40"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15">
            <a:extLst>
              <a:ext uri="{FF2B5EF4-FFF2-40B4-BE49-F238E27FC236}">
                <a16:creationId xmlns="" xmlns:a16="http://schemas.microsoft.com/office/drawing/2014/main" id="{17829FBB-91A4-476C-B42A-62FFB58FD0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747041" flipH="1">
            <a:off x="9774427" y="29334"/>
            <a:ext cx="2731607" cy="896634"/>
          </a:xfrm>
          <a:prstGeom prst="rect">
            <a:avLst/>
          </a:prstGeom>
        </p:spPr>
      </p:pic>
      <p:pic>
        <p:nvPicPr>
          <p:cNvPr id="40" name="图片 16">
            <a:extLst>
              <a:ext uri="{FF2B5EF4-FFF2-40B4-BE49-F238E27FC236}">
                <a16:creationId xmlns="" xmlns:a16="http://schemas.microsoft.com/office/drawing/2014/main" id="{E719322B-C373-46DD-B0EB-61AB407295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93582" flipH="1">
            <a:off x="9138654" y="-239109"/>
            <a:ext cx="3241356" cy="1057285"/>
          </a:xfrm>
          <a:prstGeom prst="rect">
            <a:avLst/>
          </a:prstGeom>
        </p:spPr>
      </p:pic>
      <p:pic>
        <p:nvPicPr>
          <p:cNvPr id="10" name="图片 79">
            <a:extLst>
              <a:ext uri="{FF2B5EF4-FFF2-40B4-BE49-F238E27FC236}">
                <a16:creationId xmlns="" xmlns:a16="http://schemas.microsoft.com/office/drawing/2014/main" id="{699157DE-63F2-4A94-B44F-318CBEA937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2726" y="749345"/>
            <a:ext cx="1680072" cy="1409713"/>
          </a:xfrm>
          <a:prstGeom prst="rect">
            <a:avLst/>
          </a:prstGeom>
        </p:spPr>
      </p:pic>
      <p:sp>
        <p:nvSpPr>
          <p:cNvPr id="7" name="Rectangle: Rounded Corners 18">
            <a:extLst>
              <a:ext uri="{FF2B5EF4-FFF2-40B4-BE49-F238E27FC236}">
                <a16:creationId xmlns="" xmlns:a16="http://schemas.microsoft.com/office/drawing/2014/main" id="{8626618C-73F9-409A-9F2C-FE8945724C6C}"/>
              </a:ext>
            </a:extLst>
          </p:cNvPr>
          <p:cNvSpPr/>
          <p:nvPr/>
        </p:nvSpPr>
        <p:spPr>
          <a:xfrm>
            <a:off x="836991" y="749345"/>
            <a:ext cx="5435020" cy="1357211"/>
          </a:xfrm>
          <a:prstGeom prst="roundRect">
            <a:avLst>
              <a:gd name="adj" fmla="val 37824"/>
            </a:avLst>
          </a:prstGeom>
          <a:solidFill>
            <a:srgbClr val="EF8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Luyện</a:t>
            </a:r>
            <a:r>
              <a:rPr kumimoji="0" lang="en-US" sz="4800" b="1" i="0" u="none" strike="noStrike" kern="1200" cap="none" spc="0" normalizeH="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lang="en-US" sz="4800" b="1" dirty="0" err="1" smtClean="0">
                <a:solidFill>
                  <a:prstClr val="white"/>
                </a:solidFill>
                <a:latin typeface="Calibri" panose="020F0502020204030204" pitchFamily="34" charset="0"/>
                <a:cs typeface="Calibri" panose="020F0502020204030204" pitchFamily="34" charset="0"/>
              </a:rPr>
              <a:t>đọc</a:t>
            </a:r>
            <a:r>
              <a:rPr lang="en-US" sz="4800" b="1" dirty="0" smtClean="0">
                <a:solidFill>
                  <a:prstClr val="white"/>
                </a:solidFill>
                <a:latin typeface="Calibri" panose="020F0502020204030204" pitchFamily="34" charset="0"/>
                <a:cs typeface="Calibri" panose="020F0502020204030204" pitchFamily="34" charset="0"/>
              </a:rPr>
              <a:t> </a:t>
            </a:r>
            <a:r>
              <a:rPr lang="en-US" sz="4800" b="1" dirty="0" err="1" smtClean="0">
                <a:solidFill>
                  <a:prstClr val="white"/>
                </a:solidFill>
                <a:latin typeface="Calibri" panose="020F0502020204030204" pitchFamily="34" charset="0"/>
                <a:cs typeface="Calibri" panose="020F0502020204030204" pitchFamily="34" charset="0"/>
              </a:rPr>
              <a:t>câu</a:t>
            </a:r>
            <a:r>
              <a:rPr lang="en-US" sz="4800" b="1" dirty="0" smtClean="0">
                <a:solidFill>
                  <a:prstClr val="white"/>
                </a:solidFill>
                <a:latin typeface="Calibri" panose="020F0502020204030204" pitchFamily="34" charset="0"/>
                <a:cs typeface="Calibri" panose="020F0502020204030204" pitchFamily="34" charset="0"/>
              </a:rPr>
              <a:t> </a:t>
            </a:r>
            <a:r>
              <a:rPr lang="en-US" sz="4800" b="1" dirty="0" err="1" smtClean="0">
                <a:solidFill>
                  <a:prstClr val="white"/>
                </a:solidFill>
                <a:latin typeface="Calibri" panose="020F0502020204030204" pitchFamily="34" charset="0"/>
                <a:cs typeface="Calibri" panose="020F0502020204030204" pitchFamily="34" charset="0"/>
              </a:rPr>
              <a:t>dài</a:t>
            </a:r>
            <a:endParaRPr kumimoji="0" lang="en-US" sz="4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 name="TextBox 1"/>
          <p:cNvSpPr txBox="1"/>
          <p:nvPr/>
        </p:nvSpPr>
        <p:spPr>
          <a:xfrm>
            <a:off x="981610" y="2260899"/>
            <a:ext cx="9525036" cy="1354217"/>
          </a:xfrm>
          <a:prstGeom prst="rect">
            <a:avLst/>
          </a:prstGeom>
          <a:noFill/>
        </p:spPr>
        <p:txBody>
          <a:bodyPr wrap="square" rtlCol="0">
            <a:spAutoFit/>
          </a:bodyPr>
          <a:lstStyle/>
          <a:p>
            <a:r>
              <a:rPr lang="vi-VN" sz="3200" b="1" dirty="0">
                <a:solidFill>
                  <a:srgbClr val="0000FF"/>
                </a:solidFill>
              </a:rPr>
              <a:t>Tục lệ tổ chức Đại hội Thể thao Ô-lim-pích đã có từ gần 3</a:t>
            </a:r>
            <a:r>
              <a:rPr lang="en-US" sz="3200" b="1" dirty="0">
                <a:solidFill>
                  <a:srgbClr val="0000FF"/>
                </a:solidFill>
              </a:rPr>
              <a:t> </a:t>
            </a:r>
            <a:r>
              <a:rPr lang="vi-VN" sz="3200" b="1" dirty="0">
                <a:solidFill>
                  <a:srgbClr val="0000FF"/>
                </a:solidFill>
              </a:rPr>
              <a:t>000 năm trước ở nước </a:t>
            </a:r>
            <a:r>
              <a:rPr lang="en-US" sz="3200" b="1" dirty="0" err="1">
                <a:solidFill>
                  <a:srgbClr val="0000FF"/>
                </a:solidFill>
                <a:cs typeface="Times New Roman" pitchFamily="18" charset="0"/>
              </a:rPr>
              <a:t>Hy</a:t>
            </a:r>
            <a:r>
              <a:rPr lang="vi-VN" sz="3200" b="1" dirty="0">
                <a:solidFill>
                  <a:srgbClr val="0000FF"/>
                </a:solidFill>
                <a:cs typeface="Times New Roman" pitchFamily="18" charset="0"/>
              </a:rPr>
              <a:t> Lạp cổ</a:t>
            </a:r>
            <a:r>
              <a:rPr lang="vi-VN" sz="2800" b="1" dirty="0">
                <a:solidFill>
                  <a:srgbClr val="0000FF"/>
                </a:solidFill>
                <a:cs typeface="Times New Roman" pitchFamily="18" charset="0"/>
              </a:rPr>
              <a:t>.</a:t>
            </a:r>
          </a:p>
          <a:p>
            <a:endParaRPr lang="en-US" b="1" dirty="0"/>
          </a:p>
        </p:txBody>
      </p:sp>
      <p:cxnSp>
        <p:nvCxnSpPr>
          <p:cNvPr id="13" name="Straight Connector 12">
            <a:extLst>
              <a:ext uri="{FF2B5EF4-FFF2-40B4-BE49-F238E27FC236}">
                <a16:creationId xmlns:a16="http://schemas.microsoft.com/office/drawing/2014/main" xmlns="" id="{CC0BE7F8-7920-2D64-A088-12A8EC659C60}"/>
              </a:ext>
            </a:extLst>
          </p:cNvPr>
          <p:cNvCxnSpPr>
            <a:cxnSpLocks/>
          </p:cNvCxnSpPr>
          <p:nvPr/>
        </p:nvCxnSpPr>
        <p:spPr>
          <a:xfrm flipH="1">
            <a:off x="9229922" y="2260899"/>
            <a:ext cx="135531" cy="59114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CC0BE7F8-7920-2D64-A088-12A8EC659C60}"/>
              </a:ext>
            </a:extLst>
          </p:cNvPr>
          <p:cNvCxnSpPr>
            <a:cxnSpLocks/>
          </p:cNvCxnSpPr>
          <p:nvPr/>
        </p:nvCxnSpPr>
        <p:spPr>
          <a:xfrm flipH="1">
            <a:off x="5632023" y="2642433"/>
            <a:ext cx="135531" cy="59114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xmlns="" id="{A03DCA31-65E1-BE5B-3AA6-B9D7882F3898}"/>
              </a:ext>
            </a:extLst>
          </p:cNvPr>
          <p:cNvGrpSpPr/>
          <p:nvPr/>
        </p:nvGrpSpPr>
        <p:grpSpPr>
          <a:xfrm>
            <a:off x="9370164" y="2820174"/>
            <a:ext cx="214596" cy="591147"/>
            <a:chOff x="5362265" y="2534436"/>
            <a:chExt cx="259662" cy="591146"/>
          </a:xfrm>
        </p:grpSpPr>
        <p:cxnSp>
          <p:nvCxnSpPr>
            <p:cNvPr id="16" name="Straight Connector 15">
              <a:extLst>
                <a:ext uri="{FF2B5EF4-FFF2-40B4-BE49-F238E27FC236}">
                  <a16:creationId xmlns:a16="http://schemas.microsoft.com/office/drawing/2014/main" xmlns="" id="{D4CA4116-B006-BFA4-ABBC-11EF62AFAD0C}"/>
                </a:ext>
              </a:extLst>
            </p:cNvPr>
            <p:cNvCxnSpPr>
              <a:cxnSpLocks/>
            </p:cNvCxnSpPr>
            <p:nvPr/>
          </p:nvCxnSpPr>
          <p:spPr>
            <a:xfrm flipH="1">
              <a:off x="5362265" y="2534436"/>
              <a:ext cx="135531" cy="59114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053D7051-7320-F549-EF93-690F44905971}"/>
                </a:ext>
              </a:extLst>
            </p:cNvPr>
            <p:cNvCxnSpPr>
              <a:cxnSpLocks/>
            </p:cNvCxnSpPr>
            <p:nvPr/>
          </p:nvCxnSpPr>
          <p:spPr>
            <a:xfrm flipH="1">
              <a:off x="5486396" y="2534436"/>
              <a:ext cx="135531" cy="59114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981610" y="3891824"/>
            <a:ext cx="9424520" cy="1569660"/>
          </a:xfrm>
          <a:prstGeom prst="rect">
            <a:avLst/>
          </a:prstGeom>
          <a:noFill/>
        </p:spPr>
        <p:txBody>
          <a:bodyPr wrap="square" rtlCol="0">
            <a:spAutoFit/>
          </a:bodyPr>
          <a:lstStyle/>
          <a:p>
            <a:r>
              <a:rPr lang="vi-VN" sz="3200" dirty="0"/>
              <a:t>Những người đoạt giải được tấu nhạc chúc mừng và được đặt một vòng nguyệt quế lên đầu tượng trưng cho vinh quang, chiến thắng.</a:t>
            </a:r>
            <a:endParaRPr lang="en-US" sz="3200" dirty="0"/>
          </a:p>
        </p:txBody>
      </p:sp>
      <p:cxnSp>
        <p:nvCxnSpPr>
          <p:cNvPr id="24" name="Straight Connector 23">
            <a:extLst>
              <a:ext uri="{FF2B5EF4-FFF2-40B4-BE49-F238E27FC236}">
                <a16:creationId xmlns:a16="http://schemas.microsoft.com/office/drawing/2014/main" xmlns="" id="{CC0BE7F8-7920-2D64-A088-12A8EC659C60}"/>
              </a:ext>
            </a:extLst>
          </p:cNvPr>
          <p:cNvCxnSpPr>
            <a:cxnSpLocks/>
          </p:cNvCxnSpPr>
          <p:nvPr/>
        </p:nvCxnSpPr>
        <p:spPr>
          <a:xfrm flipH="1">
            <a:off x="10116418" y="3891824"/>
            <a:ext cx="135531" cy="59114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CC0BE7F8-7920-2D64-A088-12A8EC659C60}"/>
              </a:ext>
            </a:extLst>
          </p:cNvPr>
          <p:cNvCxnSpPr>
            <a:cxnSpLocks/>
          </p:cNvCxnSpPr>
          <p:nvPr/>
        </p:nvCxnSpPr>
        <p:spPr>
          <a:xfrm flipH="1">
            <a:off x="8658959" y="4326535"/>
            <a:ext cx="135531" cy="59114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CC0BE7F8-7920-2D64-A088-12A8EC659C60}"/>
              </a:ext>
            </a:extLst>
          </p:cNvPr>
          <p:cNvCxnSpPr>
            <a:cxnSpLocks/>
          </p:cNvCxnSpPr>
          <p:nvPr/>
        </p:nvCxnSpPr>
        <p:spPr>
          <a:xfrm flipH="1">
            <a:off x="5075625" y="4774508"/>
            <a:ext cx="135531" cy="59114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xmlns="" id="{A03DCA31-65E1-BE5B-3AA6-B9D7882F3898}"/>
              </a:ext>
            </a:extLst>
          </p:cNvPr>
          <p:cNvGrpSpPr/>
          <p:nvPr/>
        </p:nvGrpSpPr>
        <p:grpSpPr>
          <a:xfrm>
            <a:off x="7436186" y="4817241"/>
            <a:ext cx="214596" cy="591147"/>
            <a:chOff x="5362265" y="2534436"/>
            <a:chExt cx="259662" cy="591146"/>
          </a:xfrm>
        </p:grpSpPr>
        <p:cxnSp>
          <p:nvCxnSpPr>
            <p:cNvPr id="31" name="Straight Connector 30">
              <a:extLst>
                <a:ext uri="{FF2B5EF4-FFF2-40B4-BE49-F238E27FC236}">
                  <a16:creationId xmlns:a16="http://schemas.microsoft.com/office/drawing/2014/main" xmlns="" id="{D4CA4116-B006-BFA4-ABBC-11EF62AFAD0C}"/>
                </a:ext>
              </a:extLst>
            </p:cNvPr>
            <p:cNvCxnSpPr>
              <a:cxnSpLocks/>
            </p:cNvCxnSpPr>
            <p:nvPr/>
          </p:nvCxnSpPr>
          <p:spPr>
            <a:xfrm flipH="1">
              <a:off x="5362265" y="2534436"/>
              <a:ext cx="135531" cy="59114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053D7051-7320-F549-EF93-690F44905971}"/>
                </a:ext>
              </a:extLst>
            </p:cNvPr>
            <p:cNvCxnSpPr>
              <a:cxnSpLocks/>
            </p:cNvCxnSpPr>
            <p:nvPr/>
          </p:nvCxnSpPr>
          <p:spPr>
            <a:xfrm flipH="1">
              <a:off x="5486396" y="2534436"/>
              <a:ext cx="135531" cy="59114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468621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1000"/>
                                        <p:tgtEl>
                                          <p:spTgt spid="40"/>
                                        </p:tgtEl>
                                      </p:cBhvr>
                                    </p:animEffect>
                                  </p:childTnLst>
                                </p:cTn>
                              </p:par>
                              <p:par>
                                <p:cTn id="8" presetID="22" presetClass="entr" presetSubtype="2"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right)">
                                      <p:cBhvr>
                                        <p:cTn id="10" dur="1000"/>
                                        <p:tgtEl>
                                          <p:spTgt spid="39"/>
                                        </p:tgtEl>
                                      </p:cBhvr>
                                    </p:animEffect>
                                  </p:childTnLst>
                                </p:cTn>
                              </p:par>
                              <p:par>
                                <p:cTn id="11" presetID="42"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750"/>
                                        <p:tgtEl>
                                          <p:spTgt spid="10"/>
                                        </p:tgtEl>
                                      </p:cBhvr>
                                    </p:animEffect>
                                    <p:anim calcmode="lin" valueType="num">
                                      <p:cBhvr>
                                        <p:cTn id="14" dur="750" fill="hold"/>
                                        <p:tgtEl>
                                          <p:spTgt spid="10"/>
                                        </p:tgtEl>
                                        <p:attrNameLst>
                                          <p:attrName>ppt_x</p:attrName>
                                        </p:attrNameLst>
                                      </p:cBhvr>
                                      <p:tavLst>
                                        <p:tav tm="0">
                                          <p:val>
                                            <p:strVal val="#ppt_x"/>
                                          </p:val>
                                        </p:tav>
                                        <p:tav tm="100000">
                                          <p:val>
                                            <p:strVal val="#ppt_x"/>
                                          </p:val>
                                        </p:tav>
                                      </p:tavLst>
                                    </p:anim>
                                    <p:anim calcmode="lin" valueType="num">
                                      <p:cBhvr>
                                        <p:cTn id="15" dur="750" fill="hold"/>
                                        <p:tgtEl>
                                          <p:spTgt spid="10"/>
                                        </p:tgtEl>
                                        <p:attrNameLst>
                                          <p:attrName>ppt_y</p:attrName>
                                        </p:attrNameLst>
                                      </p:cBhvr>
                                      <p:tavLst>
                                        <p:tav tm="0">
                                          <p:val>
                                            <p:strVal val="#ppt_y+.1"/>
                                          </p:val>
                                        </p:tav>
                                        <p:tav tm="100000">
                                          <p:val>
                                            <p:strVal val="#ppt_y"/>
                                          </p:val>
                                        </p:tav>
                                      </p:tavLst>
                                    </p:anim>
                                  </p:childTnLst>
                                </p:cTn>
                              </p:par>
                              <p:par>
                                <p:cTn id="16" presetID="53" presetClass="entr" presetSubtype="1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 xmlns:a16="http://schemas.microsoft.com/office/drawing/2014/main" id="{5F427BAE-A285-457F-8B68-D613FCC11C41}"/>
              </a:ext>
            </a:extLst>
          </p:cNvPr>
          <p:cNvSpPr/>
          <p:nvPr/>
        </p:nvSpPr>
        <p:spPr>
          <a:xfrm>
            <a:off x="3701611" y="356082"/>
            <a:ext cx="4343431" cy="523220"/>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 xmlns:a16="http://schemas.microsoft.com/office/drawing/2014/main" id="{7C682DE8-A2FB-4181-8B16-06EFC69EC269}"/>
              </a:ext>
            </a:extLst>
          </p:cNvPr>
          <p:cNvSpPr txBox="1"/>
          <p:nvPr/>
        </p:nvSpPr>
        <p:spPr>
          <a:xfrm>
            <a:off x="3930881" y="271154"/>
            <a:ext cx="435153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rPr>
              <a:t>GIẢI NGHĨA TỪ</a:t>
            </a:r>
          </a:p>
        </p:txBody>
      </p:sp>
      <p:pic>
        <p:nvPicPr>
          <p:cNvPr id="6" name="Picture 5">
            <a:extLst>
              <a:ext uri="{FF2B5EF4-FFF2-40B4-BE49-F238E27FC236}">
                <a16:creationId xmlns="" xmlns:a16="http://schemas.microsoft.com/office/drawing/2014/main" id="{68F8ABB4-EAB8-4920-9F13-BF1BEDE2142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193428" y="107604"/>
            <a:ext cx="737453" cy="841468"/>
          </a:xfrm>
          <a:prstGeom prst="rect">
            <a:avLst/>
          </a:prstGeom>
        </p:spPr>
      </p:pic>
      <p:grpSp>
        <p:nvGrpSpPr>
          <p:cNvPr id="7" name="Group 6">
            <a:extLst>
              <a:ext uri="{FF2B5EF4-FFF2-40B4-BE49-F238E27FC236}">
                <a16:creationId xmlns="" xmlns:a16="http://schemas.microsoft.com/office/drawing/2014/main" id="{25669506-21B6-4455-A846-75C36DF7642D}"/>
              </a:ext>
            </a:extLst>
          </p:cNvPr>
          <p:cNvGrpSpPr/>
          <p:nvPr/>
        </p:nvGrpSpPr>
        <p:grpSpPr>
          <a:xfrm>
            <a:off x="602776" y="1197549"/>
            <a:ext cx="10986448" cy="2651119"/>
            <a:chOff x="256031" y="1133735"/>
            <a:chExt cx="9242811" cy="5377134"/>
          </a:xfrm>
        </p:grpSpPr>
        <p:sp>
          <p:nvSpPr>
            <p:cNvPr id="8" name="Rectangle: Rounded Corners 7">
              <a:extLst>
                <a:ext uri="{FF2B5EF4-FFF2-40B4-BE49-F238E27FC236}">
                  <a16:creationId xmlns="" xmlns:a16="http://schemas.microsoft.com/office/drawing/2014/main" id="{A730502B-5AB2-4D89-AAC4-A889B4790B79}"/>
                </a:ext>
              </a:extLst>
            </p:cNvPr>
            <p:cNvSpPr/>
            <p:nvPr/>
          </p:nvSpPr>
          <p:spPr>
            <a:xfrm>
              <a:off x="256031" y="1133735"/>
              <a:ext cx="9242811" cy="5377134"/>
            </a:xfrm>
            <a:prstGeom prst="roundRect">
              <a:avLst>
                <a:gd name="adj" fmla="val 4992"/>
              </a:avLst>
            </a:prstGeom>
            <a:solidFill>
              <a:schemeClr val="accent4"/>
            </a:solidFill>
            <a:ln>
              <a:solidFill>
                <a:schemeClr val="accent6"/>
              </a:solidFill>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Rounded Corners 8">
              <a:extLst>
                <a:ext uri="{FF2B5EF4-FFF2-40B4-BE49-F238E27FC236}">
                  <a16:creationId xmlns="" xmlns:a16="http://schemas.microsoft.com/office/drawing/2014/main" id="{77FD6551-B02F-443F-B821-8C3D57E06484}"/>
                </a:ext>
              </a:extLst>
            </p:cNvPr>
            <p:cNvSpPr/>
            <p:nvPr/>
          </p:nvSpPr>
          <p:spPr>
            <a:xfrm>
              <a:off x="407794" y="1406138"/>
              <a:ext cx="8939283" cy="4832329"/>
            </a:xfrm>
            <a:prstGeom prst="roundRect">
              <a:avLst>
                <a:gd name="adj" fmla="val 4992"/>
              </a:avLst>
            </a:prstGeom>
            <a:solidFill>
              <a:schemeClr val="bg1"/>
            </a:solidFill>
            <a:ln w="19050">
              <a:solidFill>
                <a:schemeClr val="accent6"/>
              </a:solidFill>
              <a:prstDash val="dash"/>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 name="Content Placeholder 2">
            <a:extLst>
              <a:ext uri="{FF2B5EF4-FFF2-40B4-BE49-F238E27FC236}">
                <a16:creationId xmlns="" xmlns:a16="http://schemas.microsoft.com/office/drawing/2014/main" id="{74716105-EE80-4F4C-B954-2676E5C0E27C}"/>
              </a:ext>
            </a:extLst>
          </p:cNvPr>
          <p:cNvSpPr>
            <a:spLocks noGrp="1"/>
          </p:cNvSpPr>
          <p:nvPr>
            <p:ph idx="1"/>
          </p:nvPr>
        </p:nvSpPr>
        <p:spPr>
          <a:xfrm>
            <a:off x="948546" y="1701906"/>
            <a:ext cx="10115446" cy="1686030"/>
          </a:xfrm>
        </p:spPr>
        <p:txBody>
          <a:bodyPr>
            <a:noAutofit/>
          </a:bodyPr>
          <a:lstStyle/>
          <a:p>
            <a:pPr marL="0" indent="0" algn="ctr">
              <a:buNone/>
            </a:pPr>
            <a:r>
              <a:rPr lang="en-US" sz="4800" b="1" dirty="0" err="1" smtClean="0">
                <a:latin typeface="Cambria" panose="02040503050406030204" pitchFamily="18" charset="0"/>
                <a:ea typeface="Arial-Rounded" panose="020B0500000000000000" pitchFamily="34" charset="0"/>
                <a:cs typeface="Arial-Rounded" panose="020B0500000000000000" pitchFamily="34" charset="0"/>
              </a:rPr>
              <a:t>Trong</a:t>
            </a:r>
            <a:r>
              <a:rPr lang="en-US" sz="4800" b="1" dirty="0" smtClean="0">
                <a:latin typeface="Cambria" panose="02040503050406030204" pitchFamily="18" charset="0"/>
                <a:ea typeface="Arial-Rounded" panose="020B0500000000000000" pitchFamily="34" charset="0"/>
                <a:cs typeface="Arial-Rounded" panose="020B0500000000000000" pitchFamily="34" charset="0"/>
              </a:rPr>
              <a:t> </a:t>
            </a:r>
            <a:r>
              <a:rPr lang="en-US" sz="4800" b="1" dirty="0" err="1">
                <a:latin typeface="Cambria" panose="02040503050406030204" pitchFamily="18" charset="0"/>
                <a:ea typeface="Arial-Rounded" panose="020B0500000000000000" pitchFamily="34" charset="0"/>
                <a:cs typeface="Arial-Rounded" panose="020B0500000000000000" pitchFamily="34" charset="0"/>
              </a:rPr>
              <a:t>bài</a:t>
            </a:r>
            <a:r>
              <a:rPr lang="en-US" sz="4800" b="1" dirty="0">
                <a:latin typeface="Cambria" panose="02040503050406030204" pitchFamily="18" charset="0"/>
                <a:ea typeface="Arial-Rounded" panose="020B0500000000000000" pitchFamily="34" charset="0"/>
                <a:cs typeface="Arial-Rounded" panose="020B0500000000000000" pitchFamily="34" charset="0"/>
              </a:rPr>
              <a:t> </a:t>
            </a:r>
            <a:r>
              <a:rPr lang="en-US" sz="4800" b="1" dirty="0" err="1" smtClean="0">
                <a:latin typeface="Cambria" panose="02040503050406030204" pitchFamily="18" charset="0"/>
                <a:ea typeface="Arial-Rounded" panose="020B0500000000000000" pitchFamily="34" charset="0"/>
                <a:cs typeface="Arial-Rounded" panose="020B0500000000000000" pitchFamily="34" charset="0"/>
              </a:rPr>
              <a:t>đọc</a:t>
            </a:r>
            <a:r>
              <a:rPr lang="en-US" sz="4800" b="1" dirty="0" smtClean="0">
                <a:latin typeface="Cambria" panose="02040503050406030204" pitchFamily="18" charset="0"/>
                <a:ea typeface="Arial-Rounded" panose="020B0500000000000000" pitchFamily="34" charset="0"/>
                <a:cs typeface="Arial-Rounded" panose="020B0500000000000000" pitchFamily="34" charset="0"/>
              </a:rPr>
              <a:t>, </a:t>
            </a:r>
          </a:p>
          <a:p>
            <a:pPr marL="0" indent="0" algn="ctr">
              <a:buNone/>
            </a:pPr>
            <a:r>
              <a:rPr lang="en-US" sz="4800" b="1" dirty="0" err="1" smtClean="0">
                <a:latin typeface="Cambria" panose="02040503050406030204" pitchFamily="18" charset="0"/>
                <a:ea typeface="Arial-Rounded" panose="020B0500000000000000" pitchFamily="34" charset="0"/>
                <a:cs typeface="Arial-Rounded" panose="020B0500000000000000" pitchFamily="34" charset="0"/>
              </a:rPr>
              <a:t>có</a:t>
            </a:r>
            <a:r>
              <a:rPr lang="en-US" sz="4800" b="1" dirty="0" smtClean="0">
                <a:latin typeface="Cambria" panose="02040503050406030204" pitchFamily="18" charset="0"/>
                <a:ea typeface="Arial-Rounded" panose="020B0500000000000000" pitchFamily="34" charset="0"/>
                <a:cs typeface="Arial-Rounded" panose="020B0500000000000000" pitchFamily="34" charset="0"/>
              </a:rPr>
              <a:t> </a:t>
            </a:r>
            <a:r>
              <a:rPr lang="en-US" sz="4800" b="1" dirty="0">
                <a:latin typeface="Cambria" panose="02040503050406030204" pitchFamily="18" charset="0"/>
                <a:ea typeface="Arial-Rounded" panose="020B0500000000000000" pitchFamily="34" charset="0"/>
                <a:cs typeface="Arial-Rounded" panose="020B0500000000000000" pitchFamily="34" charset="0"/>
              </a:rPr>
              <a:t>từ </a:t>
            </a:r>
            <a:r>
              <a:rPr lang="en-US" sz="4800" b="1" dirty="0" err="1">
                <a:latin typeface="Cambria" panose="02040503050406030204" pitchFamily="18" charset="0"/>
                <a:ea typeface="Arial-Rounded" panose="020B0500000000000000" pitchFamily="34" charset="0"/>
                <a:cs typeface="Arial-Rounded" panose="020B0500000000000000" pitchFamily="34" charset="0"/>
              </a:rPr>
              <a:t>nào</a:t>
            </a:r>
            <a:r>
              <a:rPr lang="en-US" sz="4800" b="1" dirty="0">
                <a:latin typeface="Cambria" panose="02040503050406030204" pitchFamily="18" charset="0"/>
                <a:ea typeface="Arial-Rounded" panose="020B0500000000000000" pitchFamily="34" charset="0"/>
                <a:cs typeface="Arial-Rounded" panose="020B0500000000000000" pitchFamily="34" charset="0"/>
              </a:rPr>
              <a:t> </a:t>
            </a:r>
            <a:r>
              <a:rPr lang="en-US" sz="4800" b="1" dirty="0" err="1">
                <a:latin typeface="Cambria" panose="02040503050406030204" pitchFamily="18" charset="0"/>
                <a:ea typeface="Arial-Rounded" panose="020B0500000000000000" pitchFamily="34" charset="0"/>
                <a:cs typeface="Arial-Rounded" panose="020B0500000000000000" pitchFamily="34" charset="0"/>
              </a:rPr>
              <a:t>em</a:t>
            </a:r>
            <a:r>
              <a:rPr lang="en-US" sz="4800" b="1" dirty="0">
                <a:latin typeface="Cambria" panose="02040503050406030204" pitchFamily="18" charset="0"/>
                <a:ea typeface="Arial-Rounded" panose="020B0500000000000000" pitchFamily="34" charset="0"/>
                <a:cs typeface="Arial-Rounded" panose="020B0500000000000000" pitchFamily="34" charset="0"/>
              </a:rPr>
              <a:t> </a:t>
            </a:r>
            <a:r>
              <a:rPr lang="en-US" sz="4800" b="1" dirty="0" err="1">
                <a:latin typeface="Cambria" panose="02040503050406030204" pitchFamily="18" charset="0"/>
                <a:ea typeface="Arial-Rounded" panose="020B0500000000000000" pitchFamily="34" charset="0"/>
                <a:cs typeface="Arial-Rounded" panose="020B0500000000000000" pitchFamily="34" charset="0"/>
              </a:rPr>
              <a:t>chưa</a:t>
            </a:r>
            <a:r>
              <a:rPr lang="en-US" sz="4800" b="1" dirty="0">
                <a:latin typeface="Cambria" panose="02040503050406030204" pitchFamily="18" charset="0"/>
                <a:ea typeface="Arial-Rounded" panose="020B0500000000000000" pitchFamily="34" charset="0"/>
                <a:cs typeface="Arial-Rounded" panose="020B0500000000000000" pitchFamily="34" charset="0"/>
              </a:rPr>
              <a:t> </a:t>
            </a:r>
            <a:r>
              <a:rPr lang="en-US" sz="4800" b="1" dirty="0" err="1">
                <a:latin typeface="Cambria" panose="02040503050406030204" pitchFamily="18" charset="0"/>
                <a:ea typeface="Arial-Rounded" panose="020B0500000000000000" pitchFamily="34" charset="0"/>
                <a:cs typeface="Arial-Rounded" panose="020B0500000000000000" pitchFamily="34" charset="0"/>
              </a:rPr>
              <a:t>hiểu</a:t>
            </a:r>
            <a:r>
              <a:rPr lang="en-US" sz="4800" b="1" dirty="0">
                <a:latin typeface="Cambria" panose="02040503050406030204" pitchFamily="18" charset="0"/>
                <a:ea typeface="Arial-Rounded" panose="020B0500000000000000" pitchFamily="34" charset="0"/>
                <a:cs typeface="Arial-Rounded" panose="020B0500000000000000" pitchFamily="34" charset="0"/>
              </a:rPr>
              <a:t> </a:t>
            </a:r>
            <a:r>
              <a:rPr lang="en-US" sz="4800" b="1" dirty="0" err="1">
                <a:latin typeface="Cambria" panose="02040503050406030204" pitchFamily="18" charset="0"/>
                <a:ea typeface="Arial-Rounded" panose="020B0500000000000000" pitchFamily="34" charset="0"/>
                <a:cs typeface="Arial-Rounded" panose="020B0500000000000000" pitchFamily="34" charset="0"/>
              </a:rPr>
              <a:t>nghĩa</a:t>
            </a:r>
            <a:r>
              <a:rPr lang="en-US" sz="4800" b="1" dirty="0">
                <a:latin typeface="Cambria" panose="02040503050406030204" pitchFamily="18" charset="0"/>
                <a:ea typeface="Arial-Rounded" panose="020B0500000000000000" pitchFamily="34" charset="0"/>
                <a:cs typeface="Arial-Rounded" panose="020B0500000000000000" pitchFamily="34" charset="0"/>
              </a:rPr>
              <a:t>?</a:t>
            </a:r>
          </a:p>
        </p:txBody>
      </p:sp>
      <p:pic>
        <p:nvPicPr>
          <p:cNvPr id="12" name="Picture 11" descr="A picture containing text&#10;&#10;Description automatically generated">
            <a:extLst>
              <a:ext uri="{FF2B5EF4-FFF2-40B4-BE49-F238E27FC236}">
                <a16:creationId xmlns="" xmlns:a16="http://schemas.microsoft.com/office/drawing/2014/main" id="{7CE8F9BE-9DEE-4919-9A7A-EE7E7CB0F5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954" y="4454748"/>
            <a:ext cx="5486400" cy="1865984"/>
          </a:xfrm>
          <a:prstGeom prst="rect">
            <a:avLst/>
          </a:prstGeom>
        </p:spPr>
      </p:pic>
      <p:pic>
        <p:nvPicPr>
          <p:cNvPr id="14" name="Picture 13" descr="Shape&#10;&#10;Description automatically generated">
            <a:extLst>
              <a:ext uri="{FF2B5EF4-FFF2-40B4-BE49-F238E27FC236}">
                <a16:creationId xmlns="" xmlns:a16="http://schemas.microsoft.com/office/drawing/2014/main" id="{3F1F383B-6545-4D00-8C3F-D912172241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10969">
            <a:off x="2241657" y="4278588"/>
            <a:ext cx="725932" cy="828321"/>
          </a:xfrm>
          <a:prstGeom prst="rect">
            <a:avLst/>
          </a:prstGeom>
        </p:spPr>
      </p:pic>
      <p:pic>
        <p:nvPicPr>
          <p:cNvPr id="13" name="Picture 12" descr="A picture containing background pattern&#10;&#10;Description automatically generated">
            <a:extLst>
              <a:ext uri="{FF2B5EF4-FFF2-40B4-BE49-F238E27FC236}">
                <a16:creationId xmlns="" xmlns:a16="http://schemas.microsoft.com/office/drawing/2014/main" id="{080D29CF-BF36-4E08-95CE-1D2148A38FDD}"/>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935" b="89957" l="9800" r="90000">
                        <a14:foregroundMark x1="14400" y1="35637" x2="9800" y2="31857"/>
                      </a14:backgroundRemoval>
                    </a14:imgEffect>
                  </a14:imgLayer>
                </a14:imgProps>
              </a:ext>
              <a:ext uri="{28A0092B-C50C-407E-A947-70E740481C1C}">
                <a14:useLocalDpi xmlns:a14="http://schemas.microsoft.com/office/drawing/2010/main" val="0"/>
              </a:ext>
            </a:extLst>
          </a:blip>
          <a:srcRect l="6112" t="10548" r="20576" b="32935"/>
          <a:stretch/>
        </p:blipFill>
        <p:spPr>
          <a:xfrm>
            <a:off x="8704436" y="4137065"/>
            <a:ext cx="4719113" cy="3368797"/>
          </a:xfrm>
          <a:prstGeom prst="rect">
            <a:avLst/>
          </a:prstGeom>
        </p:spPr>
      </p:pic>
    </p:spTree>
    <p:extLst>
      <p:ext uri="{BB962C8B-B14F-4D97-AF65-F5344CB8AC3E}">
        <p14:creationId xmlns:p14="http://schemas.microsoft.com/office/powerpoint/2010/main" val="24648692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nodeType="withEffect">
                                  <p:stCondLst>
                                    <p:cond delay="0"/>
                                  </p:stCondLst>
                                  <p:childTnLst>
                                    <p:animMotion origin="layout" path="M 2.5E-6 0.00023 L 0.44427 -0.00023 " pathEditMode="relative" rAng="0" ptsTypes="AA">
                                      <p:cBhvr>
                                        <p:cTn id="6" dur="2000" fill="hold"/>
                                        <p:tgtEl>
                                          <p:spTgt spid="6"/>
                                        </p:tgtEl>
                                        <p:attrNameLst>
                                          <p:attrName>ppt_x</p:attrName>
                                          <p:attrName>ppt_y</p:attrName>
                                        </p:attrNameLst>
                                      </p:cBhvr>
                                      <p:rCtr x="22214" y="-23"/>
                                    </p:animMotion>
                                  </p:childTnLst>
                                </p:cTn>
                              </p:par>
                              <p:par>
                                <p:cTn id="7" presetID="22" presetClass="entr" presetSubtype="8" fill="hold" grpId="0" nodeType="withEffect">
                                  <p:stCondLst>
                                    <p:cond delay="500"/>
                                  </p:stCondLst>
                                  <p:childTnLst>
                                    <p:set>
                                      <p:cBhvr>
                                        <p:cTn id="8" dur="1" fill="hold">
                                          <p:stCondLst>
                                            <p:cond delay="0"/>
                                          </p:stCondLst>
                                        </p:cTn>
                                        <p:tgtEl>
                                          <p:spTgt spid="5"/>
                                        </p:tgtEl>
                                        <p:attrNameLst>
                                          <p:attrName>style.visibility</p:attrName>
                                        </p:attrNameLst>
                                      </p:cBhvr>
                                      <p:to>
                                        <p:strVal val="visible"/>
                                      </p:to>
                                    </p:set>
                                    <p:animEffect transition="in" filter="wipe(left)">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6"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1+#ppt_w/2"/>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14" presetClass="entr" presetSubtype="10"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9" dur="500"/>
                                        <p:tgtEl>
                                          <p:spTgt spid="3">
                                            <p:txEl>
                                              <p:pRg st="0" end="0"/>
                                            </p:txEl>
                                          </p:spTgt>
                                        </p:tgtEl>
                                      </p:cBhvr>
                                    </p:animEffect>
                                  </p:childTnLst>
                                </p:cTn>
                              </p:par>
                            </p:childTnLst>
                          </p:cTn>
                        </p:par>
                        <p:par>
                          <p:cTn id="20" fill="hold">
                            <p:stCondLst>
                              <p:cond delay="1000"/>
                            </p:stCondLst>
                            <p:childTnLst>
                              <p:par>
                                <p:cTn id="21" presetID="14" presetClass="entr" presetSubtype="10" fill="hold" grpId="0"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3" dur="500"/>
                                        <p:tgtEl>
                                          <p:spTgt spid="3">
                                            <p:txEl>
                                              <p:pRg st="1" end="1"/>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 xmlns:a16="http://schemas.microsoft.com/office/drawing/2014/main" id="{1F191D5F-2103-4B22-B0A7-8EF8341F69F1}"/>
              </a:ext>
            </a:extLst>
          </p:cNvPr>
          <p:cNvSpPr/>
          <p:nvPr/>
        </p:nvSpPr>
        <p:spPr>
          <a:xfrm>
            <a:off x="3701611" y="356082"/>
            <a:ext cx="5363515" cy="523220"/>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Arial-Rounded" panose="020B0500000000000000" pitchFamily="34" charset="0"/>
              <a:cs typeface="Arial-Rounded" panose="020B0500000000000000" pitchFamily="34" charset="0"/>
            </a:endParaRPr>
          </a:p>
        </p:txBody>
      </p:sp>
      <p:pic>
        <p:nvPicPr>
          <p:cNvPr id="8" name="Picture 7">
            <a:extLst>
              <a:ext uri="{FF2B5EF4-FFF2-40B4-BE49-F238E27FC236}">
                <a16:creationId xmlns="" xmlns:a16="http://schemas.microsoft.com/office/drawing/2014/main" id="{A0499F9A-BA20-442D-A14B-F56AB63FDA6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580669" y="90262"/>
            <a:ext cx="737453" cy="841468"/>
          </a:xfrm>
          <a:prstGeom prst="rect">
            <a:avLst/>
          </a:prstGeom>
        </p:spPr>
      </p:pic>
      <p:grpSp>
        <p:nvGrpSpPr>
          <p:cNvPr id="9" name="Group 8">
            <a:extLst>
              <a:ext uri="{FF2B5EF4-FFF2-40B4-BE49-F238E27FC236}">
                <a16:creationId xmlns="" xmlns:a16="http://schemas.microsoft.com/office/drawing/2014/main" id="{8FCC8BE9-1213-429D-94E1-62C81B1F10F4}"/>
              </a:ext>
            </a:extLst>
          </p:cNvPr>
          <p:cNvGrpSpPr/>
          <p:nvPr/>
        </p:nvGrpSpPr>
        <p:grpSpPr>
          <a:xfrm>
            <a:off x="1470547" y="1581160"/>
            <a:ext cx="9250907" cy="4437503"/>
            <a:chOff x="256031" y="1133735"/>
            <a:chExt cx="9242811" cy="5377134"/>
          </a:xfrm>
        </p:grpSpPr>
        <p:sp>
          <p:nvSpPr>
            <p:cNvPr id="10" name="Rectangle: Rounded Corners 9">
              <a:extLst>
                <a:ext uri="{FF2B5EF4-FFF2-40B4-BE49-F238E27FC236}">
                  <a16:creationId xmlns="" xmlns:a16="http://schemas.microsoft.com/office/drawing/2014/main" id="{EB04A27D-35F5-4FA4-99AB-4A8AFE45AD56}"/>
                </a:ext>
              </a:extLst>
            </p:cNvPr>
            <p:cNvSpPr/>
            <p:nvPr/>
          </p:nvSpPr>
          <p:spPr>
            <a:xfrm>
              <a:off x="256031" y="1133735"/>
              <a:ext cx="9242811" cy="5377134"/>
            </a:xfrm>
            <a:prstGeom prst="roundRect">
              <a:avLst>
                <a:gd name="adj" fmla="val 4992"/>
              </a:avLst>
            </a:prstGeom>
            <a:solidFill>
              <a:schemeClr val="accent4"/>
            </a:solidFill>
            <a:ln>
              <a:solidFill>
                <a:schemeClr val="accent6"/>
              </a:solidFill>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Arial-Rounded" panose="020B0500000000000000" pitchFamily="34" charset="0"/>
                <a:cs typeface="Arial-Rounded" panose="020B0500000000000000" pitchFamily="34" charset="0"/>
              </a:endParaRPr>
            </a:p>
          </p:txBody>
        </p:sp>
        <p:sp>
          <p:nvSpPr>
            <p:cNvPr id="11" name="Rectangle: Rounded Corners 10">
              <a:extLst>
                <a:ext uri="{FF2B5EF4-FFF2-40B4-BE49-F238E27FC236}">
                  <a16:creationId xmlns="" xmlns:a16="http://schemas.microsoft.com/office/drawing/2014/main" id="{E85766B0-A32F-4BF0-92E7-D0F8E0666699}"/>
                </a:ext>
              </a:extLst>
            </p:cNvPr>
            <p:cNvSpPr/>
            <p:nvPr/>
          </p:nvSpPr>
          <p:spPr>
            <a:xfrm>
              <a:off x="407796" y="1406139"/>
              <a:ext cx="8939281" cy="4832329"/>
            </a:xfrm>
            <a:prstGeom prst="roundRect">
              <a:avLst>
                <a:gd name="adj" fmla="val 4992"/>
              </a:avLst>
            </a:prstGeom>
            <a:solidFill>
              <a:schemeClr val="bg1"/>
            </a:solidFill>
            <a:ln w="19050">
              <a:solidFill>
                <a:schemeClr val="accent6"/>
              </a:solidFill>
              <a:prstDash val="dash"/>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Arial-Rounded" panose="020B0500000000000000" pitchFamily="34" charset="0"/>
                <a:cs typeface="Arial-Rounded" panose="020B0500000000000000" pitchFamily="34" charset="0"/>
              </a:endParaRPr>
            </a:p>
          </p:txBody>
        </p:sp>
      </p:grpSp>
      <p:sp>
        <p:nvSpPr>
          <p:cNvPr id="15" name="Rectangle: Rounded Corners 14">
            <a:extLst>
              <a:ext uri="{FF2B5EF4-FFF2-40B4-BE49-F238E27FC236}">
                <a16:creationId xmlns="" xmlns:a16="http://schemas.microsoft.com/office/drawing/2014/main" id="{D69DEC11-96F6-44F8-A223-963DA479467A}"/>
              </a:ext>
            </a:extLst>
          </p:cNvPr>
          <p:cNvSpPr/>
          <p:nvPr/>
        </p:nvSpPr>
        <p:spPr>
          <a:xfrm>
            <a:off x="1656908" y="3077803"/>
            <a:ext cx="2333767" cy="1310185"/>
          </a:xfrm>
          <a:prstGeom prst="roundRect">
            <a:avLst/>
          </a:prstGeom>
          <a:solidFill>
            <a:schemeClr val="accent4"/>
          </a:solidFill>
          <a:ln>
            <a:solidFill>
              <a:schemeClr val="accent4"/>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endParaRPr>
          </a:p>
        </p:txBody>
      </p:sp>
      <p:sp>
        <p:nvSpPr>
          <p:cNvPr id="3" name="Content Placeholder 2">
            <a:extLst>
              <a:ext uri="{FF2B5EF4-FFF2-40B4-BE49-F238E27FC236}">
                <a16:creationId xmlns="" xmlns:a16="http://schemas.microsoft.com/office/drawing/2014/main" id="{B44C38DB-2473-4431-AB4D-867A363278ED}"/>
              </a:ext>
            </a:extLst>
          </p:cNvPr>
          <p:cNvSpPr>
            <a:spLocks noGrp="1"/>
          </p:cNvSpPr>
          <p:nvPr>
            <p:ph idx="1"/>
          </p:nvPr>
        </p:nvSpPr>
        <p:spPr>
          <a:xfrm>
            <a:off x="1575224" y="3401759"/>
            <a:ext cx="2437341" cy="1038991"/>
          </a:xfrm>
        </p:spPr>
        <p:txBody>
          <a:bodyPr>
            <a:noAutofit/>
          </a:bodyPr>
          <a:lstStyle/>
          <a:p>
            <a:pPr marL="0" indent="0" algn="ctr">
              <a:buNone/>
            </a:pPr>
            <a:r>
              <a:rPr lang="en-US" sz="3200" b="1" dirty="0" smtClean="0">
                <a:latin typeface="Cambria" panose="02040503050406030204" pitchFamily="18" charset="0"/>
                <a:ea typeface="Arial-Rounded" panose="020B0500000000000000" pitchFamily="34" charset="0"/>
                <a:cs typeface="Arial-Rounded" panose="020B0500000000000000" pitchFamily="34" charset="0"/>
              </a:rPr>
              <a:t>Ô-</a:t>
            </a:r>
            <a:r>
              <a:rPr lang="en-US" sz="3200" b="1" dirty="0" err="1" smtClean="0">
                <a:latin typeface="Cambria" panose="02040503050406030204" pitchFamily="18" charset="0"/>
                <a:ea typeface="Arial-Rounded" panose="020B0500000000000000" pitchFamily="34" charset="0"/>
                <a:cs typeface="Arial-Rounded" panose="020B0500000000000000" pitchFamily="34" charset="0"/>
              </a:rPr>
              <a:t>lim</a:t>
            </a:r>
            <a:r>
              <a:rPr lang="en-US" sz="3200" b="1" dirty="0" smtClean="0">
                <a:latin typeface="Cambria" panose="02040503050406030204" pitchFamily="18" charset="0"/>
                <a:ea typeface="Arial-Rounded" panose="020B0500000000000000" pitchFamily="34" charset="0"/>
                <a:cs typeface="Arial-Rounded" panose="020B0500000000000000" pitchFamily="34" charset="0"/>
              </a:rPr>
              <a:t>-</a:t>
            </a:r>
            <a:r>
              <a:rPr lang="en-US" sz="3200" b="1" dirty="0" err="1" smtClean="0">
                <a:latin typeface="Cambria" panose="02040503050406030204" pitchFamily="18" charset="0"/>
                <a:ea typeface="Arial-Rounded" panose="020B0500000000000000" pitchFamily="34" charset="0"/>
                <a:cs typeface="Arial-Rounded" panose="020B0500000000000000" pitchFamily="34" charset="0"/>
              </a:rPr>
              <a:t>pich</a:t>
            </a:r>
            <a:endParaRPr lang="en-US" sz="3200" b="1" dirty="0" smtClean="0">
              <a:latin typeface="Cambria" panose="02040503050406030204" pitchFamily="18" charset="0"/>
              <a:ea typeface="Arial-Rounded" panose="020B0500000000000000" pitchFamily="34" charset="0"/>
              <a:cs typeface="Arial-Rounded" panose="020B0500000000000000" pitchFamily="34" charset="0"/>
            </a:endParaRPr>
          </a:p>
          <a:p>
            <a:pPr marL="0" indent="0" algn="ctr">
              <a:buNone/>
            </a:pPr>
            <a:r>
              <a:rPr lang="en-US" b="1" i="1" dirty="0" smtClean="0">
                <a:latin typeface="Cambria" panose="02040503050406030204" pitchFamily="18" charset="0"/>
                <a:ea typeface="Arial-Rounded" panose="020B0500000000000000" pitchFamily="34" charset="0"/>
                <a:cs typeface="Arial-Rounded" panose="020B0500000000000000" pitchFamily="34" charset="0"/>
              </a:rPr>
              <a:t>( </a:t>
            </a:r>
            <a:r>
              <a:rPr lang="en-US" b="1" i="1" dirty="0" err="1" smtClean="0">
                <a:latin typeface="Cambria" panose="02040503050406030204" pitchFamily="18" charset="0"/>
                <a:ea typeface="Arial-Rounded" panose="020B0500000000000000" pitchFamily="34" charset="0"/>
                <a:cs typeface="Arial-Rounded" panose="020B0500000000000000" pitchFamily="34" charset="0"/>
              </a:rPr>
              <a:t>Thế</a:t>
            </a:r>
            <a:r>
              <a:rPr lang="en-US" b="1" i="1" dirty="0" smtClean="0">
                <a:latin typeface="Cambria" panose="02040503050406030204" pitchFamily="18" charset="0"/>
                <a:ea typeface="Arial-Rounded" panose="020B0500000000000000" pitchFamily="34" charset="0"/>
                <a:cs typeface="Arial-Rounded" panose="020B0500000000000000" pitchFamily="34" charset="0"/>
              </a:rPr>
              <a:t> </a:t>
            </a:r>
            <a:r>
              <a:rPr lang="en-US" b="1" i="1" dirty="0" err="1" smtClean="0">
                <a:latin typeface="Cambria" panose="02040503050406030204" pitchFamily="18" charset="0"/>
                <a:ea typeface="Arial-Rounded" panose="020B0500000000000000" pitchFamily="34" charset="0"/>
                <a:cs typeface="Arial-Rounded" panose="020B0500000000000000" pitchFamily="34" charset="0"/>
              </a:rPr>
              <a:t>vận</a:t>
            </a:r>
            <a:r>
              <a:rPr lang="en-US" b="1" i="1" dirty="0" smtClean="0">
                <a:latin typeface="Cambria" panose="02040503050406030204" pitchFamily="18" charset="0"/>
                <a:ea typeface="Arial-Rounded" panose="020B0500000000000000" pitchFamily="34" charset="0"/>
                <a:cs typeface="Arial-Rounded" panose="020B0500000000000000" pitchFamily="34" charset="0"/>
              </a:rPr>
              <a:t> </a:t>
            </a:r>
            <a:r>
              <a:rPr lang="en-US" b="1" i="1" dirty="0" err="1" smtClean="0">
                <a:latin typeface="Cambria" panose="02040503050406030204" pitchFamily="18" charset="0"/>
                <a:ea typeface="Arial-Rounded" panose="020B0500000000000000" pitchFamily="34" charset="0"/>
                <a:cs typeface="Arial-Rounded" panose="020B0500000000000000" pitchFamily="34" charset="0"/>
              </a:rPr>
              <a:t>hội</a:t>
            </a:r>
            <a:r>
              <a:rPr lang="en-US" b="1" i="1" dirty="0" smtClean="0">
                <a:latin typeface="Cambria" panose="02040503050406030204" pitchFamily="18" charset="0"/>
                <a:ea typeface="Arial-Rounded" panose="020B0500000000000000" pitchFamily="34" charset="0"/>
                <a:cs typeface="Arial-Rounded" panose="020B0500000000000000" pitchFamily="34" charset="0"/>
              </a:rPr>
              <a:t>)</a:t>
            </a:r>
            <a:endParaRPr lang="en-US" b="1" i="1" dirty="0">
              <a:latin typeface="Cambria" panose="02040503050406030204" pitchFamily="18"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 xmlns:a16="http://schemas.microsoft.com/office/drawing/2014/main" id="{885E855B-D6BA-4ED1-8038-6386C07F42C8}"/>
              </a:ext>
            </a:extLst>
          </p:cNvPr>
          <p:cNvSpPr txBox="1"/>
          <p:nvPr/>
        </p:nvSpPr>
        <p:spPr>
          <a:xfrm>
            <a:off x="3990675" y="3088103"/>
            <a:ext cx="675369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noProof="0" dirty="0" err="1" smtClean="0">
                <a:solidFill>
                  <a:srgbClr val="0000FF"/>
                </a:solidFill>
                <a:latin typeface="Cambria" panose="02040503050406030204" pitchFamily="18" charset="0"/>
                <a:ea typeface="Arial-Rounded" panose="020B0500000000000000" pitchFamily="34" charset="0"/>
                <a:cs typeface="Arial-Rounded" panose="020B0500000000000000" pitchFamily="34" charset="0"/>
              </a:rPr>
              <a:t>Đại</a:t>
            </a:r>
            <a:r>
              <a:rPr lang="en-US" sz="3200" b="1" noProof="0" dirty="0" smtClean="0">
                <a:solidFill>
                  <a:srgbClr val="0000FF"/>
                </a:solidFill>
                <a:latin typeface="Cambria" panose="02040503050406030204" pitchFamily="18" charset="0"/>
                <a:ea typeface="Arial-Rounded" panose="020B0500000000000000" pitchFamily="34" charset="0"/>
                <a:cs typeface="Arial-Rounded" panose="020B0500000000000000" pitchFamily="34" charset="0"/>
              </a:rPr>
              <a:t> </a:t>
            </a:r>
            <a:r>
              <a:rPr lang="en-US" sz="3200" b="1" noProof="0" dirty="0" err="1" smtClean="0">
                <a:solidFill>
                  <a:srgbClr val="0000FF"/>
                </a:solidFill>
                <a:latin typeface="Cambria" panose="02040503050406030204" pitchFamily="18" charset="0"/>
                <a:ea typeface="Arial-Rounded" panose="020B0500000000000000" pitchFamily="34" charset="0"/>
                <a:cs typeface="Arial-Rounded" panose="020B0500000000000000" pitchFamily="34" charset="0"/>
              </a:rPr>
              <a:t>hội</a:t>
            </a:r>
            <a:r>
              <a:rPr lang="en-US" sz="3200" b="1" noProof="0" dirty="0" smtClean="0">
                <a:solidFill>
                  <a:srgbClr val="0000FF"/>
                </a:solidFill>
                <a:latin typeface="Cambria" panose="02040503050406030204" pitchFamily="18" charset="0"/>
                <a:ea typeface="Arial-Rounded" panose="020B0500000000000000" pitchFamily="34" charset="0"/>
                <a:cs typeface="Arial-Rounded" panose="020B0500000000000000" pitchFamily="34" charset="0"/>
              </a:rPr>
              <a:t> </a:t>
            </a:r>
            <a:r>
              <a:rPr lang="en-US" sz="3200" b="1" noProof="0" dirty="0" err="1" smtClean="0">
                <a:solidFill>
                  <a:srgbClr val="0000FF"/>
                </a:solidFill>
                <a:latin typeface="Cambria" panose="02040503050406030204" pitchFamily="18" charset="0"/>
                <a:ea typeface="Arial-Rounded" panose="020B0500000000000000" pitchFamily="34" charset="0"/>
                <a:cs typeface="Arial-Rounded" panose="020B0500000000000000" pitchFamily="34" charset="0"/>
              </a:rPr>
              <a:t>thể</a:t>
            </a:r>
            <a:r>
              <a:rPr lang="en-US" sz="3200" b="1" noProof="0" dirty="0" smtClean="0">
                <a:solidFill>
                  <a:srgbClr val="0000FF"/>
                </a:solidFill>
                <a:latin typeface="Cambria" panose="02040503050406030204" pitchFamily="18" charset="0"/>
                <a:ea typeface="Arial-Rounded" panose="020B0500000000000000" pitchFamily="34" charset="0"/>
                <a:cs typeface="Arial-Rounded" panose="020B0500000000000000" pitchFamily="34" charset="0"/>
              </a:rPr>
              <a:t> </a:t>
            </a:r>
            <a:r>
              <a:rPr lang="en-US" sz="3200" b="1" noProof="0" dirty="0" err="1" smtClean="0">
                <a:solidFill>
                  <a:srgbClr val="0000FF"/>
                </a:solidFill>
                <a:latin typeface="Cambria" panose="02040503050406030204" pitchFamily="18" charset="0"/>
                <a:ea typeface="Arial-Rounded" panose="020B0500000000000000" pitchFamily="34" charset="0"/>
                <a:cs typeface="Arial-Rounded" panose="020B0500000000000000" pitchFamily="34" charset="0"/>
              </a:rPr>
              <a:t>thao</a:t>
            </a:r>
            <a:r>
              <a:rPr lang="en-US" sz="3200" b="1" noProof="0" dirty="0" smtClean="0">
                <a:solidFill>
                  <a:srgbClr val="0000FF"/>
                </a:solidFill>
                <a:latin typeface="Cambria" panose="02040503050406030204" pitchFamily="18" charset="0"/>
                <a:ea typeface="Arial-Rounded" panose="020B0500000000000000" pitchFamily="34" charset="0"/>
                <a:cs typeface="Arial-Rounded" panose="020B0500000000000000" pitchFamily="34" charset="0"/>
              </a:rPr>
              <a:t> </a:t>
            </a:r>
            <a:r>
              <a:rPr lang="en-US" sz="3200" b="1" noProof="0" dirty="0" err="1" smtClean="0">
                <a:solidFill>
                  <a:srgbClr val="0000FF"/>
                </a:solidFill>
                <a:latin typeface="Cambria" panose="02040503050406030204" pitchFamily="18" charset="0"/>
                <a:ea typeface="Arial-Rounded" panose="020B0500000000000000" pitchFamily="34" charset="0"/>
                <a:cs typeface="Arial-Rounded" panose="020B0500000000000000" pitchFamily="34" charset="0"/>
              </a:rPr>
              <a:t>quốc</a:t>
            </a:r>
            <a:r>
              <a:rPr lang="en-US" sz="3200" b="1" noProof="0" dirty="0" smtClean="0">
                <a:solidFill>
                  <a:srgbClr val="0000FF"/>
                </a:solidFill>
                <a:latin typeface="Cambria" panose="02040503050406030204" pitchFamily="18" charset="0"/>
                <a:ea typeface="Arial-Rounded" panose="020B0500000000000000" pitchFamily="34" charset="0"/>
                <a:cs typeface="Arial-Rounded" panose="020B0500000000000000" pitchFamily="34" charset="0"/>
              </a:rPr>
              <a:t> </a:t>
            </a:r>
            <a:r>
              <a:rPr lang="en-US" sz="3200" b="1" noProof="0" dirty="0" err="1" smtClean="0">
                <a:solidFill>
                  <a:srgbClr val="0000FF"/>
                </a:solidFill>
                <a:latin typeface="Cambria" panose="02040503050406030204" pitchFamily="18" charset="0"/>
                <a:ea typeface="Arial-Rounded" panose="020B0500000000000000" pitchFamily="34" charset="0"/>
                <a:cs typeface="Arial-Rounded" panose="020B0500000000000000" pitchFamily="34" charset="0"/>
              </a:rPr>
              <a:t>tế</a:t>
            </a:r>
            <a:r>
              <a:rPr lang="en-US" sz="3200" b="1" noProof="0" dirty="0" smtClean="0">
                <a:solidFill>
                  <a:srgbClr val="0000FF"/>
                </a:solidFill>
                <a:latin typeface="Cambria" panose="02040503050406030204" pitchFamily="18" charset="0"/>
                <a:ea typeface="Arial-Rounded" panose="020B0500000000000000" pitchFamily="34" charset="0"/>
                <a:cs typeface="Arial-Rounded" panose="020B0500000000000000" pitchFamily="34" charset="0"/>
              </a:rPr>
              <a:t>, </a:t>
            </a:r>
            <a:r>
              <a:rPr lang="en-US" sz="3200" b="1" noProof="0" dirty="0" err="1" smtClean="0">
                <a:solidFill>
                  <a:srgbClr val="0000FF"/>
                </a:solidFill>
                <a:latin typeface="Cambria" panose="02040503050406030204" pitchFamily="18" charset="0"/>
                <a:ea typeface="Arial-Rounded" panose="020B0500000000000000" pitchFamily="34" charset="0"/>
                <a:cs typeface="Arial-Rounded" panose="020B0500000000000000" pitchFamily="34" charset="0"/>
              </a:rPr>
              <a:t>thường</a:t>
            </a:r>
            <a:r>
              <a:rPr lang="en-US" sz="3200" b="1" noProof="0" dirty="0" smtClean="0">
                <a:solidFill>
                  <a:srgbClr val="0000FF"/>
                </a:solidFill>
                <a:latin typeface="Cambria" panose="02040503050406030204" pitchFamily="18" charset="0"/>
                <a:ea typeface="Arial-Rounded" panose="020B0500000000000000" pitchFamily="34" charset="0"/>
                <a:cs typeface="Arial-Rounded" panose="020B0500000000000000" pitchFamily="34" charset="0"/>
              </a:rPr>
              <a:t> </a:t>
            </a:r>
            <a:r>
              <a:rPr lang="en-US" sz="3200" b="1" noProof="0" dirty="0" err="1" smtClean="0">
                <a:solidFill>
                  <a:srgbClr val="0000FF"/>
                </a:solidFill>
                <a:latin typeface="Cambria" panose="02040503050406030204" pitchFamily="18" charset="0"/>
                <a:ea typeface="Arial-Rounded" panose="020B0500000000000000" pitchFamily="34" charset="0"/>
                <a:cs typeface="Arial-Rounded" panose="020B0500000000000000" pitchFamily="34" charset="0"/>
              </a:rPr>
              <a:t>được</a:t>
            </a:r>
            <a:r>
              <a:rPr lang="en-US" sz="3200" b="1" noProof="0" dirty="0" smtClean="0">
                <a:solidFill>
                  <a:srgbClr val="0000FF"/>
                </a:solidFill>
                <a:latin typeface="Cambria" panose="02040503050406030204" pitchFamily="18" charset="0"/>
                <a:ea typeface="Arial-Rounded" panose="020B0500000000000000" pitchFamily="34" charset="0"/>
                <a:cs typeface="Arial-Rounded" panose="020B0500000000000000" pitchFamily="34" charset="0"/>
              </a:rPr>
              <a:t> </a:t>
            </a:r>
            <a:r>
              <a:rPr lang="en-US" sz="3200" b="1" noProof="0" dirty="0" err="1" smtClean="0">
                <a:solidFill>
                  <a:srgbClr val="0000FF"/>
                </a:solidFill>
                <a:latin typeface="Cambria" panose="02040503050406030204" pitchFamily="18" charset="0"/>
                <a:ea typeface="Arial-Rounded" panose="020B0500000000000000" pitchFamily="34" charset="0"/>
                <a:cs typeface="Arial-Rounded" panose="020B0500000000000000" pitchFamily="34" charset="0"/>
              </a:rPr>
              <a:t>tổ</a:t>
            </a:r>
            <a:r>
              <a:rPr lang="en-US" sz="3200" b="1" noProof="0" dirty="0" smtClean="0">
                <a:solidFill>
                  <a:srgbClr val="0000FF"/>
                </a:solidFill>
                <a:latin typeface="Cambria" panose="02040503050406030204" pitchFamily="18" charset="0"/>
                <a:ea typeface="Arial-Rounded" panose="020B0500000000000000" pitchFamily="34" charset="0"/>
                <a:cs typeface="Arial-Rounded" panose="020B0500000000000000" pitchFamily="34" charset="0"/>
              </a:rPr>
              <a:t> </a:t>
            </a:r>
            <a:r>
              <a:rPr lang="en-US" sz="3200" b="1" noProof="0" dirty="0" err="1" smtClean="0">
                <a:solidFill>
                  <a:srgbClr val="0000FF"/>
                </a:solidFill>
                <a:latin typeface="Cambria" panose="02040503050406030204" pitchFamily="18" charset="0"/>
                <a:ea typeface="Arial-Rounded" panose="020B0500000000000000" pitchFamily="34" charset="0"/>
                <a:cs typeface="Arial-Rounded" panose="020B0500000000000000" pitchFamily="34" charset="0"/>
              </a:rPr>
              <a:t>chức</a:t>
            </a:r>
            <a:r>
              <a:rPr lang="en-US" sz="3200" b="1" noProof="0" dirty="0" smtClean="0">
                <a:solidFill>
                  <a:srgbClr val="0000FF"/>
                </a:solidFill>
                <a:latin typeface="Cambria" panose="02040503050406030204" pitchFamily="18" charset="0"/>
                <a:ea typeface="Arial-Rounded" panose="020B0500000000000000" pitchFamily="34" charset="0"/>
                <a:cs typeface="Arial-Rounded" panose="020B0500000000000000" pitchFamily="34" charset="0"/>
              </a:rPr>
              <a:t> 4 </a:t>
            </a:r>
            <a:r>
              <a:rPr lang="en-US" sz="3200" b="1" noProof="0" dirty="0" err="1" smtClean="0">
                <a:solidFill>
                  <a:srgbClr val="0000FF"/>
                </a:solidFill>
                <a:latin typeface="Cambria" panose="02040503050406030204" pitchFamily="18" charset="0"/>
                <a:ea typeface="Arial-Rounded" panose="020B0500000000000000" pitchFamily="34" charset="0"/>
                <a:cs typeface="Arial-Rounded" panose="020B0500000000000000" pitchFamily="34" charset="0"/>
              </a:rPr>
              <a:t>năm</a:t>
            </a:r>
            <a:r>
              <a:rPr lang="en-US" sz="3200" b="1" noProof="0" dirty="0" smtClean="0">
                <a:solidFill>
                  <a:srgbClr val="0000FF"/>
                </a:solidFill>
                <a:latin typeface="Cambria" panose="02040503050406030204" pitchFamily="18" charset="0"/>
                <a:ea typeface="Arial-Rounded" panose="020B0500000000000000" pitchFamily="34" charset="0"/>
                <a:cs typeface="Arial-Rounded" panose="020B0500000000000000" pitchFamily="34" charset="0"/>
              </a:rPr>
              <a:t> </a:t>
            </a:r>
            <a:r>
              <a:rPr lang="en-US" sz="3200" b="1" noProof="0" dirty="0" err="1" smtClean="0">
                <a:solidFill>
                  <a:srgbClr val="0000FF"/>
                </a:solidFill>
                <a:latin typeface="Cambria" panose="02040503050406030204" pitchFamily="18" charset="0"/>
                <a:ea typeface="Arial-Rounded" panose="020B0500000000000000" pitchFamily="34" charset="0"/>
                <a:cs typeface="Arial-Rounded" panose="020B0500000000000000" pitchFamily="34" charset="0"/>
              </a:rPr>
              <a:t>một</a:t>
            </a:r>
            <a:r>
              <a:rPr lang="en-US" sz="3200" b="1" noProof="0" dirty="0" smtClean="0">
                <a:solidFill>
                  <a:srgbClr val="0000FF"/>
                </a:solidFill>
                <a:latin typeface="Cambria" panose="02040503050406030204" pitchFamily="18" charset="0"/>
                <a:ea typeface="Arial-Rounded" panose="020B0500000000000000" pitchFamily="34" charset="0"/>
                <a:cs typeface="Arial-Rounded" panose="020B0500000000000000" pitchFamily="34" charset="0"/>
              </a:rPr>
              <a:t> </a:t>
            </a:r>
            <a:r>
              <a:rPr lang="en-US" sz="3200" b="1" noProof="0" dirty="0" err="1" smtClean="0">
                <a:solidFill>
                  <a:srgbClr val="0000FF"/>
                </a:solidFill>
                <a:latin typeface="Cambria" panose="02040503050406030204" pitchFamily="18" charset="0"/>
                <a:ea typeface="Arial-Rounded" panose="020B0500000000000000" pitchFamily="34" charset="0"/>
                <a:cs typeface="Arial-Rounded" panose="020B0500000000000000" pitchFamily="34" charset="0"/>
              </a:rPr>
              <a:t>lần</a:t>
            </a:r>
            <a:r>
              <a:rPr lang="en-US" sz="3200" b="1" noProof="0" dirty="0" smtClean="0">
                <a:solidFill>
                  <a:srgbClr val="0000FF"/>
                </a:solidFill>
                <a:latin typeface="Cambria" panose="02040503050406030204" pitchFamily="18" charset="0"/>
                <a:ea typeface="Arial-Rounded" panose="020B0500000000000000" pitchFamily="34" charset="0"/>
                <a:cs typeface="Arial-Rounded" panose="020B0500000000000000" pitchFamily="34" charset="0"/>
              </a:rPr>
              <a:t>.</a:t>
            </a:r>
            <a:endParaRPr kumimoji="0" lang="en-US" sz="3200" b="1" i="0" u="none" strike="noStrike" kern="1200" cap="none" spc="0" normalizeH="0" baseline="0" noProof="0" dirty="0">
              <a:ln>
                <a:noFill/>
              </a:ln>
              <a:solidFill>
                <a:srgbClr val="0000FF"/>
              </a:solidFill>
              <a:effectLst/>
              <a:uLnTx/>
              <a:uFillTx/>
              <a:latin typeface="Cambria" panose="02040503050406030204" pitchFamily="18" charset="0"/>
              <a:ea typeface="Arial-Rounded" panose="020B0500000000000000" pitchFamily="34" charset="0"/>
              <a:cs typeface="Arial-Rounded" panose="020B0500000000000000" pitchFamily="34" charset="0"/>
            </a:endParaRPr>
          </a:p>
        </p:txBody>
      </p:sp>
      <p:pic>
        <p:nvPicPr>
          <p:cNvPr id="16" name="Picture 15" descr="A picture containing background pattern&#10;&#10;Description automatically generated">
            <a:extLst>
              <a:ext uri="{FF2B5EF4-FFF2-40B4-BE49-F238E27FC236}">
                <a16:creationId xmlns="" xmlns:a16="http://schemas.microsoft.com/office/drawing/2014/main" id="{B5681053-F469-41BD-B228-C62DB2895E0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935" b="89957" l="9800" r="90000">
                        <a14:foregroundMark x1="14400" y1="35637" x2="9800" y2="31857"/>
                      </a14:backgroundRemoval>
                    </a14:imgEffect>
                  </a14:imgLayer>
                </a14:imgProps>
              </a:ext>
              <a:ext uri="{28A0092B-C50C-407E-A947-70E740481C1C}">
                <a14:useLocalDpi xmlns:a14="http://schemas.microsoft.com/office/drawing/2010/main" val="0"/>
              </a:ext>
            </a:extLst>
          </a:blip>
          <a:srcRect l="6112" t="10548" r="20576" b="32935"/>
          <a:stretch/>
        </p:blipFill>
        <p:spPr>
          <a:xfrm>
            <a:off x="8704436" y="4137065"/>
            <a:ext cx="4719113" cy="3368797"/>
          </a:xfrm>
          <a:prstGeom prst="rect">
            <a:avLst/>
          </a:prstGeom>
        </p:spPr>
      </p:pic>
      <p:sp>
        <p:nvSpPr>
          <p:cNvPr id="13" name="TextBox 12">
            <a:extLst>
              <a:ext uri="{FF2B5EF4-FFF2-40B4-BE49-F238E27FC236}">
                <a16:creationId xmlns="" xmlns:a16="http://schemas.microsoft.com/office/drawing/2014/main" id="{7C682DE8-A2FB-4181-8B16-06EFC69EC269}"/>
              </a:ext>
            </a:extLst>
          </p:cNvPr>
          <p:cNvSpPr txBox="1"/>
          <p:nvPr/>
        </p:nvSpPr>
        <p:spPr>
          <a:xfrm>
            <a:off x="3930881" y="271154"/>
            <a:ext cx="435153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rPr>
              <a:t>GIẢI NGHĨA TỪ</a:t>
            </a:r>
          </a:p>
        </p:txBody>
      </p:sp>
    </p:spTree>
    <p:extLst>
      <p:ext uri="{BB962C8B-B14F-4D97-AF65-F5344CB8AC3E}">
        <p14:creationId xmlns:p14="http://schemas.microsoft.com/office/powerpoint/2010/main" val="20539714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build="p"/>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 xmlns:a16="http://schemas.microsoft.com/office/drawing/2014/main" id="{1F191D5F-2103-4B22-B0A7-8EF8341F69F1}"/>
              </a:ext>
            </a:extLst>
          </p:cNvPr>
          <p:cNvSpPr/>
          <p:nvPr/>
        </p:nvSpPr>
        <p:spPr>
          <a:xfrm>
            <a:off x="3701611" y="356082"/>
            <a:ext cx="5363515" cy="523220"/>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Arial-Rounded" panose="020B0500000000000000" pitchFamily="34" charset="0"/>
              <a:cs typeface="Arial-Rounded" panose="020B0500000000000000" pitchFamily="34" charset="0"/>
            </a:endParaRPr>
          </a:p>
        </p:txBody>
      </p:sp>
      <p:pic>
        <p:nvPicPr>
          <p:cNvPr id="8" name="Picture 7">
            <a:extLst>
              <a:ext uri="{FF2B5EF4-FFF2-40B4-BE49-F238E27FC236}">
                <a16:creationId xmlns="" xmlns:a16="http://schemas.microsoft.com/office/drawing/2014/main" id="{A0499F9A-BA20-442D-A14B-F56AB63FDA6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580669" y="90262"/>
            <a:ext cx="737453" cy="841468"/>
          </a:xfrm>
          <a:prstGeom prst="rect">
            <a:avLst/>
          </a:prstGeom>
        </p:spPr>
      </p:pic>
      <p:grpSp>
        <p:nvGrpSpPr>
          <p:cNvPr id="9" name="Group 8">
            <a:extLst>
              <a:ext uri="{FF2B5EF4-FFF2-40B4-BE49-F238E27FC236}">
                <a16:creationId xmlns="" xmlns:a16="http://schemas.microsoft.com/office/drawing/2014/main" id="{8FCC8BE9-1213-429D-94E1-62C81B1F10F4}"/>
              </a:ext>
            </a:extLst>
          </p:cNvPr>
          <p:cNvGrpSpPr/>
          <p:nvPr/>
        </p:nvGrpSpPr>
        <p:grpSpPr>
          <a:xfrm>
            <a:off x="1481192" y="1581162"/>
            <a:ext cx="9250907" cy="5005686"/>
            <a:chOff x="256031" y="1133735"/>
            <a:chExt cx="9242811" cy="5377134"/>
          </a:xfrm>
        </p:grpSpPr>
        <p:sp>
          <p:nvSpPr>
            <p:cNvPr id="10" name="Rectangle: Rounded Corners 9">
              <a:extLst>
                <a:ext uri="{FF2B5EF4-FFF2-40B4-BE49-F238E27FC236}">
                  <a16:creationId xmlns="" xmlns:a16="http://schemas.microsoft.com/office/drawing/2014/main" id="{EB04A27D-35F5-4FA4-99AB-4A8AFE45AD56}"/>
                </a:ext>
              </a:extLst>
            </p:cNvPr>
            <p:cNvSpPr/>
            <p:nvPr/>
          </p:nvSpPr>
          <p:spPr>
            <a:xfrm>
              <a:off x="256031" y="1133735"/>
              <a:ext cx="9242811" cy="5377134"/>
            </a:xfrm>
            <a:prstGeom prst="roundRect">
              <a:avLst>
                <a:gd name="adj" fmla="val 4992"/>
              </a:avLst>
            </a:prstGeom>
            <a:solidFill>
              <a:schemeClr val="accent4"/>
            </a:solidFill>
            <a:ln>
              <a:solidFill>
                <a:schemeClr val="accent6"/>
              </a:solidFill>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Rectangle: Rounded Corners 10">
              <a:extLst>
                <a:ext uri="{FF2B5EF4-FFF2-40B4-BE49-F238E27FC236}">
                  <a16:creationId xmlns="" xmlns:a16="http://schemas.microsoft.com/office/drawing/2014/main" id="{E85766B0-A32F-4BF0-92E7-D0F8E0666699}"/>
                </a:ext>
              </a:extLst>
            </p:cNvPr>
            <p:cNvSpPr/>
            <p:nvPr/>
          </p:nvSpPr>
          <p:spPr>
            <a:xfrm>
              <a:off x="407796" y="1406139"/>
              <a:ext cx="8939281" cy="4832329"/>
            </a:xfrm>
            <a:prstGeom prst="roundRect">
              <a:avLst>
                <a:gd name="adj" fmla="val 4992"/>
              </a:avLst>
            </a:prstGeom>
            <a:solidFill>
              <a:schemeClr val="bg1"/>
            </a:solidFill>
            <a:ln w="19050">
              <a:solidFill>
                <a:schemeClr val="accent6"/>
              </a:solidFill>
              <a:prstDash val="dash"/>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5" name="Rectangle: Rounded Corners 14">
            <a:extLst>
              <a:ext uri="{FF2B5EF4-FFF2-40B4-BE49-F238E27FC236}">
                <a16:creationId xmlns="" xmlns:a16="http://schemas.microsoft.com/office/drawing/2014/main" id="{D69DEC11-96F6-44F8-A223-963DA479467A}"/>
              </a:ext>
            </a:extLst>
          </p:cNvPr>
          <p:cNvSpPr/>
          <p:nvPr/>
        </p:nvSpPr>
        <p:spPr>
          <a:xfrm>
            <a:off x="2030506" y="2071020"/>
            <a:ext cx="4297207" cy="1223509"/>
          </a:xfrm>
          <a:prstGeom prst="roundRect">
            <a:avLst/>
          </a:prstGeom>
          <a:solidFill>
            <a:schemeClr val="accent4"/>
          </a:solidFill>
          <a:ln>
            <a:solidFill>
              <a:schemeClr val="accent4"/>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endParaRPr>
          </a:p>
        </p:txBody>
      </p:sp>
      <p:sp>
        <p:nvSpPr>
          <p:cNvPr id="3" name="Content Placeholder 2">
            <a:extLst>
              <a:ext uri="{FF2B5EF4-FFF2-40B4-BE49-F238E27FC236}">
                <a16:creationId xmlns="" xmlns:a16="http://schemas.microsoft.com/office/drawing/2014/main" id="{B44C38DB-2473-4431-AB4D-867A363278ED}"/>
              </a:ext>
            </a:extLst>
          </p:cNvPr>
          <p:cNvSpPr>
            <a:spLocks noGrp="1"/>
          </p:cNvSpPr>
          <p:nvPr>
            <p:ph idx="4294967295"/>
          </p:nvPr>
        </p:nvSpPr>
        <p:spPr>
          <a:xfrm>
            <a:off x="1936375" y="2353989"/>
            <a:ext cx="4733365" cy="1038225"/>
          </a:xfrm>
          <a:prstGeom prst="rect">
            <a:avLst/>
          </a:prstGeom>
        </p:spPr>
        <p:txBody>
          <a:bodyPr>
            <a:noAutofit/>
          </a:bodyPr>
          <a:lstStyle/>
          <a:p>
            <a:pPr marL="0" indent="0" algn="ctr">
              <a:buNone/>
            </a:pPr>
            <a:r>
              <a:rPr lang="en-US" sz="4000" b="1" dirty="0" err="1">
                <a:latin typeface="Cambria" panose="02040503050406030204" pitchFamily="18" charset="0"/>
                <a:ea typeface="Arial-Rounded" panose="020B0500000000000000" pitchFamily="34" charset="0"/>
                <a:cs typeface="Arial-Rounded" panose="020B0500000000000000" pitchFamily="34" charset="0"/>
              </a:rPr>
              <a:t>v</a:t>
            </a:r>
            <a:r>
              <a:rPr lang="en-US" sz="4000" b="1" dirty="0" err="1" smtClean="0">
                <a:latin typeface="Cambria" panose="02040503050406030204" pitchFamily="18" charset="0"/>
                <a:ea typeface="Arial-Rounded" panose="020B0500000000000000" pitchFamily="34" charset="0"/>
                <a:cs typeface="Arial-Rounded" panose="020B0500000000000000" pitchFamily="34" charset="0"/>
              </a:rPr>
              <a:t>òng</a:t>
            </a:r>
            <a:r>
              <a:rPr lang="en-US" sz="4000" b="1" dirty="0" smtClean="0">
                <a:latin typeface="Cambria" panose="02040503050406030204" pitchFamily="18" charset="0"/>
                <a:ea typeface="Arial-Rounded" panose="020B0500000000000000" pitchFamily="34" charset="0"/>
                <a:cs typeface="Arial-Rounded" panose="020B0500000000000000" pitchFamily="34" charset="0"/>
              </a:rPr>
              <a:t> </a:t>
            </a:r>
            <a:r>
              <a:rPr lang="en-US" sz="4000" b="1" dirty="0" err="1" smtClean="0">
                <a:latin typeface="Cambria" panose="02040503050406030204" pitchFamily="18" charset="0"/>
                <a:ea typeface="Arial-Rounded" panose="020B0500000000000000" pitchFamily="34" charset="0"/>
                <a:cs typeface="Arial-Rounded" panose="020B0500000000000000" pitchFamily="34" charset="0"/>
              </a:rPr>
              <a:t>nguyệt</a:t>
            </a:r>
            <a:r>
              <a:rPr lang="en-US" sz="4000" b="1" dirty="0" smtClean="0">
                <a:latin typeface="Cambria" panose="02040503050406030204" pitchFamily="18" charset="0"/>
                <a:ea typeface="Arial-Rounded" panose="020B0500000000000000" pitchFamily="34" charset="0"/>
                <a:cs typeface="Arial-Rounded" panose="020B0500000000000000" pitchFamily="34" charset="0"/>
              </a:rPr>
              <a:t> </a:t>
            </a:r>
            <a:r>
              <a:rPr lang="en-US" sz="4000" b="1" dirty="0" err="1" smtClean="0">
                <a:latin typeface="Cambria" panose="02040503050406030204" pitchFamily="18" charset="0"/>
                <a:ea typeface="Arial-Rounded" panose="020B0500000000000000" pitchFamily="34" charset="0"/>
                <a:cs typeface="Arial-Rounded" panose="020B0500000000000000" pitchFamily="34" charset="0"/>
              </a:rPr>
              <a:t>quế</a:t>
            </a:r>
            <a:endParaRPr lang="en-US" sz="8800" b="1" dirty="0">
              <a:latin typeface="Cambria" panose="02040503050406030204" pitchFamily="18"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 xmlns:a16="http://schemas.microsoft.com/office/drawing/2014/main" id="{885E855B-D6BA-4ED1-8038-6386C07F42C8}"/>
              </a:ext>
            </a:extLst>
          </p:cNvPr>
          <p:cNvSpPr txBox="1"/>
          <p:nvPr/>
        </p:nvSpPr>
        <p:spPr>
          <a:xfrm>
            <a:off x="3229611" y="3733653"/>
            <a:ext cx="6088511"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smtClean="0">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rPr>
              <a:t>Vòng</a:t>
            </a:r>
            <a:r>
              <a:rPr kumimoji="0" lang="en-US" sz="4000" b="0" i="0" u="none" strike="noStrike" kern="1200" cap="none" spc="0" normalizeH="0" noProof="0" dirty="0" smtClean="0">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smtClean="0">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rPr>
              <a:t>được</a:t>
            </a:r>
            <a:r>
              <a:rPr kumimoji="0" lang="en-US" sz="4000" b="0" i="0" u="none" strike="noStrike" kern="1200" cap="none" spc="0" normalizeH="0" noProof="0" dirty="0" smtClean="0">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smtClean="0">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rPr>
              <a:t>kết</a:t>
            </a:r>
            <a:r>
              <a:rPr kumimoji="0" lang="en-US" sz="4000" b="0" i="0" u="none" strike="noStrike" kern="1200" cap="none" spc="0" normalizeH="0" noProof="0" dirty="0" smtClean="0">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smtClean="0">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rPr>
              <a:t>bằng</a:t>
            </a:r>
            <a:r>
              <a:rPr kumimoji="0" lang="en-US" sz="4000" b="0" i="0" u="none" strike="noStrike" kern="1200" cap="none" spc="0" normalizeH="0" noProof="0" dirty="0" smtClean="0">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smtClean="0">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rPr>
              <a:t>lá</a:t>
            </a:r>
            <a:r>
              <a:rPr kumimoji="0" lang="en-US" sz="4000" b="0" i="0" u="none" strike="noStrike" kern="1200" cap="none" spc="0" normalizeH="0" noProof="0" dirty="0" smtClean="0">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smtClean="0">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rPr>
              <a:t>cây</a:t>
            </a:r>
            <a:r>
              <a:rPr kumimoji="0" lang="en-US" sz="4000" b="0" i="0" u="none" strike="noStrike" kern="1200" cap="none" spc="0" normalizeH="0" noProof="0" dirty="0" smtClean="0">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smtClean="0">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rPr>
              <a:t>nguyệt</a:t>
            </a:r>
            <a:r>
              <a:rPr kumimoji="0" lang="en-US" sz="4000" b="0" i="0" u="none" strike="noStrike" kern="1200" cap="none" spc="0" normalizeH="0" noProof="0" dirty="0" smtClean="0">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smtClean="0">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rPr>
              <a:t>quế</a:t>
            </a:r>
            <a:r>
              <a:rPr kumimoji="0" lang="en-US" sz="4000" b="0" i="0" u="none" strike="noStrike" kern="1200" cap="none" spc="0" normalizeH="0" noProof="0" dirty="0" smtClean="0">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smtClean="0">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rPr>
              <a:t>dùng</a:t>
            </a:r>
            <a:r>
              <a:rPr kumimoji="0" lang="en-US" sz="4000" b="0" i="0" u="none" strike="noStrike" kern="1200" cap="none" spc="0" normalizeH="0" noProof="0" dirty="0" smtClean="0">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smtClean="0">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rPr>
              <a:t>để</a:t>
            </a:r>
            <a:r>
              <a:rPr kumimoji="0" lang="en-US" sz="4000" b="0" i="0" u="none" strike="noStrike" kern="1200" cap="none" spc="0" normalizeH="0" noProof="0" dirty="0" smtClean="0">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smtClean="0">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rPr>
              <a:t>tặng</a:t>
            </a:r>
            <a:r>
              <a:rPr kumimoji="0" lang="en-US" sz="4000" b="0" i="0" u="none" strike="noStrike" kern="1200" cap="none" spc="0" normalizeH="0" noProof="0" dirty="0" smtClean="0">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smtClean="0">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rPr>
              <a:t>người</a:t>
            </a:r>
            <a:r>
              <a:rPr kumimoji="0" lang="en-US" sz="4000" b="0" i="0" u="none" strike="noStrike" kern="1200" cap="none" spc="0" normalizeH="0" noProof="0" dirty="0" smtClean="0">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smtClean="0">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rPr>
              <a:t>chiến</a:t>
            </a:r>
            <a:r>
              <a:rPr kumimoji="0" lang="en-US" sz="4000" b="0" i="0" u="none" strike="noStrike" kern="1200" cap="none" spc="0" normalizeH="0" noProof="0" dirty="0" smtClean="0">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smtClean="0">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rPr>
              <a:t>thắng</a:t>
            </a:r>
            <a:r>
              <a:rPr kumimoji="0" lang="en-US" sz="4000" b="0" i="0" u="none" strike="noStrike" kern="1200" cap="none" spc="0" normalizeH="0" noProof="0" dirty="0" smtClean="0">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rPr>
              <a:t>.</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endParaRPr>
          </a:p>
        </p:txBody>
      </p:sp>
      <p:pic>
        <p:nvPicPr>
          <p:cNvPr id="16" name="Picture 15" descr="A picture containing background pattern&#10;&#10;Description automatically generated">
            <a:extLst>
              <a:ext uri="{FF2B5EF4-FFF2-40B4-BE49-F238E27FC236}">
                <a16:creationId xmlns="" xmlns:a16="http://schemas.microsoft.com/office/drawing/2014/main" id="{B5681053-F469-41BD-B228-C62DB2895E0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935" b="89957" l="9800" r="90000">
                        <a14:foregroundMark x1="14400" y1="35637" x2="9800" y2="31857"/>
                      </a14:backgroundRemoval>
                    </a14:imgEffect>
                  </a14:imgLayer>
                </a14:imgProps>
              </a:ext>
              <a:ext uri="{28A0092B-C50C-407E-A947-70E740481C1C}">
                <a14:useLocalDpi xmlns:a14="http://schemas.microsoft.com/office/drawing/2010/main" val="0"/>
              </a:ext>
            </a:extLst>
          </a:blip>
          <a:srcRect l="6112" t="10548" r="20576" b="32935"/>
          <a:stretch/>
        </p:blipFill>
        <p:spPr>
          <a:xfrm>
            <a:off x="8704436" y="4137065"/>
            <a:ext cx="4719113" cy="3368797"/>
          </a:xfrm>
          <a:prstGeom prst="rect">
            <a:avLst/>
          </a:prstGeom>
        </p:spPr>
      </p:pic>
      <p:sp>
        <p:nvSpPr>
          <p:cNvPr id="12" name="TextBox 11">
            <a:extLst>
              <a:ext uri="{FF2B5EF4-FFF2-40B4-BE49-F238E27FC236}">
                <a16:creationId xmlns="" xmlns:a16="http://schemas.microsoft.com/office/drawing/2014/main" id="{7C682DE8-A2FB-4181-8B16-06EFC69EC269}"/>
              </a:ext>
            </a:extLst>
          </p:cNvPr>
          <p:cNvSpPr txBox="1"/>
          <p:nvPr/>
        </p:nvSpPr>
        <p:spPr>
          <a:xfrm>
            <a:off x="3930881" y="271154"/>
            <a:ext cx="435153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rPr>
              <a:t>GIẢI NGHĨA TỪ</a:t>
            </a:r>
          </a:p>
        </p:txBody>
      </p:sp>
    </p:spTree>
    <p:extLst>
      <p:ext uri="{BB962C8B-B14F-4D97-AF65-F5344CB8AC3E}">
        <p14:creationId xmlns:p14="http://schemas.microsoft.com/office/powerpoint/2010/main" val="9319049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build="p"/>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4">
            <a:extLst>
              <a:ext uri="{FF2B5EF4-FFF2-40B4-BE49-F238E27FC236}">
                <a16:creationId xmlns="" xmlns:a16="http://schemas.microsoft.com/office/drawing/2014/main" id="{D69DEC11-96F6-44F8-A223-963DA479467A}"/>
              </a:ext>
            </a:extLst>
          </p:cNvPr>
          <p:cNvSpPr/>
          <p:nvPr/>
        </p:nvSpPr>
        <p:spPr>
          <a:xfrm>
            <a:off x="1653009" y="4087361"/>
            <a:ext cx="2333767" cy="626734"/>
          </a:xfrm>
          <a:prstGeom prst="roundRect">
            <a:avLst/>
          </a:prstGeom>
          <a:solidFill>
            <a:schemeClr val="accent4"/>
          </a:solidFill>
          <a:ln>
            <a:solidFill>
              <a:schemeClr val="accent4"/>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endParaRPr>
          </a:p>
        </p:txBody>
      </p:sp>
      <p:sp>
        <p:nvSpPr>
          <p:cNvPr id="6" name="Rectangle: Rounded Corners 5">
            <a:extLst>
              <a:ext uri="{FF2B5EF4-FFF2-40B4-BE49-F238E27FC236}">
                <a16:creationId xmlns="" xmlns:a16="http://schemas.microsoft.com/office/drawing/2014/main" id="{1F191D5F-2103-4B22-B0A7-8EF8341F69F1}"/>
              </a:ext>
            </a:extLst>
          </p:cNvPr>
          <p:cNvSpPr/>
          <p:nvPr/>
        </p:nvSpPr>
        <p:spPr>
          <a:xfrm>
            <a:off x="3701611" y="356082"/>
            <a:ext cx="5363515" cy="523220"/>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Arial-Rounded" panose="020B0500000000000000" pitchFamily="34" charset="0"/>
              <a:cs typeface="Arial-Rounded" panose="020B0500000000000000" pitchFamily="34" charset="0"/>
            </a:endParaRPr>
          </a:p>
        </p:txBody>
      </p:sp>
      <p:pic>
        <p:nvPicPr>
          <p:cNvPr id="8" name="Picture 7">
            <a:extLst>
              <a:ext uri="{FF2B5EF4-FFF2-40B4-BE49-F238E27FC236}">
                <a16:creationId xmlns="" xmlns:a16="http://schemas.microsoft.com/office/drawing/2014/main" id="{A0499F9A-BA20-442D-A14B-F56AB63FDA6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580669" y="90262"/>
            <a:ext cx="737453" cy="841468"/>
          </a:xfrm>
          <a:prstGeom prst="rect">
            <a:avLst/>
          </a:prstGeom>
        </p:spPr>
      </p:pic>
      <p:grpSp>
        <p:nvGrpSpPr>
          <p:cNvPr id="9" name="Group 8">
            <a:extLst>
              <a:ext uri="{FF2B5EF4-FFF2-40B4-BE49-F238E27FC236}">
                <a16:creationId xmlns="" xmlns:a16="http://schemas.microsoft.com/office/drawing/2014/main" id="{8FCC8BE9-1213-429D-94E1-62C81B1F10F4}"/>
              </a:ext>
            </a:extLst>
          </p:cNvPr>
          <p:cNvGrpSpPr/>
          <p:nvPr/>
        </p:nvGrpSpPr>
        <p:grpSpPr>
          <a:xfrm>
            <a:off x="1198802" y="1459049"/>
            <a:ext cx="9865190" cy="4437503"/>
            <a:chOff x="256031" y="1133735"/>
            <a:chExt cx="9242811" cy="5377134"/>
          </a:xfrm>
        </p:grpSpPr>
        <p:sp>
          <p:nvSpPr>
            <p:cNvPr id="10" name="Rectangle: Rounded Corners 9">
              <a:extLst>
                <a:ext uri="{FF2B5EF4-FFF2-40B4-BE49-F238E27FC236}">
                  <a16:creationId xmlns="" xmlns:a16="http://schemas.microsoft.com/office/drawing/2014/main" id="{EB04A27D-35F5-4FA4-99AB-4A8AFE45AD56}"/>
                </a:ext>
              </a:extLst>
            </p:cNvPr>
            <p:cNvSpPr/>
            <p:nvPr/>
          </p:nvSpPr>
          <p:spPr>
            <a:xfrm>
              <a:off x="256031" y="1133735"/>
              <a:ext cx="9242811" cy="5377134"/>
            </a:xfrm>
            <a:prstGeom prst="roundRect">
              <a:avLst>
                <a:gd name="adj" fmla="val 4992"/>
              </a:avLst>
            </a:prstGeom>
            <a:solidFill>
              <a:schemeClr val="accent4"/>
            </a:solidFill>
            <a:ln>
              <a:solidFill>
                <a:schemeClr val="accent6"/>
              </a:solidFill>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Arial-Rounded" panose="020B0500000000000000" pitchFamily="34" charset="0"/>
                <a:cs typeface="Arial-Rounded" panose="020B0500000000000000" pitchFamily="34" charset="0"/>
              </a:endParaRPr>
            </a:p>
          </p:txBody>
        </p:sp>
        <p:sp>
          <p:nvSpPr>
            <p:cNvPr id="11" name="Rectangle: Rounded Corners 10">
              <a:extLst>
                <a:ext uri="{FF2B5EF4-FFF2-40B4-BE49-F238E27FC236}">
                  <a16:creationId xmlns="" xmlns:a16="http://schemas.microsoft.com/office/drawing/2014/main" id="{E85766B0-A32F-4BF0-92E7-D0F8E0666699}"/>
                </a:ext>
              </a:extLst>
            </p:cNvPr>
            <p:cNvSpPr/>
            <p:nvPr/>
          </p:nvSpPr>
          <p:spPr>
            <a:xfrm>
              <a:off x="407796" y="1406139"/>
              <a:ext cx="8939281" cy="4832329"/>
            </a:xfrm>
            <a:prstGeom prst="roundRect">
              <a:avLst>
                <a:gd name="adj" fmla="val 4992"/>
              </a:avLst>
            </a:prstGeom>
            <a:solidFill>
              <a:schemeClr val="bg1"/>
            </a:solidFill>
            <a:ln w="19050">
              <a:solidFill>
                <a:schemeClr val="accent6"/>
              </a:solidFill>
              <a:prstDash val="dash"/>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Arial-Rounded" panose="020B0500000000000000" pitchFamily="34" charset="0"/>
                <a:cs typeface="Arial-Rounded" panose="020B0500000000000000" pitchFamily="34" charset="0"/>
              </a:endParaRPr>
            </a:p>
          </p:txBody>
        </p:sp>
      </p:grpSp>
      <p:sp>
        <p:nvSpPr>
          <p:cNvPr id="15" name="Rectangle: Rounded Corners 14">
            <a:extLst>
              <a:ext uri="{FF2B5EF4-FFF2-40B4-BE49-F238E27FC236}">
                <a16:creationId xmlns="" xmlns:a16="http://schemas.microsoft.com/office/drawing/2014/main" id="{D69DEC11-96F6-44F8-A223-963DA479467A}"/>
              </a:ext>
            </a:extLst>
          </p:cNvPr>
          <p:cNvSpPr/>
          <p:nvPr/>
        </p:nvSpPr>
        <p:spPr>
          <a:xfrm>
            <a:off x="1904833" y="2183701"/>
            <a:ext cx="2333767" cy="626734"/>
          </a:xfrm>
          <a:prstGeom prst="roundRect">
            <a:avLst/>
          </a:prstGeom>
          <a:solidFill>
            <a:schemeClr val="accent4"/>
          </a:solidFill>
          <a:ln>
            <a:solidFill>
              <a:schemeClr val="accent4"/>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endParaRPr>
          </a:p>
        </p:txBody>
      </p:sp>
      <p:sp>
        <p:nvSpPr>
          <p:cNvPr id="3" name="Content Placeholder 2">
            <a:extLst>
              <a:ext uri="{FF2B5EF4-FFF2-40B4-BE49-F238E27FC236}">
                <a16:creationId xmlns="" xmlns:a16="http://schemas.microsoft.com/office/drawing/2014/main" id="{B44C38DB-2473-4431-AB4D-867A363278ED}"/>
              </a:ext>
            </a:extLst>
          </p:cNvPr>
          <p:cNvSpPr>
            <a:spLocks noGrp="1"/>
          </p:cNvSpPr>
          <p:nvPr>
            <p:ph idx="1"/>
          </p:nvPr>
        </p:nvSpPr>
        <p:spPr>
          <a:xfrm>
            <a:off x="1835722" y="2162085"/>
            <a:ext cx="2437341" cy="527327"/>
          </a:xfrm>
        </p:spPr>
        <p:txBody>
          <a:bodyPr>
            <a:noAutofit/>
          </a:bodyPr>
          <a:lstStyle/>
          <a:p>
            <a:pPr marL="0" indent="0" algn="ctr">
              <a:buNone/>
            </a:pPr>
            <a:r>
              <a:rPr lang="en-US" sz="3200" b="1" dirty="0" err="1" smtClean="0">
                <a:latin typeface="Cambria" panose="02040503050406030204" pitchFamily="18" charset="0"/>
                <a:ea typeface="Arial-Rounded" panose="020B0500000000000000" pitchFamily="34" charset="0"/>
                <a:cs typeface="Arial-Rounded" panose="020B0500000000000000" pitchFamily="34" charset="0"/>
              </a:rPr>
              <a:t>xung</a:t>
            </a:r>
            <a:r>
              <a:rPr lang="en-US" sz="3200" b="1" dirty="0" smtClean="0">
                <a:latin typeface="Cambria" panose="02040503050406030204" pitchFamily="18" charset="0"/>
                <a:ea typeface="Arial-Rounded" panose="020B0500000000000000" pitchFamily="34" charset="0"/>
                <a:cs typeface="Arial-Rounded" panose="020B0500000000000000" pitchFamily="34" charset="0"/>
              </a:rPr>
              <a:t> </a:t>
            </a:r>
            <a:r>
              <a:rPr lang="en-US" sz="3200" b="1" dirty="0" err="1" smtClean="0">
                <a:latin typeface="Cambria" panose="02040503050406030204" pitchFamily="18" charset="0"/>
                <a:ea typeface="Arial-Rounded" panose="020B0500000000000000" pitchFamily="34" charset="0"/>
                <a:cs typeface="Arial-Rounded" panose="020B0500000000000000" pitchFamily="34" charset="0"/>
              </a:rPr>
              <a:t>đột</a:t>
            </a:r>
            <a:endParaRPr lang="en-US" sz="3200" b="1" dirty="0" smtClean="0">
              <a:latin typeface="Cambria" panose="02040503050406030204" pitchFamily="18"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 xmlns:a16="http://schemas.microsoft.com/office/drawing/2014/main" id="{885E855B-D6BA-4ED1-8038-6386C07F42C8}"/>
              </a:ext>
            </a:extLst>
          </p:cNvPr>
          <p:cNvSpPr txBox="1"/>
          <p:nvPr/>
        </p:nvSpPr>
        <p:spPr>
          <a:xfrm>
            <a:off x="4345081" y="2183701"/>
            <a:ext cx="352312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a:solidFill>
                  <a:srgbClr val="0000FF"/>
                </a:solidFill>
                <a:latin typeface="Cambria" panose="02040503050406030204" pitchFamily="18" charset="0"/>
                <a:ea typeface="Arial-Rounded" panose="020B0500000000000000" pitchFamily="34" charset="0"/>
                <a:cs typeface="Arial-Rounded" panose="020B0500000000000000" pitchFamily="34" charset="0"/>
              </a:rPr>
              <a:t>c</a:t>
            </a:r>
            <a:r>
              <a:rPr lang="en-US" sz="3200" b="1" dirty="0" err="1" smtClean="0">
                <a:solidFill>
                  <a:srgbClr val="0000FF"/>
                </a:solidFill>
                <a:latin typeface="Cambria" panose="02040503050406030204" pitchFamily="18" charset="0"/>
                <a:ea typeface="Arial-Rounded" panose="020B0500000000000000" pitchFamily="34" charset="0"/>
                <a:cs typeface="Arial-Rounded" panose="020B0500000000000000" pitchFamily="34" charset="0"/>
              </a:rPr>
              <a:t>hiến</a:t>
            </a:r>
            <a:r>
              <a:rPr lang="en-US" sz="3200" b="1" dirty="0" smtClean="0">
                <a:solidFill>
                  <a:srgbClr val="0000FF"/>
                </a:solidFill>
                <a:latin typeface="Cambria" panose="02040503050406030204" pitchFamily="18" charset="0"/>
                <a:ea typeface="Arial-Rounded" panose="020B0500000000000000" pitchFamily="34" charset="0"/>
                <a:cs typeface="Arial-Rounded" panose="020B0500000000000000" pitchFamily="34" charset="0"/>
              </a:rPr>
              <a:t> </a:t>
            </a:r>
            <a:r>
              <a:rPr lang="en-US" sz="3200" b="1" dirty="0" err="1" smtClean="0">
                <a:solidFill>
                  <a:srgbClr val="0000FF"/>
                </a:solidFill>
                <a:latin typeface="Cambria" panose="02040503050406030204" pitchFamily="18" charset="0"/>
                <a:ea typeface="Arial-Rounded" panose="020B0500000000000000" pitchFamily="34" charset="0"/>
                <a:cs typeface="Arial-Rounded" panose="020B0500000000000000" pitchFamily="34" charset="0"/>
              </a:rPr>
              <a:t>tranh</a:t>
            </a:r>
            <a:endParaRPr kumimoji="0" lang="en-US" sz="3200" b="1" i="0" u="none" strike="noStrike" kern="1200" cap="none" spc="0" normalizeH="0" baseline="0" noProof="0" dirty="0">
              <a:ln>
                <a:noFill/>
              </a:ln>
              <a:solidFill>
                <a:srgbClr val="0000FF"/>
              </a:solidFill>
              <a:effectLst/>
              <a:uLnTx/>
              <a:uFillTx/>
              <a:latin typeface="Cambria" panose="02040503050406030204" pitchFamily="18"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 xmlns:a16="http://schemas.microsoft.com/office/drawing/2014/main" id="{7C682DE8-A2FB-4181-8B16-06EFC69EC269}"/>
              </a:ext>
            </a:extLst>
          </p:cNvPr>
          <p:cNvSpPr txBox="1"/>
          <p:nvPr/>
        </p:nvSpPr>
        <p:spPr>
          <a:xfrm>
            <a:off x="3930881" y="271154"/>
            <a:ext cx="435153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rPr>
              <a:t>GIẢI NGHĨA TỪ</a:t>
            </a:r>
          </a:p>
        </p:txBody>
      </p:sp>
      <p:sp>
        <p:nvSpPr>
          <p:cNvPr id="12" name="Rectangle: Rounded Corners 14">
            <a:extLst>
              <a:ext uri="{FF2B5EF4-FFF2-40B4-BE49-F238E27FC236}">
                <a16:creationId xmlns="" xmlns:a16="http://schemas.microsoft.com/office/drawing/2014/main" id="{D69DEC11-96F6-44F8-A223-963DA479467A}"/>
              </a:ext>
            </a:extLst>
          </p:cNvPr>
          <p:cNvSpPr/>
          <p:nvPr/>
        </p:nvSpPr>
        <p:spPr>
          <a:xfrm>
            <a:off x="1904832" y="3070807"/>
            <a:ext cx="2333767" cy="626734"/>
          </a:xfrm>
          <a:prstGeom prst="roundRect">
            <a:avLst/>
          </a:prstGeom>
          <a:solidFill>
            <a:schemeClr val="accent4"/>
          </a:solidFill>
          <a:ln>
            <a:solidFill>
              <a:schemeClr val="accent4"/>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endParaRPr>
          </a:p>
        </p:txBody>
      </p:sp>
      <p:sp>
        <p:nvSpPr>
          <p:cNvPr id="17" name="Content Placeholder 2">
            <a:extLst>
              <a:ext uri="{FF2B5EF4-FFF2-40B4-BE49-F238E27FC236}">
                <a16:creationId xmlns="" xmlns:a16="http://schemas.microsoft.com/office/drawing/2014/main" id="{B44C38DB-2473-4431-AB4D-867A363278ED}"/>
              </a:ext>
            </a:extLst>
          </p:cNvPr>
          <p:cNvSpPr txBox="1">
            <a:spLocks/>
          </p:cNvSpPr>
          <p:nvPr/>
        </p:nvSpPr>
        <p:spPr>
          <a:xfrm>
            <a:off x="1853046" y="3070807"/>
            <a:ext cx="2437341" cy="5273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b="1" dirty="0" err="1">
                <a:latin typeface="Cambria" panose="02040503050406030204" pitchFamily="18" charset="0"/>
                <a:ea typeface="Arial-Rounded" panose="020B0500000000000000" pitchFamily="34" charset="0"/>
                <a:cs typeface="Arial-Rounded" panose="020B0500000000000000" pitchFamily="34" charset="0"/>
              </a:rPr>
              <a:t>k</a:t>
            </a:r>
            <a:r>
              <a:rPr lang="en-US" sz="3200" b="1" dirty="0" err="1" smtClean="0">
                <a:latin typeface="Cambria" panose="02040503050406030204" pitchFamily="18" charset="0"/>
                <a:ea typeface="Arial-Rounded" panose="020B0500000000000000" pitchFamily="34" charset="0"/>
                <a:cs typeface="Arial-Rounded" panose="020B0500000000000000" pitchFamily="34" charset="0"/>
              </a:rPr>
              <a:t>hôi</a:t>
            </a:r>
            <a:r>
              <a:rPr lang="en-US" sz="3200" b="1" dirty="0" smtClean="0">
                <a:latin typeface="Cambria" panose="02040503050406030204" pitchFamily="18" charset="0"/>
                <a:ea typeface="Arial-Rounded" panose="020B0500000000000000" pitchFamily="34" charset="0"/>
                <a:cs typeface="Arial-Rounded" panose="020B0500000000000000" pitchFamily="34" charset="0"/>
              </a:rPr>
              <a:t> </a:t>
            </a:r>
            <a:r>
              <a:rPr lang="en-US" sz="3200" b="1" dirty="0" err="1" smtClean="0">
                <a:latin typeface="Cambria" panose="02040503050406030204" pitchFamily="18" charset="0"/>
                <a:ea typeface="Arial-Rounded" panose="020B0500000000000000" pitchFamily="34" charset="0"/>
                <a:cs typeface="Arial-Rounded" panose="020B0500000000000000" pitchFamily="34" charset="0"/>
              </a:rPr>
              <a:t>phục</a:t>
            </a:r>
            <a:endParaRPr lang="en-US" sz="3200" b="1" dirty="0" smtClean="0">
              <a:latin typeface="Cambria" panose="02040503050406030204" pitchFamily="18" charset="0"/>
              <a:ea typeface="Arial-Rounded" panose="020B0500000000000000" pitchFamily="34" charset="0"/>
              <a:cs typeface="Arial-Rounded" panose="020B0500000000000000" pitchFamily="34" charset="0"/>
            </a:endParaRPr>
          </a:p>
        </p:txBody>
      </p:sp>
      <p:sp>
        <p:nvSpPr>
          <p:cNvPr id="21" name="Rectangle: Rounded Corners 14">
            <a:extLst>
              <a:ext uri="{FF2B5EF4-FFF2-40B4-BE49-F238E27FC236}">
                <a16:creationId xmlns="" xmlns:a16="http://schemas.microsoft.com/office/drawing/2014/main" id="{D69DEC11-96F6-44F8-A223-963DA479467A}"/>
              </a:ext>
            </a:extLst>
          </p:cNvPr>
          <p:cNvSpPr/>
          <p:nvPr/>
        </p:nvSpPr>
        <p:spPr>
          <a:xfrm>
            <a:off x="1904833" y="4087361"/>
            <a:ext cx="2333767" cy="626734"/>
          </a:xfrm>
          <a:prstGeom prst="roundRect">
            <a:avLst/>
          </a:prstGeom>
          <a:solidFill>
            <a:schemeClr val="accent4"/>
          </a:solidFill>
          <a:ln>
            <a:solidFill>
              <a:schemeClr val="accent4"/>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Arial-Rounded" panose="020B0500000000000000" pitchFamily="34" charset="0"/>
              <a:cs typeface="Arial-Rounded" panose="020B0500000000000000" pitchFamily="34" charset="0"/>
            </a:endParaRPr>
          </a:p>
        </p:txBody>
      </p:sp>
      <p:sp>
        <p:nvSpPr>
          <p:cNvPr id="22" name="Content Placeholder 2">
            <a:extLst>
              <a:ext uri="{FF2B5EF4-FFF2-40B4-BE49-F238E27FC236}">
                <a16:creationId xmlns="" xmlns:a16="http://schemas.microsoft.com/office/drawing/2014/main" id="{B44C38DB-2473-4431-AB4D-867A363278ED}"/>
              </a:ext>
            </a:extLst>
          </p:cNvPr>
          <p:cNvSpPr txBox="1">
            <a:spLocks/>
          </p:cNvSpPr>
          <p:nvPr/>
        </p:nvSpPr>
        <p:spPr>
          <a:xfrm>
            <a:off x="1853047" y="4087361"/>
            <a:ext cx="2437341" cy="5273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b="1" dirty="0" err="1">
                <a:latin typeface="Cambria" panose="02040503050406030204" pitchFamily="18" charset="0"/>
                <a:ea typeface="Arial-Rounded" panose="020B0500000000000000" pitchFamily="34" charset="0"/>
                <a:cs typeface="Arial-Rounded" panose="020B0500000000000000" pitchFamily="34" charset="0"/>
              </a:rPr>
              <a:t>h</a:t>
            </a:r>
            <a:r>
              <a:rPr lang="en-US" sz="3200" b="1" dirty="0" err="1" smtClean="0">
                <a:latin typeface="Cambria" panose="02040503050406030204" pitchFamily="18" charset="0"/>
                <a:ea typeface="Arial-Rounded" panose="020B0500000000000000" pitchFamily="34" charset="0"/>
                <a:cs typeface="Arial-Rounded" panose="020B0500000000000000" pitchFamily="34" charset="0"/>
              </a:rPr>
              <a:t>ữu</a:t>
            </a:r>
            <a:r>
              <a:rPr lang="en-US" sz="3200" b="1" dirty="0" smtClean="0">
                <a:latin typeface="Cambria" panose="02040503050406030204" pitchFamily="18" charset="0"/>
                <a:ea typeface="Arial-Rounded" panose="020B0500000000000000" pitchFamily="34" charset="0"/>
                <a:cs typeface="Arial-Rounded" panose="020B0500000000000000" pitchFamily="34" charset="0"/>
              </a:rPr>
              <a:t> </a:t>
            </a:r>
            <a:r>
              <a:rPr lang="en-US" sz="3200" b="1" dirty="0" err="1" smtClean="0">
                <a:latin typeface="Cambria" panose="02040503050406030204" pitchFamily="18" charset="0"/>
                <a:ea typeface="Arial-Rounded" panose="020B0500000000000000" pitchFamily="34" charset="0"/>
                <a:cs typeface="Arial-Rounded" panose="020B0500000000000000" pitchFamily="34" charset="0"/>
              </a:rPr>
              <a:t>nghị</a:t>
            </a:r>
            <a:endParaRPr lang="en-US" sz="3200" b="1" dirty="0" smtClean="0">
              <a:latin typeface="Cambria" panose="02040503050406030204" pitchFamily="18" charset="0"/>
              <a:ea typeface="Arial-Rounded" panose="020B0500000000000000" pitchFamily="34" charset="0"/>
              <a:cs typeface="Arial-Rounded" panose="020B0500000000000000" pitchFamily="34" charset="0"/>
            </a:endParaRPr>
          </a:p>
        </p:txBody>
      </p:sp>
      <p:sp>
        <p:nvSpPr>
          <p:cNvPr id="23" name="TextBox 22">
            <a:extLst>
              <a:ext uri="{FF2B5EF4-FFF2-40B4-BE49-F238E27FC236}">
                <a16:creationId xmlns="" xmlns:a16="http://schemas.microsoft.com/office/drawing/2014/main" id="{885E855B-D6BA-4ED1-8038-6386C07F42C8}"/>
              </a:ext>
            </a:extLst>
          </p:cNvPr>
          <p:cNvSpPr txBox="1"/>
          <p:nvPr/>
        </p:nvSpPr>
        <p:spPr>
          <a:xfrm>
            <a:off x="4452657" y="3013359"/>
            <a:ext cx="352312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a:solidFill>
                  <a:srgbClr val="0000FF"/>
                </a:solidFill>
                <a:latin typeface="Cambria" panose="02040503050406030204" pitchFamily="18" charset="0"/>
                <a:ea typeface="Arial-Rounded" panose="020B0500000000000000" pitchFamily="34" charset="0"/>
                <a:cs typeface="Arial-Rounded" panose="020B0500000000000000" pitchFamily="34" charset="0"/>
              </a:rPr>
              <a:t>l</a:t>
            </a:r>
            <a:r>
              <a:rPr lang="en-US" sz="3200" b="1" noProof="0" dirty="0" err="1" smtClean="0">
                <a:solidFill>
                  <a:srgbClr val="0000FF"/>
                </a:solidFill>
                <a:latin typeface="Cambria" panose="02040503050406030204" pitchFamily="18" charset="0"/>
                <a:ea typeface="Arial-Rounded" panose="020B0500000000000000" pitchFamily="34" charset="0"/>
                <a:cs typeface="Arial-Rounded" panose="020B0500000000000000" pitchFamily="34" charset="0"/>
              </a:rPr>
              <a:t>ặp</a:t>
            </a:r>
            <a:r>
              <a:rPr lang="en-US" sz="3200" b="1" noProof="0" dirty="0" smtClean="0">
                <a:solidFill>
                  <a:srgbClr val="0000FF"/>
                </a:solidFill>
                <a:latin typeface="Cambria" panose="02040503050406030204" pitchFamily="18" charset="0"/>
                <a:ea typeface="Arial-Rounded" panose="020B0500000000000000" pitchFamily="34" charset="0"/>
                <a:cs typeface="Arial-Rounded" panose="020B0500000000000000" pitchFamily="34" charset="0"/>
              </a:rPr>
              <a:t> </a:t>
            </a:r>
            <a:r>
              <a:rPr lang="en-US" sz="3200" b="1" noProof="0" dirty="0" err="1" smtClean="0">
                <a:solidFill>
                  <a:srgbClr val="0000FF"/>
                </a:solidFill>
                <a:latin typeface="Cambria" panose="02040503050406030204" pitchFamily="18" charset="0"/>
                <a:ea typeface="Arial-Rounded" panose="020B0500000000000000" pitchFamily="34" charset="0"/>
                <a:cs typeface="Arial-Rounded" panose="020B0500000000000000" pitchFamily="34" charset="0"/>
              </a:rPr>
              <a:t>lại</a:t>
            </a:r>
            <a:endParaRPr kumimoji="0" lang="en-US" sz="3200" b="1" i="0" u="none" strike="noStrike" kern="1200" cap="none" spc="0" normalizeH="0" baseline="0" noProof="0" dirty="0">
              <a:ln>
                <a:noFill/>
              </a:ln>
              <a:solidFill>
                <a:srgbClr val="0000FF"/>
              </a:solidFill>
              <a:effectLst/>
              <a:uLnTx/>
              <a:uFillTx/>
              <a:latin typeface="Cambria" panose="02040503050406030204" pitchFamily="18" charset="0"/>
              <a:ea typeface="Arial-Rounded" panose="020B0500000000000000" pitchFamily="34" charset="0"/>
              <a:cs typeface="Arial-Rounded" panose="020B0500000000000000" pitchFamily="34" charset="0"/>
            </a:endParaRPr>
          </a:p>
        </p:txBody>
      </p:sp>
      <p:sp>
        <p:nvSpPr>
          <p:cNvPr id="24" name="TextBox 23">
            <a:extLst>
              <a:ext uri="{FF2B5EF4-FFF2-40B4-BE49-F238E27FC236}">
                <a16:creationId xmlns="" xmlns:a16="http://schemas.microsoft.com/office/drawing/2014/main" id="{885E855B-D6BA-4ED1-8038-6386C07F42C8}"/>
              </a:ext>
            </a:extLst>
          </p:cNvPr>
          <p:cNvSpPr txBox="1"/>
          <p:nvPr/>
        </p:nvSpPr>
        <p:spPr>
          <a:xfrm>
            <a:off x="3986776" y="4076079"/>
            <a:ext cx="693223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noProof="0" dirty="0" smtClean="0">
                <a:solidFill>
                  <a:srgbClr val="0000FF"/>
                </a:solidFill>
                <a:latin typeface="Cambria" panose="02040503050406030204" pitchFamily="18" charset="0"/>
                <a:ea typeface="Arial-Rounded" panose="020B0500000000000000" pitchFamily="34" charset="0"/>
                <a:cs typeface="Arial-Rounded" panose="020B0500000000000000" pitchFamily="34" charset="0"/>
              </a:rPr>
              <a:t>(</a:t>
            </a:r>
            <a:r>
              <a:rPr lang="en-US" sz="3200" b="1" noProof="0" dirty="0" err="1" smtClean="0">
                <a:solidFill>
                  <a:srgbClr val="0000FF"/>
                </a:solidFill>
                <a:latin typeface="Cambria" panose="02040503050406030204" pitchFamily="18" charset="0"/>
                <a:ea typeface="Arial-Rounded" panose="020B0500000000000000" pitchFamily="34" charset="0"/>
                <a:cs typeface="Arial-Rounded" panose="020B0500000000000000" pitchFamily="34" charset="0"/>
              </a:rPr>
              <a:t>quan</a:t>
            </a:r>
            <a:r>
              <a:rPr lang="en-US" sz="3200" b="1" noProof="0" dirty="0" smtClean="0">
                <a:solidFill>
                  <a:srgbClr val="0000FF"/>
                </a:solidFill>
                <a:latin typeface="Cambria" panose="02040503050406030204" pitchFamily="18" charset="0"/>
                <a:ea typeface="Arial-Rounded" panose="020B0500000000000000" pitchFamily="34" charset="0"/>
                <a:cs typeface="Arial-Rounded" panose="020B0500000000000000" pitchFamily="34" charset="0"/>
              </a:rPr>
              <a:t> </a:t>
            </a:r>
            <a:r>
              <a:rPr lang="en-US" sz="3200" b="1" noProof="0" dirty="0" err="1" smtClean="0">
                <a:solidFill>
                  <a:srgbClr val="0000FF"/>
                </a:solidFill>
                <a:latin typeface="Cambria" panose="02040503050406030204" pitchFamily="18" charset="0"/>
                <a:ea typeface="Arial-Rounded" panose="020B0500000000000000" pitchFamily="34" charset="0"/>
                <a:cs typeface="Arial-Rounded" panose="020B0500000000000000" pitchFamily="34" charset="0"/>
              </a:rPr>
              <a:t>hệ</a:t>
            </a:r>
            <a:r>
              <a:rPr lang="en-US" sz="3200" b="1" noProof="0" dirty="0" smtClean="0">
                <a:solidFill>
                  <a:srgbClr val="0000FF"/>
                </a:solidFill>
                <a:latin typeface="Cambria" panose="02040503050406030204" pitchFamily="18" charset="0"/>
                <a:ea typeface="Arial-Rounded" panose="020B0500000000000000" pitchFamily="34" charset="0"/>
                <a:cs typeface="Arial-Rounded" panose="020B0500000000000000" pitchFamily="34" charset="0"/>
              </a:rPr>
              <a:t>) </a:t>
            </a:r>
            <a:r>
              <a:rPr lang="en-US" sz="3200" b="1" noProof="0" dirty="0" err="1" smtClean="0">
                <a:solidFill>
                  <a:srgbClr val="0000FF"/>
                </a:solidFill>
                <a:latin typeface="Cambria" panose="02040503050406030204" pitchFamily="18" charset="0"/>
                <a:ea typeface="Arial-Rounded" panose="020B0500000000000000" pitchFamily="34" charset="0"/>
                <a:cs typeface="Arial-Rounded" panose="020B0500000000000000" pitchFamily="34" charset="0"/>
              </a:rPr>
              <a:t>thân</a:t>
            </a:r>
            <a:r>
              <a:rPr lang="en-US" sz="3200" b="1" noProof="0" dirty="0" smtClean="0">
                <a:solidFill>
                  <a:srgbClr val="0000FF"/>
                </a:solidFill>
                <a:latin typeface="Cambria" panose="02040503050406030204" pitchFamily="18" charset="0"/>
                <a:ea typeface="Arial-Rounded" panose="020B0500000000000000" pitchFamily="34" charset="0"/>
                <a:cs typeface="Arial-Rounded" panose="020B0500000000000000" pitchFamily="34" charset="0"/>
              </a:rPr>
              <a:t> </a:t>
            </a:r>
            <a:r>
              <a:rPr lang="en-US" sz="3200" b="1" noProof="0" dirty="0" err="1" smtClean="0">
                <a:solidFill>
                  <a:srgbClr val="0000FF"/>
                </a:solidFill>
                <a:latin typeface="Cambria" panose="02040503050406030204" pitchFamily="18" charset="0"/>
                <a:ea typeface="Arial-Rounded" panose="020B0500000000000000" pitchFamily="34" charset="0"/>
                <a:cs typeface="Arial-Rounded" panose="020B0500000000000000" pitchFamily="34" charset="0"/>
              </a:rPr>
              <a:t>thiết</a:t>
            </a:r>
            <a:r>
              <a:rPr lang="en-US" sz="3200" b="1" noProof="0" dirty="0" smtClean="0">
                <a:solidFill>
                  <a:srgbClr val="0000FF"/>
                </a:solidFill>
                <a:latin typeface="Cambria" panose="02040503050406030204" pitchFamily="18" charset="0"/>
                <a:ea typeface="Arial-Rounded" panose="020B0500000000000000" pitchFamily="34" charset="0"/>
                <a:cs typeface="Arial-Rounded" panose="020B0500000000000000" pitchFamily="34" charset="0"/>
              </a:rPr>
              <a:t> </a:t>
            </a:r>
            <a:r>
              <a:rPr lang="en-US" sz="3200" b="1" noProof="0" dirty="0" err="1" smtClean="0">
                <a:solidFill>
                  <a:srgbClr val="0000FF"/>
                </a:solidFill>
                <a:latin typeface="Cambria" panose="02040503050406030204" pitchFamily="18" charset="0"/>
                <a:ea typeface="Arial-Rounded" panose="020B0500000000000000" pitchFamily="34" charset="0"/>
                <a:cs typeface="Arial-Rounded" panose="020B0500000000000000" pitchFamily="34" charset="0"/>
              </a:rPr>
              <a:t>giữa</a:t>
            </a:r>
            <a:r>
              <a:rPr lang="en-US" sz="3200" b="1" noProof="0" dirty="0" smtClean="0">
                <a:solidFill>
                  <a:srgbClr val="0000FF"/>
                </a:solidFill>
                <a:latin typeface="Cambria" panose="02040503050406030204" pitchFamily="18" charset="0"/>
                <a:ea typeface="Arial-Rounded" panose="020B0500000000000000" pitchFamily="34" charset="0"/>
                <a:cs typeface="Arial-Rounded" panose="020B0500000000000000" pitchFamily="34" charset="0"/>
              </a:rPr>
              <a:t> </a:t>
            </a:r>
            <a:r>
              <a:rPr lang="en-US" sz="3200" b="1" noProof="0" dirty="0" err="1" smtClean="0">
                <a:solidFill>
                  <a:srgbClr val="0000FF"/>
                </a:solidFill>
                <a:latin typeface="Cambria" panose="02040503050406030204" pitchFamily="18" charset="0"/>
                <a:ea typeface="Arial-Rounded" panose="020B0500000000000000" pitchFamily="34" charset="0"/>
                <a:cs typeface="Arial-Rounded" panose="020B0500000000000000" pitchFamily="34" charset="0"/>
              </a:rPr>
              <a:t>các</a:t>
            </a:r>
            <a:r>
              <a:rPr lang="en-US" sz="3200" b="1" noProof="0" dirty="0" smtClean="0">
                <a:solidFill>
                  <a:srgbClr val="0000FF"/>
                </a:solidFill>
                <a:latin typeface="Cambria" panose="02040503050406030204" pitchFamily="18" charset="0"/>
                <a:ea typeface="Arial-Rounded" panose="020B0500000000000000" pitchFamily="34" charset="0"/>
                <a:cs typeface="Arial-Rounded" panose="020B0500000000000000" pitchFamily="34" charset="0"/>
              </a:rPr>
              <a:t> </a:t>
            </a:r>
            <a:r>
              <a:rPr lang="en-US" sz="3200" b="1" noProof="0" dirty="0" err="1" smtClean="0">
                <a:solidFill>
                  <a:srgbClr val="0000FF"/>
                </a:solidFill>
                <a:latin typeface="Cambria" panose="02040503050406030204" pitchFamily="18" charset="0"/>
                <a:ea typeface="Arial-Rounded" panose="020B0500000000000000" pitchFamily="34" charset="0"/>
                <a:cs typeface="Arial-Rounded" panose="020B0500000000000000" pitchFamily="34" charset="0"/>
              </a:rPr>
              <a:t>nước</a:t>
            </a:r>
            <a:endParaRPr kumimoji="0" lang="en-US" sz="3200" b="1" i="0" u="none" strike="noStrike" kern="1200" cap="none" spc="0" normalizeH="0" baseline="0" noProof="0" dirty="0">
              <a:ln>
                <a:noFill/>
              </a:ln>
              <a:solidFill>
                <a:srgbClr val="0000FF"/>
              </a:solidFill>
              <a:effectLst/>
              <a:uLnTx/>
              <a:uFillTx/>
              <a:latin typeface="Cambria" panose="02040503050406030204" pitchFamily="18" charset="0"/>
              <a:ea typeface="Arial-Rounded" panose="020B0500000000000000" pitchFamily="34" charset="0"/>
              <a:cs typeface="Arial-Rounded" panose="020B0500000000000000" pitchFamily="34" charset="0"/>
            </a:endParaRPr>
          </a:p>
        </p:txBody>
      </p:sp>
      <p:pic>
        <p:nvPicPr>
          <p:cNvPr id="25" name="Picture 24" descr="A picture containing text, plant&#10;&#10;Description automatically generated">
            <a:extLst>
              <a:ext uri="{FF2B5EF4-FFF2-40B4-BE49-F238E27FC236}">
                <a16:creationId xmlns="" xmlns:a16="http://schemas.microsoft.com/office/drawing/2014/main" id="{8657E30C-C2F3-46D1-9521-1212FBDF17FA}"/>
              </a:ext>
            </a:extLst>
          </p:cNvPr>
          <p:cNvPicPr>
            <a:picLocks noChangeAspect="1"/>
          </p:cNvPicPr>
          <p:nvPr/>
        </p:nvPicPr>
        <p:blipFill rotWithShape="1">
          <a:blip r:embed="rId3">
            <a:extLst>
              <a:ext uri="{28A0092B-C50C-407E-A947-70E740481C1C}">
                <a14:useLocalDpi xmlns:a14="http://schemas.microsoft.com/office/drawing/2010/main" val="0"/>
              </a:ext>
            </a:extLst>
          </a:blip>
          <a:srcRect r="49196"/>
          <a:stretch/>
        </p:blipFill>
        <p:spPr>
          <a:xfrm>
            <a:off x="0" y="3429001"/>
            <a:ext cx="3408149" cy="3646532"/>
          </a:xfrm>
          <a:prstGeom prst="rect">
            <a:avLst/>
          </a:prstGeom>
        </p:spPr>
      </p:pic>
      <p:pic>
        <p:nvPicPr>
          <p:cNvPr id="26" name="Picture 25" descr="A picture containing text, plant&#10;&#10;Description automatically generated">
            <a:extLst>
              <a:ext uri="{FF2B5EF4-FFF2-40B4-BE49-F238E27FC236}">
                <a16:creationId xmlns="" xmlns:a16="http://schemas.microsoft.com/office/drawing/2014/main" id="{CB12C931-2405-411F-8406-4F944CD9C5AF}"/>
              </a:ext>
            </a:extLst>
          </p:cNvPr>
          <p:cNvPicPr>
            <a:picLocks noChangeAspect="1"/>
          </p:cNvPicPr>
          <p:nvPr/>
        </p:nvPicPr>
        <p:blipFill rotWithShape="1">
          <a:blip r:embed="rId3">
            <a:extLst>
              <a:ext uri="{28A0092B-C50C-407E-A947-70E740481C1C}">
                <a14:useLocalDpi xmlns:a14="http://schemas.microsoft.com/office/drawing/2010/main" val="0"/>
              </a:ext>
            </a:extLst>
          </a:blip>
          <a:srcRect r="49196"/>
          <a:stretch/>
        </p:blipFill>
        <p:spPr>
          <a:xfrm flipH="1">
            <a:off x="8991974" y="3429001"/>
            <a:ext cx="3408149" cy="3646532"/>
          </a:xfrm>
          <a:prstGeom prst="rect">
            <a:avLst/>
          </a:prstGeom>
        </p:spPr>
      </p:pic>
    </p:spTree>
    <p:extLst>
      <p:ext uri="{BB962C8B-B14F-4D97-AF65-F5344CB8AC3E}">
        <p14:creationId xmlns:p14="http://schemas.microsoft.com/office/powerpoint/2010/main" val="8239566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xEl>
                                              <p:pRg st="0" end="0"/>
                                            </p:txEl>
                                          </p:spTgt>
                                        </p:tgtEl>
                                        <p:attrNameLst>
                                          <p:attrName>style.visibility</p:attrName>
                                        </p:attrNameLst>
                                      </p:cBhvr>
                                      <p:to>
                                        <p:strVal val="visible"/>
                                      </p:to>
                                    </p:set>
                                    <p:animEffect transition="in" filter="fade">
                                      <p:cBhvr>
                                        <p:cTn id="23" dur="500"/>
                                        <p:tgtEl>
                                          <p:spTgt spid="1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build="p"/>
      <p:bldP spid="14" grpId="0"/>
      <p:bldP spid="12" grpId="0" animBg="1"/>
      <p:bldP spid="17" grpId="0" build="p"/>
      <p:bldP spid="21" grpId="0" animBg="1"/>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圆角 7">
            <a:extLst>
              <a:ext uri="{FF2B5EF4-FFF2-40B4-BE49-F238E27FC236}">
                <a16:creationId xmlns="" xmlns:a16="http://schemas.microsoft.com/office/drawing/2014/main" id="{0F8D9E3A-7566-4398-B452-E4A7AB3DD135}"/>
              </a:ext>
            </a:extLst>
          </p:cNvPr>
          <p:cNvSpPr/>
          <p:nvPr/>
        </p:nvSpPr>
        <p:spPr>
          <a:xfrm>
            <a:off x="265770" y="228600"/>
            <a:ext cx="11612880" cy="6400800"/>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4" name="图片 9">
            <a:extLst>
              <a:ext uri="{FF2B5EF4-FFF2-40B4-BE49-F238E27FC236}">
                <a16:creationId xmlns="" xmlns:a16="http://schemas.microsoft.com/office/drawing/2014/main" id="{77E92F04-E0AC-4E72-8241-094AFC5C379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t="71353" r="70067" b="10955"/>
          <a:stretch/>
        </p:blipFill>
        <p:spPr>
          <a:xfrm>
            <a:off x="-461442" y="1473575"/>
            <a:ext cx="1733550" cy="1536906"/>
          </a:xfrm>
          <a:prstGeom prst="rect">
            <a:avLst/>
          </a:prstGeom>
        </p:spPr>
      </p:pic>
      <p:sp>
        <p:nvSpPr>
          <p:cNvPr id="27" name="Rectangle 26">
            <a:extLst>
              <a:ext uri="{FF2B5EF4-FFF2-40B4-BE49-F238E27FC236}">
                <a16:creationId xmlns="" xmlns:a16="http://schemas.microsoft.com/office/drawing/2014/main" id="{6E2D3E28-3C30-4A7E-9646-A83908208194}"/>
              </a:ext>
            </a:extLst>
          </p:cNvPr>
          <p:cNvSpPr/>
          <p:nvPr/>
        </p:nvSpPr>
        <p:spPr>
          <a:xfrm>
            <a:off x="1030879" y="461559"/>
            <a:ext cx="4529911" cy="646331"/>
          </a:xfrm>
          <a:prstGeom prst="rect">
            <a:avLst/>
          </a:prstGeom>
        </p:spPr>
        <p:txBody>
          <a:bodyPr wrap="square">
            <a:spAutoFit/>
          </a:bodyPr>
          <a:lstStyle/>
          <a:p>
            <a:pPr algn="ctr">
              <a:buClrTx/>
              <a:buFontTx/>
              <a:buNone/>
              <a:defRPr/>
            </a:pPr>
            <a:r>
              <a:rPr lang="en-US" altLang="zh-CN" sz="36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Luyện</a:t>
            </a:r>
            <a:r>
              <a:rPr lang="en-US" altLang="zh-CN" sz="36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đọc</a:t>
            </a:r>
            <a:r>
              <a:rPr lang="en-US" altLang="zh-CN" sz="36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nhóm</a:t>
            </a:r>
            <a:endParaRPr lang="zh-CN" altLang="en-US" sz="36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Rectangle 27">
            <a:extLst>
              <a:ext uri="{FF2B5EF4-FFF2-40B4-BE49-F238E27FC236}">
                <a16:creationId xmlns="" xmlns:a16="http://schemas.microsoft.com/office/drawing/2014/main" id="{A66084E5-EC05-40A3-93E7-61B0F6FA21A9}"/>
              </a:ext>
            </a:extLst>
          </p:cNvPr>
          <p:cNvSpPr/>
          <p:nvPr/>
        </p:nvSpPr>
        <p:spPr>
          <a:xfrm>
            <a:off x="918833" y="1382082"/>
            <a:ext cx="5599812" cy="1615827"/>
          </a:xfrm>
          <a:prstGeom prst="rect">
            <a:avLst/>
          </a:prstGeom>
        </p:spPr>
        <p:txBody>
          <a:bodyPr wrap="square">
            <a:spAutoFit/>
          </a:bodyPr>
          <a:lstStyle/>
          <a:p>
            <a:pPr algn="ctr"/>
            <a:r>
              <a:rPr lang="en-US" altLang="zh-CN" sz="3300" b="1"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Yêu</a:t>
            </a:r>
            <a:r>
              <a:rPr lang="zh-CN" altLang="en-US" sz="3300" b="1"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b="1"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cầu</a:t>
            </a:r>
            <a:endParaRPr lang="zh-CN" altLang="en-US" sz="3300" b="1"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a:p>
            <a:pPr>
              <a:buSzPts val="2800"/>
            </a:pPr>
            <a:r>
              <a:rPr lang="en-US" altLang="zh-CN"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Phân</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công</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đọc</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theo</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đoạn</a:t>
            </a:r>
            <a:endPar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a:p>
            <a:pPr>
              <a:buSzPts val="2800"/>
            </a:pPr>
            <a:r>
              <a:rPr lang="en-US" altLang="zh-CN"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Tất</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cả</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thành</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viên</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đều</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smtClean="0">
                <a:solidFill>
                  <a:srgbClr val="00B050"/>
                </a:solidFill>
                <a:latin typeface="Arial-Rounded" panose="020B0500000000000000" pitchFamily="34" charset="0"/>
                <a:ea typeface="Arial-Rounded" panose="020B0500000000000000" pitchFamily="34" charset="0"/>
                <a:cs typeface="Arial-Rounded" panose="020B0500000000000000" pitchFamily="34" charset="0"/>
              </a:rPr>
              <a:t>đọc</a:t>
            </a:r>
            <a:endPar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9" name="Picture 28">
            <a:extLst>
              <a:ext uri="{FF2B5EF4-FFF2-40B4-BE49-F238E27FC236}">
                <a16:creationId xmlns="" xmlns:a16="http://schemas.microsoft.com/office/drawing/2014/main" id="{A75205E5-D889-4D96-8F95-2A8E3444DBF3}"/>
              </a:ext>
            </a:extLst>
          </p:cNvPr>
          <p:cNvPicPr>
            <a:picLocks noChangeAspect="1"/>
          </p:cNvPicPr>
          <p:nvPr/>
        </p:nvPicPr>
        <p:blipFill>
          <a:blip r:embed="rId3"/>
          <a:stretch>
            <a:fillRect/>
          </a:stretch>
        </p:blipFill>
        <p:spPr>
          <a:xfrm rot="16200000">
            <a:off x="981247" y="518416"/>
            <a:ext cx="511318" cy="511318"/>
          </a:xfrm>
          <a:prstGeom prst="rect">
            <a:avLst/>
          </a:prstGeom>
        </p:spPr>
      </p:pic>
      <p:pic>
        <p:nvPicPr>
          <p:cNvPr id="30" name="Picture 29">
            <a:extLst>
              <a:ext uri="{FF2B5EF4-FFF2-40B4-BE49-F238E27FC236}">
                <a16:creationId xmlns="" xmlns:a16="http://schemas.microsoft.com/office/drawing/2014/main" id="{3BF3CFCE-26F3-47D9-8EEB-62E4C0BA4069}"/>
              </a:ext>
            </a:extLst>
          </p:cNvPr>
          <p:cNvPicPr>
            <a:picLocks noChangeAspect="1"/>
          </p:cNvPicPr>
          <p:nvPr/>
        </p:nvPicPr>
        <p:blipFill>
          <a:blip r:embed="rId4"/>
          <a:stretch>
            <a:fillRect/>
          </a:stretch>
        </p:blipFill>
        <p:spPr>
          <a:xfrm>
            <a:off x="6966697" y="952561"/>
            <a:ext cx="4637808" cy="2333262"/>
          </a:xfrm>
          <a:prstGeom prst="rect">
            <a:avLst/>
          </a:prstGeom>
        </p:spPr>
      </p:pic>
      <p:pic>
        <p:nvPicPr>
          <p:cNvPr id="31" name="Picture 30">
            <a:extLst>
              <a:ext uri="{FF2B5EF4-FFF2-40B4-BE49-F238E27FC236}">
                <a16:creationId xmlns="" xmlns:a16="http://schemas.microsoft.com/office/drawing/2014/main" id="{301271E0-7355-4606-AF0B-F54EF33B7799}"/>
              </a:ext>
            </a:extLst>
          </p:cNvPr>
          <p:cNvPicPr>
            <a:picLocks noChangeAspect="1"/>
          </p:cNvPicPr>
          <p:nvPr/>
        </p:nvPicPr>
        <p:blipFill>
          <a:blip r:embed="rId5">
            <a:clrChange>
              <a:clrFrom>
                <a:srgbClr val="E0E0E0"/>
              </a:clrFrom>
              <a:clrTo>
                <a:srgbClr val="E0E0E0">
                  <a:alpha val="0"/>
                </a:srgbClr>
              </a:clrTo>
            </a:clrChange>
            <a:extLst>
              <a:ext uri="{BEBA8EAE-BF5A-486C-A8C5-ECC9F3942E4B}">
                <a14:imgProps xmlns:a14="http://schemas.microsoft.com/office/drawing/2010/main">
                  <a14:imgLayer r:embed="rId6">
                    <a14:imgEffect>
                      <a14:backgroundRemoval t="0" b="100000" l="0" r="100000">
                        <a14:foregroundMark x1="5625" y1="21921" x2="14000" y2="57143"/>
                        <a14:foregroundMark x1="15625" y1="23645" x2="5750" y2="28571"/>
                        <a14:foregroundMark x1="6375" y1="67980" x2="7500" y2="86453"/>
                        <a14:foregroundMark x1="8125" y1="71182" x2="14875" y2="79803"/>
                        <a14:foregroundMark x1="12250" y1="96305" x2="56125" y2="85961"/>
                        <a14:foregroundMark x1="5750" y1="29064" x2="2500" y2="43103"/>
                        <a14:foregroundMark x1="36250" y1="15025" x2="38125" y2="58374"/>
                        <a14:foregroundMark x1="22375" y1="60345" x2="14000" y2="65764"/>
                        <a14:foregroundMark x1="29375" y1="55419" x2="35250" y2="42611"/>
                        <a14:foregroundMark x1="28875" y1="74877" x2="23625" y2="84483"/>
                        <a14:foregroundMark x1="30375" y1="78325" x2="63125" y2="76847"/>
                        <a14:foregroundMark x1="36250" y1="96798" x2="87500" y2="86946"/>
                        <a14:foregroundMark x1="82000" y1="62069" x2="93750" y2="82266"/>
                        <a14:foregroundMark x1="96875" y1="66749" x2="95625" y2="99261"/>
                        <a14:foregroundMark x1="88250" y1="75616" x2="74250" y2="79803"/>
                        <a14:foregroundMark x1="66625" y1="78571" x2="54875" y2="85961"/>
                        <a14:foregroundMark x1="48625" y1="63793" x2="40500" y2="87192"/>
                        <a14:foregroundMark x1="27375" y1="71675" x2="35250" y2="76108"/>
                        <a14:foregroundMark x1="33250" y1="93842" x2="71750" y2="91379"/>
                        <a14:foregroundMark x1="87500" y1="91872" x2="78375" y2="98522"/>
                        <a14:foregroundMark x1="66625" y1="48768" x2="60000" y2="69212"/>
                        <a14:foregroundMark x1="64000" y1="19458" x2="61000" y2="51232"/>
                        <a14:foregroundMark x1="75500" y1="22414" x2="78000" y2="23153"/>
                        <a14:foregroundMark x1="56875" y1="45567" x2="54500" y2="47291"/>
                        <a14:foregroundMark x1="55500" y1="41379" x2="60125" y2="43842"/>
                        <a14:foregroundMark x1="44250" y1="62808" x2="41125" y2="75616"/>
                        <a14:foregroundMark x1="32625" y1="85222" x2="34500" y2="82759"/>
                        <a14:foregroundMark x1="32625" y1="96798" x2="66875" y2="90640"/>
                        <a14:foregroundMark x1="69250" y1="97537" x2="49875" y2="99015"/>
                        <a14:foregroundMark x1="28500" y1="45567" x2="28500" y2="45567"/>
                        <a14:foregroundMark x1="9375" y1="87685" x2="9375" y2="87685"/>
                        <a14:foregroundMark x1="19000" y1="19951" x2="20500" y2="25369"/>
                        <a14:foregroundMark x1="70250" y1="47291" x2="76375" y2="38177"/>
                        <a14:foregroundMark x1="45250" y1="44335" x2="45250" y2="44335"/>
                      </a14:backgroundRemoval>
                    </a14:imgEffect>
                  </a14:imgLayer>
                </a14:imgProps>
              </a:ext>
              <a:ext uri="{28A0092B-C50C-407E-A947-70E740481C1C}">
                <a14:useLocalDpi xmlns:a14="http://schemas.microsoft.com/office/drawing/2010/main" val="0"/>
              </a:ext>
            </a:extLst>
          </a:blip>
          <a:stretch>
            <a:fillRect/>
          </a:stretch>
        </p:blipFill>
        <p:spPr>
          <a:xfrm>
            <a:off x="4093882" y="3633569"/>
            <a:ext cx="3629742" cy="1842094"/>
          </a:xfrm>
          <a:prstGeom prst="rect">
            <a:avLst/>
          </a:prstGeom>
        </p:spPr>
      </p:pic>
    </p:spTree>
    <p:extLst>
      <p:ext uri="{BB962C8B-B14F-4D97-AF65-F5344CB8AC3E}">
        <p14:creationId xmlns:p14="http://schemas.microsoft.com/office/powerpoint/2010/main" val="4502299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250"/>
                                        <p:tgtEl>
                                          <p:spTgt spid="24"/>
                                        </p:tgtEl>
                                      </p:cBhvr>
                                    </p:animEffect>
                                    <p:anim calcmode="lin" valueType="num">
                                      <p:cBhvr>
                                        <p:cTn id="8" dur="1250" fill="hold"/>
                                        <p:tgtEl>
                                          <p:spTgt spid="24"/>
                                        </p:tgtEl>
                                        <p:attrNameLst>
                                          <p:attrName>ppt_x</p:attrName>
                                        </p:attrNameLst>
                                      </p:cBhvr>
                                      <p:tavLst>
                                        <p:tav tm="0">
                                          <p:val>
                                            <p:strVal val="#ppt_x"/>
                                          </p:val>
                                        </p:tav>
                                        <p:tav tm="100000">
                                          <p:val>
                                            <p:strVal val="#ppt_x"/>
                                          </p:val>
                                        </p:tav>
                                      </p:tavLst>
                                    </p:anim>
                                    <p:anim calcmode="lin" valueType="num">
                                      <p:cBhvr>
                                        <p:cTn id="9" dur="125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圆角 7">
            <a:extLst>
              <a:ext uri="{FF2B5EF4-FFF2-40B4-BE49-F238E27FC236}">
                <a16:creationId xmlns="" xmlns:a16="http://schemas.microsoft.com/office/drawing/2014/main" id="{0F8D9E3A-7566-4398-B452-E4A7AB3DD135}"/>
              </a:ext>
            </a:extLst>
          </p:cNvPr>
          <p:cNvSpPr/>
          <p:nvPr/>
        </p:nvSpPr>
        <p:spPr>
          <a:xfrm>
            <a:off x="265770" y="228600"/>
            <a:ext cx="11612880" cy="6400800"/>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Rounded Rectangle 7">
            <a:extLst>
              <a:ext uri="{FF2B5EF4-FFF2-40B4-BE49-F238E27FC236}">
                <a16:creationId xmlns="" xmlns:a16="http://schemas.microsoft.com/office/drawing/2014/main" id="{CFEBE687-B92A-4A4A-BE83-CF062182E17E}"/>
              </a:ext>
            </a:extLst>
          </p:cNvPr>
          <p:cNvSpPr/>
          <p:nvPr/>
        </p:nvSpPr>
        <p:spPr>
          <a:xfrm>
            <a:off x="2329941" y="23653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pic>
        <p:nvPicPr>
          <p:cNvPr id="10" name="图片 6">
            <a:extLst>
              <a:ext uri="{FF2B5EF4-FFF2-40B4-BE49-F238E27FC236}">
                <a16:creationId xmlns="" xmlns:a16="http://schemas.microsoft.com/office/drawing/2014/main" id="{A46EEE93-5EE7-4554-912C-2CF52A8D3ED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6224" b="13559"/>
          <a:stretch/>
        </p:blipFill>
        <p:spPr>
          <a:xfrm>
            <a:off x="8961120" y="5748126"/>
            <a:ext cx="3449719" cy="1109874"/>
          </a:xfrm>
          <a:prstGeom prst="rect">
            <a:avLst/>
          </a:prstGeom>
        </p:spPr>
      </p:pic>
      <p:sp>
        <p:nvSpPr>
          <p:cNvPr id="11" name="Rectangle 10">
            <a:extLst>
              <a:ext uri="{FF2B5EF4-FFF2-40B4-BE49-F238E27FC236}">
                <a16:creationId xmlns="" xmlns:a16="http://schemas.microsoft.com/office/drawing/2014/main" id="{880FBCAE-A19A-4D88-A569-64D65E4778DE}"/>
              </a:ext>
            </a:extLst>
          </p:cNvPr>
          <p:cNvSpPr/>
          <p:nvPr/>
        </p:nvSpPr>
        <p:spPr>
          <a:xfrm>
            <a:off x="-348895" y="569875"/>
            <a:ext cx="7798108"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err="1">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Luyện</a:t>
            </a:r>
            <a:r>
              <a:rPr kumimoji="0" lang="en-US" altLang="zh-CN"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trước</a:t>
            </a:r>
            <a:r>
              <a:rPr kumimoji="0" lang="en-US" altLang="zh-CN"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lớp</a:t>
            </a:r>
            <a:endParaRPr kumimoji="0" lang="zh-CN" altLang="en-US"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12" name="Rectangle 11">
            <a:extLst>
              <a:ext uri="{FF2B5EF4-FFF2-40B4-BE49-F238E27FC236}">
                <a16:creationId xmlns="" xmlns:a16="http://schemas.microsoft.com/office/drawing/2014/main" id="{49826B20-6CED-4AC2-80CE-96682557118D}"/>
              </a:ext>
            </a:extLst>
          </p:cNvPr>
          <p:cNvSpPr/>
          <p:nvPr/>
        </p:nvSpPr>
        <p:spPr>
          <a:xfrm>
            <a:off x="4267803" y="1421739"/>
            <a:ext cx="3946593"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Tiêu</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chí</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13" name="Rectangle 12">
            <a:extLst>
              <a:ext uri="{FF2B5EF4-FFF2-40B4-BE49-F238E27FC236}">
                <a16:creationId xmlns="" xmlns:a16="http://schemas.microsoft.com/office/drawing/2014/main" id="{BE456AE5-8A67-4B30-9801-C00EAC247ED1}"/>
              </a:ext>
            </a:extLst>
          </p:cNvPr>
          <p:cNvSpPr/>
          <p:nvPr/>
        </p:nvSpPr>
        <p:spPr>
          <a:xfrm>
            <a:off x="3082295" y="2472331"/>
            <a:ext cx="1938351"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đúng</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14" name="Oval 13">
            <a:extLst>
              <a:ext uri="{FF2B5EF4-FFF2-40B4-BE49-F238E27FC236}">
                <a16:creationId xmlns="" xmlns:a16="http://schemas.microsoft.com/office/drawing/2014/main" id="{8A041E88-56D0-4A69-9E64-20AE60B3C3E9}"/>
              </a:ext>
            </a:extLst>
          </p:cNvPr>
          <p:cNvSpPr/>
          <p:nvPr/>
        </p:nvSpPr>
        <p:spPr>
          <a:xfrm>
            <a:off x="2470875" y="25127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1</a:t>
            </a:r>
            <a:endParaRPr kumimoji="0" lang="en-US" sz="2800" b="0" i="0" u="none" strike="noStrike" kern="0" cap="none" spc="0" normalizeH="0" baseline="0" noProof="0" dirty="0">
              <a:ln>
                <a:noFill/>
              </a:ln>
              <a:solidFill>
                <a:prstClr val="white"/>
              </a:solidFill>
              <a:effectLst/>
              <a:uLnTx/>
              <a:uFillTx/>
              <a:latin typeface="Calibri"/>
              <a:ea typeface="+mn-ea"/>
              <a:cs typeface="+mn-cs"/>
              <a:sym typeface="Arial"/>
            </a:endParaRPr>
          </a:p>
        </p:txBody>
      </p:sp>
      <p:sp>
        <p:nvSpPr>
          <p:cNvPr id="15" name="Rounded Rectangle 9">
            <a:extLst>
              <a:ext uri="{FF2B5EF4-FFF2-40B4-BE49-F238E27FC236}">
                <a16:creationId xmlns="" xmlns:a16="http://schemas.microsoft.com/office/drawing/2014/main" id="{215C2209-9832-4659-8CDD-A734F01F2755}"/>
              </a:ext>
            </a:extLst>
          </p:cNvPr>
          <p:cNvSpPr/>
          <p:nvPr/>
        </p:nvSpPr>
        <p:spPr>
          <a:xfrm>
            <a:off x="2329941" y="33423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6" name="Rectangle 15">
            <a:extLst>
              <a:ext uri="{FF2B5EF4-FFF2-40B4-BE49-F238E27FC236}">
                <a16:creationId xmlns="" xmlns:a16="http://schemas.microsoft.com/office/drawing/2014/main" id="{5A5D90EB-6BBA-44BD-8ED4-EEDF4CB50552}"/>
              </a:ext>
            </a:extLst>
          </p:cNvPr>
          <p:cNvSpPr/>
          <p:nvPr/>
        </p:nvSpPr>
        <p:spPr>
          <a:xfrm>
            <a:off x="3082295" y="3449319"/>
            <a:ext cx="1960793"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17" name="Oval 16">
            <a:extLst>
              <a:ext uri="{FF2B5EF4-FFF2-40B4-BE49-F238E27FC236}">
                <a16:creationId xmlns="" xmlns:a16="http://schemas.microsoft.com/office/drawing/2014/main" id="{60B59F6E-99B0-4930-9B6B-3E0CBDADA867}"/>
              </a:ext>
            </a:extLst>
          </p:cNvPr>
          <p:cNvSpPr/>
          <p:nvPr/>
        </p:nvSpPr>
        <p:spPr>
          <a:xfrm>
            <a:off x="2470875" y="34897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2</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sp>
        <p:nvSpPr>
          <p:cNvPr id="18" name="Rounded Rectangle 12">
            <a:extLst>
              <a:ext uri="{FF2B5EF4-FFF2-40B4-BE49-F238E27FC236}">
                <a16:creationId xmlns="" xmlns:a16="http://schemas.microsoft.com/office/drawing/2014/main" id="{BA9DDA6B-FC01-422B-8933-318E651037E0}"/>
              </a:ext>
            </a:extLst>
          </p:cNvPr>
          <p:cNvSpPr/>
          <p:nvPr/>
        </p:nvSpPr>
        <p:spPr>
          <a:xfrm>
            <a:off x="2329940" y="44081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9" name="Rectangle 18">
            <a:extLst>
              <a:ext uri="{FF2B5EF4-FFF2-40B4-BE49-F238E27FC236}">
                <a16:creationId xmlns="" xmlns:a16="http://schemas.microsoft.com/office/drawing/2014/main" id="{1E2ADE46-9A65-418E-967D-3F8DDF5E1273}"/>
              </a:ext>
            </a:extLst>
          </p:cNvPr>
          <p:cNvSpPr/>
          <p:nvPr/>
        </p:nvSpPr>
        <p:spPr>
          <a:xfrm>
            <a:off x="3082295" y="4515061"/>
            <a:ext cx="373692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Ngắt</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nghỉ</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đúng</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chỗ</a:t>
            </a:r>
            <a:endPar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endParaRPr>
          </a:p>
        </p:txBody>
      </p:sp>
      <p:sp>
        <p:nvSpPr>
          <p:cNvPr id="20" name="Oval 19">
            <a:extLst>
              <a:ext uri="{FF2B5EF4-FFF2-40B4-BE49-F238E27FC236}">
                <a16:creationId xmlns="" xmlns:a16="http://schemas.microsoft.com/office/drawing/2014/main" id="{F60A43D2-DD8E-4730-9DEF-3AA27D05DEAC}"/>
              </a:ext>
            </a:extLst>
          </p:cNvPr>
          <p:cNvSpPr/>
          <p:nvPr/>
        </p:nvSpPr>
        <p:spPr>
          <a:xfrm>
            <a:off x="2470875" y="45554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3</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pic>
        <p:nvPicPr>
          <p:cNvPr id="21" name="Picture 2" descr="Star Cartoon Images, Stock Photos &amp;amp; Vectors | Shutterstock">
            <a:extLst>
              <a:ext uri="{FF2B5EF4-FFF2-40B4-BE49-F238E27FC236}">
                <a16:creationId xmlns="" xmlns:a16="http://schemas.microsoft.com/office/drawing/2014/main" id="{A63CACDC-A988-422C-90FB-5841D02311EF}"/>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Star Cartoon Images, Stock Photos &amp;amp; Vectors | Shutterstock">
            <a:extLst>
              <a:ext uri="{FF2B5EF4-FFF2-40B4-BE49-F238E27FC236}">
                <a16:creationId xmlns="" xmlns:a16="http://schemas.microsoft.com/office/drawing/2014/main" id="{FE8B9C33-154D-4ADC-AFC6-E7AB152BFE20}"/>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Star Cartoon Images, Stock Photos &amp;amp; Vectors | Shutterstock">
            <a:extLst>
              <a:ext uri="{FF2B5EF4-FFF2-40B4-BE49-F238E27FC236}">
                <a16:creationId xmlns="" xmlns:a16="http://schemas.microsoft.com/office/drawing/2014/main" id="{E2ED9662-7219-4AE4-8D0A-4BA780FA769F}"/>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 xmlns:a16="http://schemas.microsoft.com/office/drawing/2014/main" id="{68521D2E-581B-4AC2-888A-CDD67DA28717}"/>
              </a:ext>
            </a:extLst>
          </p:cNvPr>
          <p:cNvPicPr>
            <a:picLocks noChangeAspect="1"/>
          </p:cNvPicPr>
          <p:nvPr/>
        </p:nvPicPr>
        <p:blipFill>
          <a:blip r:embed="rId4"/>
          <a:stretch>
            <a:fillRect/>
          </a:stretch>
        </p:blipFill>
        <p:spPr>
          <a:xfrm rot="16200000">
            <a:off x="771487" y="632515"/>
            <a:ext cx="511318" cy="511318"/>
          </a:xfrm>
          <a:prstGeom prst="rect">
            <a:avLst/>
          </a:prstGeom>
        </p:spPr>
      </p:pic>
    </p:spTree>
    <p:extLst>
      <p:ext uri="{BB962C8B-B14F-4D97-AF65-F5344CB8AC3E}">
        <p14:creationId xmlns:p14="http://schemas.microsoft.com/office/powerpoint/2010/main" val="36350225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圆角 7">
            <a:extLst>
              <a:ext uri="{FF2B5EF4-FFF2-40B4-BE49-F238E27FC236}">
                <a16:creationId xmlns="" xmlns:a16="http://schemas.microsoft.com/office/drawing/2014/main" id="{736379F3-5C1B-408E-98B7-43D48EB5B1A8}"/>
              </a:ext>
            </a:extLst>
          </p:cNvPr>
          <p:cNvSpPr/>
          <p:nvPr/>
        </p:nvSpPr>
        <p:spPr>
          <a:xfrm>
            <a:off x="265770" y="161925"/>
            <a:ext cx="11612880" cy="6541531"/>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b="1" dirty="0"/>
              <a:t>Ngọn lửa Ô-lim-pích</a:t>
            </a:r>
            <a:endParaRPr lang="vi-VN" dirty="0"/>
          </a:p>
          <a:p>
            <a:r>
              <a:rPr lang="vi-VN" dirty="0"/>
              <a:t>Tục lệ tổ chức Đại hội Thể thao Ô-lim-pích đã có từ gần 3000 năm trước ở nước Hi Lạp cổ.</a:t>
            </a:r>
          </a:p>
          <a:p>
            <a:r>
              <a:rPr lang="vi-VN" dirty="0"/>
              <a:t>Đại hội được tổ chức bốn năm một lần, vào tháng 7, thường kéo dài năm, sáu ngày. Trai tráng từ khắp nơi trên đất nước Hi Lạp đổ về thành phố Ô-lim-pi-a thi chạy, nhảy, bắn cung, đua ngựa, ném đĩa, ném lao, đấu vật,... Những người đoạt giải được tấu nhạc chúc mừng và được đặt một vòng nguyệt quế lên đầu tượng trưng cho vinh quang, chiến thắng. Trong thời gian lễ hội, mọi cuộc xung đột đều phải tạm ngừng. Thành phố Ô-lim-pi-a trở nên đông đúc, tưng bừng, náo nhiệt vì sự có mặt của người tứ xứ.</a:t>
            </a:r>
          </a:p>
          <a:p>
            <a:r>
              <a:rPr lang="vi-VN" dirty="0"/>
              <a:t>Từ năm 1894, tục lệ tốt đẹp này được khôi phục và tổ chức trên phạm vi toàn thế giới. Ngọn lửa mang từ thành phố Ô-lim-pi-a tới được thắp sáng trong giờ khai mạc, báo hiệu bắt đầu những cuộc đua tài theo tinh thần hoà bình và hữu nghị.</a:t>
            </a:r>
          </a:p>
        </p:txBody>
      </p:sp>
      <p:pic>
        <p:nvPicPr>
          <p:cNvPr id="5" name="Picture 4">
            <a:extLst>
              <a:ext uri="{FF2B5EF4-FFF2-40B4-BE49-F238E27FC236}">
                <a16:creationId xmlns="" xmlns:a16="http://schemas.microsoft.com/office/drawing/2014/main" id="{A514A3EF-0723-40D8-9B2C-9CBED490662D}"/>
              </a:ext>
            </a:extLst>
          </p:cNvPr>
          <p:cNvPicPr>
            <a:picLocks noChangeAspect="1"/>
          </p:cNvPicPr>
          <p:nvPr/>
        </p:nvPicPr>
        <p:blipFill>
          <a:blip r:embed="rId2"/>
          <a:stretch>
            <a:fillRect/>
          </a:stretch>
        </p:blipFill>
        <p:spPr>
          <a:xfrm>
            <a:off x="6924674" y="4295135"/>
            <a:ext cx="5267325" cy="25628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9" name="TextBox 28">
            <a:extLst>
              <a:ext uri="{FF2B5EF4-FFF2-40B4-BE49-F238E27FC236}">
                <a16:creationId xmlns="" xmlns:a16="http://schemas.microsoft.com/office/drawing/2014/main" id="{BEE56B32-E1FF-4F13-AB65-385CAE22167F}"/>
              </a:ext>
            </a:extLst>
          </p:cNvPr>
          <p:cNvSpPr txBox="1"/>
          <p:nvPr/>
        </p:nvSpPr>
        <p:spPr>
          <a:xfrm>
            <a:off x="423885" y="500244"/>
            <a:ext cx="11296650" cy="6370975"/>
          </a:xfrm>
          <a:prstGeom prst="rect">
            <a:avLst/>
          </a:prstGeom>
          <a:noFill/>
        </p:spPr>
        <p:txBody>
          <a:bodyPr wrap="square" rtlCol="0">
            <a:spAutoFit/>
          </a:bodyPr>
          <a:lstStyle/>
          <a:p>
            <a:pPr algn="ctr"/>
            <a:r>
              <a:rPr lang="en-US" sz="2400" b="1" dirty="0">
                <a:solidFill>
                  <a:srgbClr val="FF0000"/>
                </a:solidFill>
                <a:effectLst>
                  <a:outerShdw blurRad="38100" dist="38100" dir="2700000" algn="tl">
                    <a:srgbClr val="000000">
                      <a:alpha val="43137"/>
                    </a:srgbClr>
                  </a:outerShdw>
                </a:effectLst>
                <a:latin typeface="Arial" pitchFamily="34" charset="0"/>
                <a:cs typeface="Arial" pitchFamily="34" charset="0"/>
              </a:rPr>
              <a:t>NGỌN LỬA Ô</a:t>
            </a:r>
            <a:r>
              <a:rPr lang="en-US" sz="24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-LIM-PICH</a:t>
            </a:r>
            <a:endParaRPr lang="en-US" sz="24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a:p>
            <a:r>
              <a:rPr lang="en-US" sz="2400" dirty="0" smtClean="0">
                <a:latin typeface="Arial" pitchFamily="34" charset="0"/>
                <a:cs typeface="Arial" pitchFamily="34" charset="0"/>
              </a:rPr>
              <a:t>	</a:t>
            </a:r>
            <a:r>
              <a:rPr lang="vi-VN" sz="2400" dirty="0" smtClean="0">
                <a:latin typeface="Arial" pitchFamily="34" charset="0"/>
                <a:cs typeface="Arial" pitchFamily="34" charset="0"/>
              </a:rPr>
              <a:t>Tục </a:t>
            </a:r>
            <a:r>
              <a:rPr lang="vi-VN" sz="2400" dirty="0">
                <a:latin typeface="Arial" pitchFamily="34" charset="0"/>
                <a:cs typeface="Arial" pitchFamily="34" charset="0"/>
              </a:rPr>
              <a:t>lệ tổ chức Đại hội Thể thao Ô-lim-pích đã có từ gần </a:t>
            </a:r>
            <a:r>
              <a:rPr lang="vi-VN" sz="2400" dirty="0" smtClean="0">
                <a:latin typeface="Arial" pitchFamily="34" charset="0"/>
                <a:cs typeface="Arial" pitchFamily="34" charset="0"/>
              </a:rPr>
              <a:t>3</a:t>
            </a:r>
            <a:r>
              <a:rPr lang="en-US" sz="2400" dirty="0" smtClean="0">
                <a:latin typeface="Arial" pitchFamily="34" charset="0"/>
                <a:cs typeface="Arial" pitchFamily="34" charset="0"/>
              </a:rPr>
              <a:t> </a:t>
            </a:r>
            <a:r>
              <a:rPr lang="vi-VN" sz="2400" dirty="0" smtClean="0">
                <a:latin typeface="Arial" pitchFamily="34" charset="0"/>
                <a:cs typeface="Arial" pitchFamily="34" charset="0"/>
              </a:rPr>
              <a:t>000 </a:t>
            </a:r>
            <a:r>
              <a:rPr lang="vi-VN" sz="2400" dirty="0">
                <a:latin typeface="Arial" pitchFamily="34" charset="0"/>
                <a:cs typeface="Arial" pitchFamily="34" charset="0"/>
              </a:rPr>
              <a:t>năm trước ở nước </a:t>
            </a:r>
            <a:r>
              <a:rPr lang="en-US" sz="2400" dirty="0" err="1" smtClean="0">
                <a:latin typeface="Arial" pitchFamily="34" charset="0"/>
                <a:cs typeface="Arial" pitchFamily="34" charset="0"/>
              </a:rPr>
              <a:t>Hy</a:t>
            </a:r>
            <a:r>
              <a:rPr lang="vi-VN" sz="2400" dirty="0" smtClean="0">
                <a:latin typeface="Arial" pitchFamily="34" charset="0"/>
                <a:cs typeface="Arial" pitchFamily="34" charset="0"/>
              </a:rPr>
              <a:t> </a:t>
            </a:r>
            <a:r>
              <a:rPr lang="vi-VN" sz="2400" dirty="0">
                <a:latin typeface="Arial" pitchFamily="34" charset="0"/>
                <a:cs typeface="Arial" pitchFamily="34" charset="0"/>
              </a:rPr>
              <a:t>Lạp cổ.</a:t>
            </a:r>
          </a:p>
          <a:p>
            <a:r>
              <a:rPr lang="en-US" sz="2400" dirty="0" smtClean="0">
                <a:latin typeface="Arial" pitchFamily="34" charset="0"/>
                <a:cs typeface="Arial" pitchFamily="34" charset="0"/>
              </a:rPr>
              <a:t>	</a:t>
            </a:r>
            <a:r>
              <a:rPr lang="vi-VN" sz="2400" dirty="0" smtClean="0">
                <a:latin typeface="Arial" pitchFamily="34" charset="0"/>
                <a:cs typeface="Arial" pitchFamily="34" charset="0"/>
              </a:rPr>
              <a:t>Đại </a:t>
            </a:r>
            <a:r>
              <a:rPr lang="vi-VN" sz="2400" dirty="0">
                <a:latin typeface="Arial" pitchFamily="34" charset="0"/>
                <a:cs typeface="Arial" pitchFamily="34" charset="0"/>
              </a:rPr>
              <a:t>hội được tổ chức bốn năm một lần, vào tháng </a:t>
            </a:r>
            <a:r>
              <a:rPr lang="en-US" sz="2400" dirty="0" err="1">
                <a:latin typeface="Arial" pitchFamily="34" charset="0"/>
                <a:cs typeface="Arial" pitchFamily="34" charset="0"/>
              </a:rPr>
              <a:t>B</a:t>
            </a:r>
            <a:r>
              <a:rPr lang="en-US" sz="2400" dirty="0" err="1" smtClean="0">
                <a:latin typeface="Arial" pitchFamily="34" charset="0"/>
                <a:cs typeface="Arial" pitchFamily="34" charset="0"/>
              </a:rPr>
              <a:t>ảy</a:t>
            </a:r>
            <a:r>
              <a:rPr lang="vi-VN" sz="2400" dirty="0" smtClean="0">
                <a:latin typeface="Arial" pitchFamily="34" charset="0"/>
                <a:cs typeface="Arial" pitchFamily="34" charset="0"/>
              </a:rPr>
              <a:t>, </a:t>
            </a:r>
            <a:r>
              <a:rPr lang="vi-VN" sz="2400" dirty="0">
                <a:latin typeface="Arial" pitchFamily="34" charset="0"/>
                <a:cs typeface="Arial" pitchFamily="34" charset="0"/>
              </a:rPr>
              <a:t>thường kéo dài năm, sáu ngày. Trai tráng từ khắp nơi trên đất nước Hi Lạp đổ về thành phố Ô-lim-pi-a thi chạy, nhảy, bắn cung, đua ngựa, ném đĩa, ném lao, đấu vật,... Những người đoạt giải được tấu nhạc chúc mừng và được đặt một vòng nguyệt quế lên đầu tượng trưng cho vinh quang, chiến thắng. Trong thời gian lễ hội, mọi cuộc xung đột đều phải tạm ngừng. Thành phố Ô-lim-pi-a trở nên đông đúc, tưng bừng, náo nhiệt vì sự có mặt của người tứ xứ.</a:t>
            </a:r>
          </a:p>
          <a:p>
            <a:r>
              <a:rPr lang="en-US" sz="2400" dirty="0" smtClean="0">
                <a:latin typeface="Arial" pitchFamily="34" charset="0"/>
                <a:cs typeface="Arial" pitchFamily="34" charset="0"/>
              </a:rPr>
              <a:t>	</a:t>
            </a:r>
            <a:r>
              <a:rPr lang="vi-VN" sz="2400" dirty="0" smtClean="0">
                <a:latin typeface="Arial" pitchFamily="34" charset="0"/>
                <a:cs typeface="Arial" pitchFamily="34" charset="0"/>
              </a:rPr>
              <a:t>Từ </a:t>
            </a:r>
            <a:r>
              <a:rPr lang="vi-VN" sz="2400" dirty="0">
                <a:latin typeface="Arial" pitchFamily="34" charset="0"/>
                <a:cs typeface="Arial" pitchFamily="34" charset="0"/>
              </a:rPr>
              <a:t>năm 1894, tục lệ tốt đẹp này được khôi phục và tổ chức trên phạm vi toàn thế giới. </a:t>
            </a:r>
            <a:r>
              <a:rPr lang="en-US" sz="2400" dirty="0" err="1" smtClean="0">
                <a:latin typeface="Arial" pitchFamily="34" charset="0"/>
                <a:cs typeface="Arial" pitchFamily="34" charset="0"/>
              </a:rPr>
              <a:t>Trong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các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đại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hội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về</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sau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có</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thêm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sự</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tham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gia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của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các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vận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động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viên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nữ</a:t>
            </a:r>
            <a:r>
              <a:rPr lang="en-US" sz="2400" dirty="0" smtClean="0">
                <a:latin typeface="Arial" pitchFamily="34" charset="0"/>
                <a:cs typeface="Arial" pitchFamily="34" charset="0"/>
              </a:rPr>
              <a:t>. </a:t>
            </a:r>
            <a:r>
              <a:rPr lang="vi-VN" sz="2400" dirty="0" smtClean="0">
                <a:latin typeface="Arial" pitchFamily="34" charset="0"/>
                <a:cs typeface="Arial" pitchFamily="34" charset="0"/>
              </a:rPr>
              <a:t>Ngọn </a:t>
            </a:r>
            <a:r>
              <a:rPr lang="vi-VN" sz="2400" dirty="0">
                <a:latin typeface="Arial" pitchFamily="34" charset="0"/>
                <a:cs typeface="Arial" pitchFamily="34" charset="0"/>
              </a:rPr>
              <a:t>lửa mang từ thành phố Ô-lim-pi-a tới được thắp sáng trong giờ khai mạc, báo hiệu bắt đầu những cuộc đua tài theo tinh thần hoà bình và hữu nghị</a:t>
            </a:r>
            <a:r>
              <a:rPr lang="vi-VN" sz="2400" dirty="0" smtClean="0">
                <a:latin typeface="Arial" pitchFamily="34" charset="0"/>
                <a:cs typeface="Arial" pitchFamily="34" charset="0"/>
              </a:rPr>
              <a:t>.</a:t>
            </a:r>
            <a:endParaRPr lang="en-US" sz="2400" dirty="0" smtClean="0">
              <a:latin typeface="Arial" pitchFamily="34" charset="0"/>
              <a:cs typeface="Arial" pitchFamily="34" charset="0"/>
            </a:endParaRPr>
          </a:p>
          <a:p>
            <a:pPr lvl="0"/>
            <a:r>
              <a:rPr lang="en-US" sz="2400" dirty="0" smtClean="0">
                <a:solidFill>
                  <a:prstClr val="black"/>
                </a:solidFill>
                <a:latin typeface="Arial" pitchFamily="34" charset="0"/>
                <a:ea typeface="Arial-Rounded" panose="020B0500000000000000" pitchFamily="34" charset="0"/>
                <a:cs typeface="Arial" pitchFamily="34" charset="0"/>
              </a:rPr>
              <a:t>                                                                           </a:t>
            </a:r>
            <a:r>
              <a:rPr lang="vi-VN" sz="2400" dirty="0" smtClean="0">
                <a:solidFill>
                  <a:prstClr val="black"/>
                </a:solidFill>
                <a:latin typeface="Arial" pitchFamily="34" charset="0"/>
                <a:ea typeface="Arial-Rounded" panose="020B0500000000000000" pitchFamily="34" charset="0"/>
                <a:cs typeface="Arial" pitchFamily="34" charset="0"/>
              </a:rPr>
              <a:t>(</a:t>
            </a:r>
            <a:r>
              <a:rPr lang="vi-VN" sz="2400" dirty="0">
                <a:solidFill>
                  <a:prstClr val="black"/>
                </a:solidFill>
                <a:latin typeface="Arial" pitchFamily="34" charset="0"/>
                <a:ea typeface="Arial-Rounded" panose="020B0500000000000000" pitchFamily="34" charset="0"/>
                <a:cs typeface="Arial" pitchFamily="34" charset="0"/>
              </a:rPr>
              <a:t>Theo </a:t>
            </a:r>
            <a:r>
              <a:rPr lang="vi-VN" sz="2400" i="1" dirty="0">
                <a:solidFill>
                  <a:prstClr val="black"/>
                </a:solidFill>
                <a:latin typeface="Arial" pitchFamily="34" charset="0"/>
                <a:ea typeface="Arial-Rounded" panose="020B0500000000000000" pitchFamily="34" charset="0"/>
                <a:cs typeface="Arial" pitchFamily="34" charset="0"/>
              </a:rPr>
              <a:t>Kể chuyện </a:t>
            </a:r>
            <a:r>
              <a:rPr lang="en-US" sz="2400" i="1" dirty="0" err="1" smtClean="0">
                <a:solidFill>
                  <a:prstClr val="black"/>
                </a:solidFill>
                <a:latin typeface="Arial" pitchFamily="34" charset="0"/>
                <a:ea typeface="Arial-Rounded" panose="020B0500000000000000" pitchFamily="34" charset="0"/>
                <a:cs typeface="Arial" pitchFamily="34" charset="0"/>
              </a:rPr>
              <a:t>lịch</a:t>
            </a:r>
            <a:r>
              <a:rPr lang="en-US" sz="2400" i="1" dirty="0" smtClean="0">
                <a:solidFill>
                  <a:prstClr val="black"/>
                </a:solidFill>
                <a:latin typeface="Arial" pitchFamily="34" charset="0"/>
                <a:ea typeface="Arial-Rounded" panose="020B0500000000000000" pitchFamily="34" charset="0"/>
                <a:cs typeface="Arial" pitchFamily="34" charset="0"/>
              </a:rPr>
              <a:t> </a:t>
            </a:r>
            <a:r>
              <a:rPr lang="en-US" sz="2400" i="1" dirty="0" err="1" smtClean="0">
                <a:solidFill>
                  <a:prstClr val="black"/>
                </a:solidFill>
                <a:latin typeface="Arial" pitchFamily="34" charset="0"/>
                <a:ea typeface="Arial-Rounded" panose="020B0500000000000000" pitchFamily="34" charset="0"/>
                <a:cs typeface="Arial" pitchFamily="34" charset="0"/>
              </a:rPr>
              <a:t>sử</a:t>
            </a:r>
            <a:r>
              <a:rPr lang="vi-VN" sz="2400" i="1" dirty="0" smtClean="0">
                <a:solidFill>
                  <a:prstClr val="black"/>
                </a:solidFill>
                <a:latin typeface="Arial" pitchFamily="34" charset="0"/>
                <a:ea typeface="Arial-Rounded" panose="020B0500000000000000" pitchFamily="34" charset="0"/>
                <a:cs typeface="Arial" pitchFamily="34" charset="0"/>
              </a:rPr>
              <a:t> </a:t>
            </a:r>
            <a:r>
              <a:rPr lang="vi-VN" sz="2400" i="1" dirty="0">
                <a:solidFill>
                  <a:prstClr val="black"/>
                </a:solidFill>
                <a:latin typeface="Arial" pitchFamily="34" charset="0"/>
                <a:ea typeface="Arial-Rounded" panose="020B0500000000000000" pitchFamily="34" charset="0"/>
                <a:cs typeface="Arial" pitchFamily="34" charset="0"/>
              </a:rPr>
              <a:t>thế giới</a:t>
            </a:r>
            <a:r>
              <a:rPr lang="vi-VN" sz="2400" dirty="0">
                <a:solidFill>
                  <a:prstClr val="black"/>
                </a:solidFill>
                <a:latin typeface="Arial" pitchFamily="34" charset="0"/>
                <a:ea typeface="Arial-Rounded" panose="020B0500000000000000" pitchFamily="34" charset="0"/>
                <a:cs typeface="Arial" pitchFamily="34" charset="0"/>
              </a:rPr>
              <a:t>)</a:t>
            </a:r>
          </a:p>
          <a:p>
            <a:endParaRPr lang="vi-VN" sz="2400" dirty="0">
              <a:latin typeface="+mj-lt"/>
            </a:endParaRPr>
          </a:p>
        </p:txBody>
      </p:sp>
      <p:sp>
        <p:nvSpPr>
          <p:cNvPr id="30" name="Rectangle: Rounded Corners 29">
            <a:extLst>
              <a:ext uri="{FF2B5EF4-FFF2-40B4-BE49-F238E27FC236}">
                <a16:creationId xmlns="" xmlns:a16="http://schemas.microsoft.com/office/drawing/2014/main" id="{824F2696-654A-411B-875E-C304E2F75B91}"/>
              </a:ext>
            </a:extLst>
          </p:cNvPr>
          <p:cNvSpPr/>
          <p:nvPr/>
        </p:nvSpPr>
        <p:spPr>
          <a:xfrm>
            <a:off x="46" y="42802"/>
            <a:ext cx="2639359" cy="566678"/>
          </a:xfrm>
          <a:prstGeom prst="roundRect">
            <a:avLst>
              <a:gd name="adj" fmla="val 37824"/>
            </a:avLst>
          </a:prstGeom>
          <a:solidFill>
            <a:srgbClr val="EF8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err="1">
                <a:solidFill>
                  <a:prstClr val="white"/>
                </a:solidFill>
                <a:latin typeface="Calibri" panose="020F0502020204030204" pitchFamily="34" charset="0"/>
                <a:cs typeface="Calibri" panose="020F0502020204030204" pitchFamily="34" charset="0"/>
              </a:rPr>
              <a:t>Đọc</a:t>
            </a:r>
            <a:r>
              <a:rPr lang="en-US" sz="4400" b="1" dirty="0">
                <a:solidFill>
                  <a:prstClr val="white"/>
                </a:solidFill>
                <a:latin typeface="Calibri" panose="020F0502020204030204" pitchFamily="34" charset="0"/>
                <a:cs typeface="Calibri" panose="020F0502020204030204" pitchFamily="34" charset="0"/>
              </a:rPr>
              <a:t> </a:t>
            </a:r>
            <a:r>
              <a:rPr lang="en-US" sz="4400" b="1" dirty="0" err="1">
                <a:solidFill>
                  <a:prstClr val="white"/>
                </a:solidFill>
                <a:latin typeface="Calibri" panose="020F0502020204030204" pitchFamily="34" charset="0"/>
                <a:cs typeface="Calibri" panose="020F0502020204030204" pitchFamily="34" charset="0"/>
              </a:rPr>
              <a:t>mẫu</a:t>
            </a:r>
            <a:endParaRPr kumimoji="0" lang="en-US" sz="44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255118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15">
            <a:extLst>
              <a:ext uri="{FF2B5EF4-FFF2-40B4-BE49-F238E27FC236}">
                <a16:creationId xmlns="" xmlns:a16="http://schemas.microsoft.com/office/drawing/2014/main" id="{17829FBB-91A4-476C-B42A-62FFB58FD0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747041" flipH="1">
            <a:off x="9774427" y="29334"/>
            <a:ext cx="2731607" cy="896634"/>
          </a:xfrm>
          <a:prstGeom prst="rect">
            <a:avLst/>
          </a:prstGeom>
        </p:spPr>
      </p:pic>
      <p:pic>
        <p:nvPicPr>
          <p:cNvPr id="40" name="图片 16">
            <a:extLst>
              <a:ext uri="{FF2B5EF4-FFF2-40B4-BE49-F238E27FC236}">
                <a16:creationId xmlns="" xmlns:a16="http://schemas.microsoft.com/office/drawing/2014/main" id="{E719322B-C373-46DD-B0EB-61AB407295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93582" flipH="1">
            <a:off x="9138654" y="-239109"/>
            <a:ext cx="3241356" cy="1057285"/>
          </a:xfrm>
          <a:prstGeom prst="rect">
            <a:avLst/>
          </a:prstGeom>
        </p:spPr>
      </p:pic>
      <p:pic>
        <p:nvPicPr>
          <p:cNvPr id="10" name="图片 79">
            <a:extLst>
              <a:ext uri="{FF2B5EF4-FFF2-40B4-BE49-F238E27FC236}">
                <a16:creationId xmlns="" xmlns:a16="http://schemas.microsoft.com/office/drawing/2014/main" id="{699157DE-63F2-4A94-B44F-318CBEA937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2772" y="666389"/>
            <a:ext cx="1680072" cy="1409713"/>
          </a:xfrm>
          <a:prstGeom prst="rect">
            <a:avLst/>
          </a:prstGeom>
        </p:spPr>
      </p:pic>
      <p:sp>
        <p:nvSpPr>
          <p:cNvPr id="11" name="Rounded Rectangle 27">
            <a:extLst>
              <a:ext uri="{FF2B5EF4-FFF2-40B4-BE49-F238E27FC236}">
                <a16:creationId xmlns="" xmlns:a16="http://schemas.microsoft.com/office/drawing/2014/main" id="{14A675C2-72DC-4D67-8186-4441AFF22F65}"/>
              </a:ext>
            </a:extLst>
          </p:cNvPr>
          <p:cNvSpPr/>
          <p:nvPr/>
        </p:nvSpPr>
        <p:spPr>
          <a:xfrm>
            <a:off x="2696657" y="1785307"/>
            <a:ext cx="6504535" cy="323997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2" name="Picture 11">
            <a:extLst>
              <a:ext uri="{FF2B5EF4-FFF2-40B4-BE49-F238E27FC236}">
                <a16:creationId xmlns="" xmlns:a16="http://schemas.microsoft.com/office/drawing/2014/main" id="{E60267B4-937B-454B-806B-A0C728BF70FD}"/>
              </a:ext>
            </a:extLst>
          </p:cNvPr>
          <p:cNvPicPr>
            <a:picLocks noChangeAspect="1"/>
          </p:cNvPicPr>
          <p:nvPr/>
        </p:nvPicPr>
        <p:blipFill rotWithShape="1">
          <a:blip r:embed="rId4"/>
          <a:srcRect l="16127" t="11921" r="14764" b="20863"/>
          <a:stretch/>
        </p:blipFill>
        <p:spPr>
          <a:xfrm>
            <a:off x="3710549" y="2196156"/>
            <a:ext cx="4476749" cy="2258786"/>
          </a:xfrm>
          <a:prstGeom prst="rect">
            <a:avLst/>
          </a:prstGeom>
        </p:spPr>
      </p:pic>
    </p:spTree>
    <p:extLst>
      <p:ext uri="{BB962C8B-B14F-4D97-AF65-F5344CB8AC3E}">
        <p14:creationId xmlns:p14="http://schemas.microsoft.com/office/powerpoint/2010/main" val="39898451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1000"/>
                                        <p:tgtEl>
                                          <p:spTgt spid="40"/>
                                        </p:tgtEl>
                                      </p:cBhvr>
                                    </p:animEffect>
                                  </p:childTnLst>
                                </p:cTn>
                              </p:par>
                              <p:par>
                                <p:cTn id="8" presetID="22" presetClass="entr" presetSubtype="2"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right)">
                                      <p:cBhvr>
                                        <p:cTn id="10" dur="1000"/>
                                        <p:tgtEl>
                                          <p:spTgt spid="39"/>
                                        </p:tgtEl>
                                      </p:cBhvr>
                                    </p:animEffect>
                                  </p:childTnLst>
                                </p:cTn>
                              </p:par>
                              <p:par>
                                <p:cTn id="11" presetID="42"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750"/>
                                        <p:tgtEl>
                                          <p:spTgt spid="10"/>
                                        </p:tgtEl>
                                      </p:cBhvr>
                                    </p:animEffect>
                                    <p:anim calcmode="lin" valueType="num">
                                      <p:cBhvr>
                                        <p:cTn id="14" dur="750" fill="hold"/>
                                        <p:tgtEl>
                                          <p:spTgt spid="10"/>
                                        </p:tgtEl>
                                        <p:attrNameLst>
                                          <p:attrName>ppt_x</p:attrName>
                                        </p:attrNameLst>
                                      </p:cBhvr>
                                      <p:tavLst>
                                        <p:tav tm="0">
                                          <p:val>
                                            <p:strVal val="#ppt_x"/>
                                          </p:val>
                                        </p:tav>
                                        <p:tav tm="100000">
                                          <p:val>
                                            <p:strVal val="#ppt_x"/>
                                          </p:val>
                                        </p:tav>
                                      </p:tavLst>
                                    </p:anim>
                                    <p:anim calcmode="lin" valueType="num">
                                      <p:cBhvr>
                                        <p:cTn id="15" dur="750" fill="hold"/>
                                        <p:tgtEl>
                                          <p:spTgt spid="10"/>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750"/>
                                        <p:tgtEl>
                                          <p:spTgt spid="12"/>
                                        </p:tgtEl>
                                      </p:cBhvr>
                                    </p:animEffect>
                                    <p:anim calcmode="lin" valueType="num">
                                      <p:cBhvr>
                                        <p:cTn id="19" dur="750" fill="hold"/>
                                        <p:tgtEl>
                                          <p:spTgt spid="12"/>
                                        </p:tgtEl>
                                        <p:attrNameLst>
                                          <p:attrName>ppt_x</p:attrName>
                                        </p:attrNameLst>
                                      </p:cBhvr>
                                      <p:tavLst>
                                        <p:tav tm="0">
                                          <p:val>
                                            <p:strVal val="#ppt_x"/>
                                          </p:val>
                                        </p:tav>
                                        <p:tav tm="100000">
                                          <p:val>
                                            <p:strVal val="#ppt_x"/>
                                          </p:val>
                                        </p:tav>
                                      </p:tavLst>
                                    </p:anim>
                                    <p:anim calcmode="lin" valueType="num">
                                      <p:cBhvr>
                                        <p:cTn id="20" dur="750" fill="hold"/>
                                        <p:tgtEl>
                                          <p:spTgt spid="1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750"/>
                                        <p:tgtEl>
                                          <p:spTgt spid="11"/>
                                        </p:tgtEl>
                                      </p:cBhvr>
                                    </p:animEffect>
                                    <p:anim calcmode="lin" valueType="num">
                                      <p:cBhvr>
                                        <p:cTn id="24" dur="750" fill="hold"/>
                                        <p:tgtEl>
                                          <p:spTgt spid="11"/>
                                        </p:tgtEl>
                                        <p:attrNameLst>
                                          <p:attrName>ppt_x</p:attrName>
                                        </p:attrNameLst>
                                      </p:cBhvr>
                                      <p:tavLst>
                                        <p:tav tm="0">
                                          <p:val>
                                            <p:strVal val="#ppt_x"/>
                                          </p:val>
                                        </p:tav>
                                        <p:tav tm="100000">
                                          <p:val>
                                            <p:strVal val="#ppt_x"/>
                                          </p:val>
                                        </p:tav>
                                      </p:tavLst>
                                    </p:anim>
                                    <p:anim calcmode="lin" valueType="num">
                                      <p:cBhvr>
                                        <p:cTn id="25" dur="7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 xmlns:a16="http://schemas.microsoft.com/office/drawing/2014/main" id="{6769F969-F7AF-4388-8276-EF1045A323FC}"/>
              </a:ext>
            </a:extLst>
          </p:cNvPr>
          <p:cNvPicPr>
            <a:picLocks noChangeAspect="1"/>
          </p:cNvPicPr>
          <p:nvPr/>
        </p:nvPicPr>
        <p:blipFill>
          <a:blip r:embed="rId2"/>
          <a:stretch>
            <a:fillRect/>
          </a:stretch>
        </p:blipFill>
        <p:spPr>
          <a:xfrm>
            <a:off x="4424362" y="941854"/>
            <a:ext cx="3343275" cy="609600"/>
          </a:xfrm>
          <a:prstGeom prst="rect">
            <a:avLst/>
          </a:prstGeom>
        </p:spPr>
      </p:pic>
      <p:sp>
        <p:nvSpPr>
          <p:cNvPr id="20" name="TextBox 19">
            <a:extLst>
              <a:ext uri="{FF2B5EF4-FFF2-40B4-BE49-F238E27FC236}">
                <a16:creationId xmlns="" xmlns:a16="http://schemas.microsoft.com/office/drawing/2014/main" id="{BAA6A450-46E6-417A-8520-DBD56A764970}"/>
              </a:ext>
            </a:extLst>
          </p:cNvPr>
          <p:cNvSpPr txBox="1"/>
          <p:nvPr/>
        </p:nvSpPr>
        <p:spPr>
          <a:xfrm>
            <a:off x="3864021" y="1907559"/>
            <a:ext cx="4777339" cy="646331"/>
          </a:xfrm>
          <a:prstGeom prst="rect">
            <a:avLst/>
          </a:prstGeom>
          <a:noFill/>
        </p:spPr>
        <p:txBody>
          <a:bodyPr wrap="square" rtlCol="0">
            <a:spAutoFit/>
          </a:bodyPr>
          <a:lstStyle/>
          <a:p>
            <a:r>
              <a:rPr lang="en-US" sz="3600" b="1" dirty="0" smtClean="0">
                <a:solidFill>
                  <a:srgbClr val="FF0000"/>
                </a:solidFill>
                <a:latin typeface="Coiny" panose="02000903060500060000" pitchFamily="2" charset="0"/>
              </a:rPr>
              <a:t>TUẦN 32 - </a:t>
            </a:r>
            <a:r>
              <a:rPr lang="en-US" sz="3600" b="1" dirty="0" err="1" smtClean="0">
                <a:solidFill>
                  <a:srgbClr val="FF0000"/>
                </a:solidFill>
                <a:latin typeface="Coiny" panose="02000903060500060000" pitchFamily="2" charset="0"/>
              </a:rPr>
              <a:t>Bài</a:t>
            </a:r>
            <a:r>
              <a:rPr lang="en-US" sz="3600" b="1" dirty="0" smtClean="0">
                <a:solidFill>
                  <a:srgbClr val="FF0000"/>
                </a:solidFill>
                <a:latin typeface="Coiny" panose="02000903060500060000" pitchFamily="2" charset="0"/>
              </a:rPr>
              <a:t> 25</a:t>
            </a:r>
            <a:endParaRPr lang="en-US" sz="3600" b="1" dirty="0">
              <a:solidFill>
                <a:srgbClr val="FF0000"/>
              </a:solidFill>
              <a:latin typeface="Coiny" panose="02000903060500060000" pitchFamily="2" charset="0"/>
            </a:endParaRPr>
          </a:p>
        </p:txBody>
      </p:sp>
      <p:sp>
        <p:nvSpPr>
          <p:cNvPr id="6" name="Text Box 14"/>
          <p:cNvSpPr txBox="1">
            <a:spLocks noChangeArrowheads="1"/>
          </p:cNvSpPr>
          <p:nvPr/>
        </p:nvSpPr>
        <p:spPr bwMode="auto">
          <a:xfrm>
            <a:off x="2292438" y="2944907"/>
            <a:ext cx="7920507"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NGỌN </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LỬA Ô</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-LIM-PICH</a:t>
            </a:r>
            <a:endPar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8323145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3F5009BF-A320-4502-BD47-0254B5568431}"/>
              </a:ext>
            </a:extLst>
          </p:cNvPr>
          <p:cNvSpPr/>
          <p:nvPr/>
        </p:nvSpPr>
        <p:spPr>
          <a:xfrm>
            <a:off x="5002587" y="51756"/>
            <a:ext cx="3366143" cy="707886"/>
          </a:xfrm>
          <a:prstGeom prst="rect">
            <a:avLst/>
          </a:prstGeom>
        </p:spPr>
        <p:txBody>
          <a:bodyPr wrap="square">
            <a:spAutoFit/>
          </a:bodyPr>
          <a:lstStyle/>
          <a:p>
            <a:pPr algn="ctr" defTabSz="457200">
              <a:defRPr/>
            </a:pPr>
            <a:r>
              <a:rPr lang="en-US" altLang="zh-CN" sz="40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a:t>
            </a:r>
            <a:r>
              <a:rPr lang="en-US" altLang="zh-CN" sz="4000" b="1"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ìm</a:t>
            </a:r>
            <a:r>
              <a:rPr lang="en-US" altLang="zh-CN" sz="4000" b="1"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000" b="1"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hiểu</a:t>
            </a:r>
            <a:r>
              <a:rPr lang="en-US" altLang="zh-CN" sz="4000" b="1"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000" b="1"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bài</a:t>
            </a:r>
            <a:endParaRPr lang="zh-CN" altLang="en-US" sz="40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4" name="Picture 23">
            <a:extLst>
              <a:ext uri="{FF2B5EF4-FFF2-40B4-BE49-F238E27FC236}">
                <a16:creationId xmlns="" xmlns:a16="http://schemas.microsoft.com/office/drawing/2014/main" id="{F24B129A-BCDA-4643-B27C-CAC1B4F12672}"/>
              </a:ext>
            </a:extLst>
          </p:cNvPr>
          <p:cNvPicPr>
            <a:picLocks noChangeAspect="1"/>
          </p:cNvPicPr>
          <p:nvPr/>
        </p:nvPicPr>
        <p:blipFill>
          <a:blip r:embed="rId7"/>
          <a:stretch>
            <a:fillRect/>
          </a:stretch>
        </p:blipFill>
        <p:spPr>
          <a:xfrm rot="16200000">
            <a:off x="4591050" y="51756"/>
            <a:ext cx="626244" cy="626244"/>
          </a:xfrm>
          <a:prstGeom prst="rect">
            <a:avLst/>
          </a:prstGeom>
        </p:spPr>
      </p:pic>
      <p:grpSp>
        <p:nvGrpSpPr>
          <p:cNvPr id="40" name="PA_库_组合 5">
            <a:extLst>
              <a:ext uri="{FF2B5EF4-FFF2-40B4-BE49-F238E27FC236}">
                <a16:creationId xmlns="" xmlns:a16="http://schemas.microsoft.com/office/drawing/2014/main" id="{35C3526B-C960-4A8C-8551-F4F19DA7FA71}"/>
              </a:ext>
            </a:extLst>
          </p:cNvPr>
          <p:cNvGrpSpPr/>
          <p:nvPr>
            <p:custDataLst>
              <p:tags r:id="rId1"/>
            </p:custDataLst>
          </p:nvPr>
        </p:nvGrpSpPr>
        <p:grpSpPr>
          <a:xfrm>
            <a:off x="966613" y="766330"/>
            <a:ext cx="587835" cy="706091"/>
            <a:chOff x="1836100" y="2332000"/>
            <a:chExt cx="1572829" cy="862059"/>
          </a:xfrm>
        </p:grpSpPr>
        <p:sp>
          <p:nvSpPr>
            <p:cNvPr id="47" name="任意多边形 10">
              <a:extLst>
                <a:ext uri="{FF2B5EF4-FFF2-40B4-BE49-F238E27FC236}">
                  <a16:creationId xmlns="" xmlns:a16="http://schemas.microsoft.com/office/drawing/2014/main" id="{4BCD7F64-40A6-4B19-920B-7295643D15B0}"/>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8" name="任意多边形 11">
              <a:extLst>
                <a:ext uri="{FF2B5EF4-FFF2-40B4-BE49-F238E27FC236}">
                  <a16:creationId xmlns="" xmlns:a16="http://schemas.microsoft.com/office/drawing/2014/main" id="{BB468A68-F483-4109-AAC1-6DB82185F935}"/>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9" name="文本框 12">
              <a:extLst>
                <a:ext uri="{FF2B5EF4-FFF2-40B4-BE49-F238E27FC236}">
                  <a16:creationId xmlns="" xmlns:a16="http://schemas.microsoft.com/office/drawing/2014/main" id="{BDA13D51-DF25-4C4A-B621-D910881D0585}"/>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4572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sp>
        <p:nvSpPr>
          <p:cNvPr id="50" name="Rectangle 49">
            <a:extLst>
              <a:ext uri="{FF2B5EF4-FFF2-40B4-BE49-F238E27FC236}">
                <a16:creationId xmlns="" xmlns:a16="http://schemas.microsoft.com/office/drawing/2014/main" id="{400C2D7F-4321-45E2-8523-8FC9B7164201}"/>
              </a:ext>
            </a:extLst>
          </p:cNvPr>
          <p:cNvSpPr/>
          <p:nvPr/>
        </p:nvSpPr>
        <p:spPr>
          <a:xfrm>
            <a:off x="1698806" y="816894"/>
            <a:ext cx="9762841" cy="1077218"/>
          </a:xfrm>
          <a:prstGeom prst="rect">
            <a:avLst/>
          </a:prstGeom>
        </p:spPr>
        <p:txBody>
          <a:bodyPr wrap="square">
            <a:spAutoFit/>
          </a:bodyPr>
          <a:lstStyle/>
          <a:p>
            <a:pPr algn="just" defTabSz="457200">
              <a:defRPr/>
            </a:pPr>
            <a:r>
              <a:rPr lang="en-US" sz="3200" b="1" dirty="0" err="1" smtClean="0">
                <a:solidFill>
                  <a:srgbClr val="0070C0"/>
                </a:solidFill>
                <a:latin typeface="Times New Roman" pitchFamily="18" charset="0"/>
                <a:cs typeface="Times New Roman" pitchFamily="18" charset="0"/>
              </a:rPr>
              <a:t>Đại</a:t>
            </a:r>
            <a:r>
              <a:rPr lang="en-US" sz="3200" b="1" dirty="0" smtClean="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hội</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thể</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thao</a:t>
            </a:r>
            <a:r>
              <a:rPr lang="en-US" sz="3200" b="1" dirty="0">
                <a:solidFill>
                  <a:srgbClr val="0070C0"/>
                </a:solidFill>
                <a:latin typeface="Times New Roman" pitchFamily="18" charset="0"/>
                <a:cs typeface="Times New Roman" pitchFamily="18" charset="0"/>
              </a:rPr>
              <a:t> Ô-</a:t>
            </a:r>
            <a:r>
              <a:rPr lang="en-US" sz="3200" b="1" dirty="0" err="1">
                <a:solidFill>
                  <a:srgbClr val="0070C0"/>
                </a:solidFill>
                <a:latin typeface="Times New Roman" pitchFamily="18" charset="0"/>
                <a:cs typeface="Times New Roman" pitchFamily="18" charset="0"/>
              </a:rPr>
              <a:t>lim</a:t>
            </a:r>
            <a:r>
              <a:rPr lang="en-US" sz="3200" b="1" dirty="0">
                <a:solidFill>
                  <a:srgbClr val="0070C0"/>
                </a:solidFill>
                <a:latin typeface="Times New Roman" pitchFamily="18" charset="0"/>
                <a:cs typeface="Times New Roman" pitchFamily="18" charset="0"/>
              </a:rPr>
              <a:t>-</a:t>
            </a:r>
            <a:r>
              <a:rPr lang="en-US" sz="3200" b="1" dirty="0" err="1">
                <a:solidFill>
                  <a:srgbClr val="0070C0"/>
                </a:solidFill>
                <a:latin typeface="Times New Roman" pitchFamily="18" charset="0"/>
                <a:cs typeface="Times New Roman" pitchFamily="18" charset="0"/>
              </a:rPr>
              <a:t>pích</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có</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từ</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bao</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giờ</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và</a:t>
            </a:r>
            <a:r>
              <a:rPr lang="en-US" sz="3200" b="1" dirty="0">
                <a:solidFill>
                  <a:srgbClr val="0070C0"/>
                </a:solidFill>
                <a:latin typeface="Times New Roman" pitchFamily="18" charset="0"/>
                <a:cs typeface="Times New Roman" pitchFamily="18" charset="0"/>
              </a:rPr>
              <a:t> ở </a:t>
            </a:r>
            <a:r>
              <a:rPr lang="en-US" sz="3200" b="1" dirty="0" err="1">
                <a:solidFill>
                  <a:srgbClr val="0070C0"/>
                </a:solidFill>
                <a:latin typeface="Times New Roman" pitchFamily="18" charset="0"/>
                <a:cs typeface="Times New Roman" pitchFamily="18" charset="0"/>
              </a:rPr>
              <a:t>đâu</a:t>
            </a:r>
            <a:r>
              <a:rPr lang="en-US" sz="3200" b="1" dirty="0">
                <a:solidFill>
                  <a:srgbClr val="0070C0"/>
                </a:solidFill>
                <a:latin typeface="Times New Roman" pitchFamily="18" charset="0"/>
                <a:cs typeface="Times New Roman" pitchFamily="18" charset="0"/>
              </a:rPr>
              <a:t>?</a:t>
            </a:r>
          </a:p>
          <a:p>
            <a:pPr algn="just" defTabSz="457200">
              <a:defRPr/>
            </a:pPr>
            <a:endPar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75" name="PA_库_组合 5">
            <a:extLst>
              <a:ext uri="{FF2B5EF4-FFF2-40B4-BE49-F238E27FC236}">
                <a16:creationId xmlns="" xmlns:a16="http://schemas.microsoft.com/office/drawing/2014/main" id="{ADBCFBCD-DDCE-4BF3-B67D-5DB7199D58C7}"/>
              </a:ext>
            </a:extLst>
          </p:cNvPr>
          <p:cNvGrpSpPr/>
          <p:nvPr>
            <p:custDataLst>
              <p:tags r:id="rId2"/>
            </p:custDataLst>
          </p:nvPr>
        </p:nvGrpSpPr>
        <p:grpSpPr>
          <a:xfrm>
            <a:off x="978595" y="1748938"/>
            <a:ext cx="587835" cy="733599"/>
            <a:chOff x="1836100" y="2332000"/>
            <a:chExt cx="1572829" cy="895643"/>
          </a:xfrm>
        </p:grpSpPr>
        <p:sp>
          <p:nvSpPr>
            <p:cNvPr id="76" name="任意多边形 10">
              <a:extLst>
                <a:ext uri="{FF2B5EF4-FFF2-40B4-BE49-F238E27FC236}">
                  <a16:creationId xmlns="" xmlns:a16="http://schemas.microsoft.com/office/drawing/2014/main" id="{E0ECC29E-EF75-440E-81BE-1A83450E383C}"/>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7" name="任意多边形 11">
              <a:extLst>
                <a:ext uri="{FF2B5EF4-FFF2-40B4-BE49-F238E27FC236}">
                  <a16:creationId xmlns="" xmlns:a16="http://schemas.microsoft.com/office/drawing/2014/main" id="{475E2F01-6000-4C34-80BE-B468A00766F8}"/>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8" name="文本框 12">
              <a:extLst>
                <a:ext uri="{FF2B5EF4-FFF2-40B4-BE49-F238E27FC236}">
                  <a16:creationId xmlns="" xmlns:a16="http://schemas.microsoft.com/office/drawing/2014/main" id="{E7AE4553-63B0-4A7C-A097-C2E3CCDD6431}"/>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4572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sp>
        <p:nvSpPr>
          <p:cNvPr id="79" name="Rectangle 78">
            <a:extLst>
              <a:ext uri="{FF2B5EF4-FFF2-40B4-BE49-F238E27FC236}">
                <a16:creationId xmlns="" xmlns:a16="http://schemas.microsoft.com/office/drawing/2014/main" id="{2C0849B4-A21F-4F12-87A5-B575772403B3}"/>
              </a:ext>
            </a:extLst>
          </p:cNvPr>
          <p:cNvSpPr/>
          <p:nvPr/>
        </p:nvSpPr>
        <p:spPr>
          <a:xfrm>
            <a:off x="1710788" y="1799501"/>
            <a:ext cx="9762841" cy="1077218"/>
          </a:xfrm>
          <a:prstGeom prst="rect">
            <a:avLst/>
          </a:prstGeom>
        </p:spPr>
        <p:txBody>
          <a:bodyPr wrap="square">
            <a:spAutoFit/>
          </a:bodyPr>
          <a:lstStyle/>
          <a:p>
            <a:pPr algn="just" defTabSz="457200">
              <a:defRPr/>
            </a:pPr>
            <a:r>
              <a:rPr lang="en-US" sz="3200" b="1" dirty="0" err="1" smtClean="0">
                <a:solidFill>
                  <a:srgbClr val="0070C0"/>
                </a:solidFill>
                <a:latin typeface="Times New Roman" pitchFamily="18" charset="0"/>
                <a:cs typeface="Times New Roman" pitchFamily="18" charset="0"/>
              </a:rPr>
              <a:t>Những</a:t>
            </a:r>
            <a:r>
              <a:rPr lang="en-US" sz="3200" b="1" dirty="0" smtClean="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môn</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thể</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thao</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nào</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được</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thi</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đấu</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trong</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đại</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hội</a:t>
            </a:r>
            <a:r>
              <a:rPr lang="en-US" sz="3200" b="1" dirty="0">
                <a:solidFill>
                  <a:srgbClr val="0070C0"/>
                </a:solidFill>
                <a:latin typeface="Times New Roman" pitchFamily="18" charset="0"/>
                <a:cs typeface="Times New Roman" pitchFamily="18" charset="0"/>
              </a:rPr>
              <a:t>?</a:t>
            </a:r>
          </a:p>
          <a:p>
            <a:pPr algn="just" defTabSz="457200">
              <a:defRPr/>
            </a:pPr>
            <a:endPar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80" name="PA_库_组合 5">
            <a:extLst>
              <a:ext uri="{FF2B5EF4-FFF2-40B4-BE49-F238E27FC236}">
                <a16:creationId xmlns="" xmlns:a16="http://schemas.microsoft.com/office/drawing/2014/main" id="{6B4CF087-E6EE-4616-9227-B06FB492E897}"/>
              </a:ext>
            </a:extLst>
          </p:cNvPr>
          <p:cNvGrpSpPr/>
          <p:nvPr>
            <p:custDataLst>
              <p:tags r:id="rId3"/>
            </p:custDataLst>
          </p:nvPr>
        </p:nvGrpSpPr>
        <p:grpSpPr>
          <a:xfrm>
            <a:off x="947754" y="2568441"/>
            <a:ext cx="587835" cy="733599"/>
            <a:chOff x="1836100" y="2332000"/>
            <a:chExt cx="1572829" cy="895643"/>
          </a:xfrm>
        </p:grpSpPr>
        <p:sp>
          <p:nvSpPr>
            <p:cNvPr id="81" name="任意多边形 10">
              <a:extLst>
                <a:ext uri="{FF2B5EF4-FFF2-40B4-BE49-F238E27FC236}">
                  <a16:creationId xmlns="" xmlns:a16="http://schemas.microsoft.com/office/drawing/2014/main" id="{0CBFE459-F918-4FAE-B92D-6D3D769C7C86}"/>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2" name="任意多边形 11">
              <a:extLst>
                <a:ext uri="{FF2B5EF4-FFF2-40B4-BE49-F238E27FC236}">
                  <a16:creationId xmlns="" xmlns:a16="http://schemas.microsoft.com/office/drawing/2014/main" id="{89D7B81C-204B-4770-AA25-07B4D8068D31}"/>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3" name="文本框 12">
              <a:extLst>
                <a:ext uri="{FF2B5EF4-FFF2-40B4-BE49-F238E27FC236}">
                  <a16:creationId xmlns="" xmlns:a16="http://schemas.microsoft.com/office/drawing/2014/main" id="{32BDADB6-2BE0-4839-9AD7-21CE85E8A2C2}"/>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4572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sp>
        <p:nvSpPr>
          <p:cNvPr id="84" name="Rectangle 83">
            <a:extLst>
              <a:ext uri="{FF2B5EF4-FFF2-40B4-BE49-F238E27FC236}">
                <a16:creationId xmlns="" xmlns:a16="http://schemas.microsoft.com/office/drawing/2014/main" id="{E6E3B0E4-859D-41A9-99AB-E42F4B1F4E4E}"/>
              </a:ext>
            </a:extLst>
          </p:cNvPr>
          <p:cNvSpPr/>
          <p:nvPr/>
        </p:nvSpPr>
        <p:spPr>
          <a:xfrm>
            <a:off x="1679947" y="2619004"/>
            <a:ext cx="10340603" cy="1569660"/>
          </a:xfrm>
          <a:prstGeom prst="rect">
            <a:avLst/>
          </a:prstGeom>
        </p:spPr>
        <p:txBody>
          <a:bodyPr wrap="square">
            <a:spAutoFit/>
          </a:bodyPr>
          <a:lstStyle/>
          <a:p>
            <a:pPr algn="just" defTabSz="457200">
              <a:defRPr/>
            </a:pPr>
            <a:r>
              <a:rPr lang="en-US" sz="3200" b="1" dirty="0" err="1">
                <a:solidFill>
                  <a:srgbClr val="0070C0"/>
                </a:solidFill>
                <a:latin typeface="Times New Roman" panose="02020603050405020304" pitchFamily="18" charset="0"/>
                <a:cs typeface="Times New Roman" panose="02020603050405020304" pitchFamily="18" charset="0"/>
              </a:rPr>
              <a:t>Khung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cảnh</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thành</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phố</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trong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những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ngày</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diễn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ra</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lễ</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hội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như</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thế</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nào</a:t>
            </a:r>
            <a:r>
              <a:rPr lang="en-US" sz="3200" b="1" dirty="0">
                <a:solidFill>
                  <a:srgbClr val="0070C0"/>
                </a:solidFill>
                <a:latin typeface="Times New Roman" panose="02020603050405020304" pitchFamily="18" charset="0"/>
                <a:cs typeface="Times New Roman" panose="02020603050405020304" pitchFamily="18" charset="0"/>
              </a:rPr>
              <a:t>?</a:t>
            </a:r>
          </a:p>
          <a:p>
            <a:pPr algn="just" defTabSz="457200">
              <a:defRPr/>
            </a:pPr>
            <a:endPar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85" name="PA_库_组合 5">
            <a:extLst>
              <a:ext uri="{FF2B5EF4-FFF2-40B4-BE49-F238E27FC236}">
                <a16:creationId xmlns="" xmlns:a16="http://schemas.microsoft.com/office/drawing/2014/main" id="{970E8ADD-B3DD-4FFA-9A4B-29DD75B408A1}"/>
              </a:ext>
            </a:extLst>
          </p:cNvPr>
          <p:cNvGrpSpPr/>
          <p:nvPr>
            <p:custDataLst>
              <p:tags r:id="rId4"/>
            </p:custDataLst>
          </p:nvPr>
        </p:nvGrpSpPr>
        <p:grpSpPr>
          <a:xfrm>
            <a:off x="959736" y="3643269"/>
            <a:ext cx="587835" cy="733599"/>
            <a:chOff x="1836100" y="2332000"/>
            <a:chExt cx="1572829" cy="895643"/>
          </a:xfrm>
        </p:grpSpPr>
        <p:sp>
          <p:nvSpPr>
            <p:cNvPr id="86" name="任意多边形 10">
              <a:extLst>
                <a:ext uri="{FF2B5EF4-FFF2-40B4-BE49-F238E27FC236}">
                  <a16:creationId xmlns="" xmlns:a16="http://schemas.microsoft.com/office/drawing/2014/main" id="{1E867437-4D1E-4EC9-9D01-19D44D82DB72}"/>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7" name="任意多边形 11">
              <a:extLst>
                <a:ext uri="{FF2B5EF4-FFF2-40B4-BE49-F238E27FC236}">
                  <a16:creationId xmlns="" xmlns:a16="http://schemas.microsoft.com/office/drawing/2014/main" id="{B8DE391F-421B-4D35-9BF3-B00D065498FF}"/>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8" name="文本框 12">
              <a:extLst>
                <a:ext uri="{FF2B5EF4-FFF2-40B4-BE49-F238E27FC236}">
                  <a16:creationId xmlns="" xmlns:a16="http://schemas.microsoft.com/office/drawing/2014/main" id="{0C4AD4FD-4376-463C-B063-17AC61ACB66F}"/>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4572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4</a:t>
              </a:r>
            </a:p>
          </p:txBody>
        </p:sp>
      </p:grpSp>
      <p:sp>
        <p:nvSpPr>
          <p:cNvPr id="89" name="Rectangle 88">
            <a:extLst>
              <a:ext uri="{FF2B5EF4-FFF2-40B4-BE49-F238E27FC236}">
                <a16:creationId xmlns="" xmlns:a16="http://schemas.microsoft.com/office/drawing/2014/main" id="{B40319E4-3435-4950-A154-0EBD9DD5EC02}"/>
              </a:ext>
            </a:extLst>
          </p:cNvPr>
          <p:cNvSpPr/>
          <p:nvPr/>
        </p:nvSpPr>
        <p:spPr>
          <a:xfrm>
            <a:off x="1691929" y="3693832"/>
            <a:ext cx="7985471" cy="1077218"/>
          </a:xfrm>
          <a:prstGeom prst="rect">
            <a:avLst/>
          </a:prstGeom>
        </p:spPr>
        <p:txBody>
          <a:bodyPr wrap="square">
            <a:spAutoFit/>
          </a:bodyPr>
          <a:lstStyle/>
          <a:p>
            <a:pPr algn="just" defTabSz="457200">
              <a:defRPr/>
            </a:pPr>
            <a:r>
              <a:rPr lang="en-US" sz="3200" b="1" dirty="0" err="1">
                <a:solidFill>
                  <a:srgbClr val="0070C0"/>
                </a:solidFill>
                <a:latin typeface="Times New Roman" panose="02020603050405020304" pitchFamily="18" charset="0"/>
                <a:cs typeface="Times New Roman" panose="02020603050405020304" pitchFamily="18" charset="0"/>
              </a:rPr>
              <a:t>Em</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hãy</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giới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thiệu</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về</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ngọn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lửa</a:t>
            </a:r>
            <a:r>
              <a:rPr lang="en-US" sz="3200" b="1" dirty="0">
                <a:solidFill>
                  <a:srgbClr val="0070C0"/>
                </a:solidFill>
                <a:latin typeface="Times New Roman" panose="02020603050405020304" pitchFamily="18" charset="0"/>
                <a:cs typeface="Times New Roman" panose="02020603050405020304" pitchFamily="18" charset="0"/>
              </a:rPr>
              <a:t> Ô-</a:t>
            </a:r>
            <a:r>
              <a:rPr lang="en-US" sz="3200" b="1" dirty="0" err="1">
                <a:solidFill>
                  <a:srgbClr val="0070C0"/>
                </a:solidFill>
                <a:latin typeface="Times New Roman" panose="02020603050405020304" pitchFamily="18" charset="0"/>
                <a:cs typeface="Times New Roman" panose="02020603050405020304" pitchFamily="18" charset="0"/>
              </a:rPr>
              <a:t>lim</a:t>
            </a:r>
            <a:r>
              <a:rPr lang="en-US" sz="3200" b="1" dirty="0">
                <a:solidFill>
                  <a:srgbClr val="0070C0"/>
                </a:solidFill>
                <a:latin typeface="Times New Roman" panose="02020603050405020304" pitchFamily="18" charset="0"/>
                <a:cs typeface="Times New Roman" panose="02020603050405020304" pitchFamily="18" charset="0"/>
              </a:rPr>
              <a:t>-</a:t>
            </a:r>
            <a:r>
              <a:rPr lang="en-US" sz="3200" b="1" dirty="0" err="1">
                <a:solidFill>
                  <a:srgbClr val="0070C0"/>
                </a:solidFill>
                <a:latin typeface="Times New Roman" panose="02020603050405020304" pitchFamily="18" charset="0"/>
                <a:cs typeface="Times New Roman" panose="02020603050405020304" pitchFamily="18" charset="0"/>
              </a:rPr>
              <a:t>pích</a:t>
            </a:r>
            <a:r>
              <a:rPr lang="en-US" sz="3200" b="1" dirty="0">
                <a:solidFill>
                  <a:srgbClr val="0070C0"/>
                </a:solidFill>
                <a:latin typeface="Times New Roman" panose="02020603050405020304" pitchFamily="18" charset="0"/>
                <a:cs typeface="Times New Roman" panose="02020603050405020304" pitchFamily="18" charset="0"/>
              </a:rPr>
              <a:t>.</a:t>
            </a:r>
          </a:p>
          <a:p>
            <a:pPr algn="just" defTabSz="457200">
              <a:defRPr/>
            </a:pPr>
            <a:endParaRPr lang="vi-VN"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7" name="PA_库_组合 5">
            <a:extLst>
              <a:ext uri="{FF2B5EF4-FFF2-40B4-BE49-F238E27FC236}">
                <a16:creationId xmlns="" xmlns:a16="http://schemas.microsoft.com/office/drawing/2014/main" id="{970E8ADD-B3DD-4FFA-9A4B-29DD75B408A1}"/>
              </a:ext>
            </a:extLst>
          </p:cNvPr>
          <p:cNvGrpSpPr/>
          <p:nvPr>
            <p:custDataLst>
              <p:tags r:id="rId5"/>
            </p:custDataLst>
          </p:nvPr>
        </p:nvGrpSpPr>
        <p:grpSpPr>
          <a:xfrm>
            <a:off x="803396" y="4563109"/>
            <a:ext cx="587835" cy="784830"/>
            <a:chOff x="1836100" y="2332000"/>
            <a:chExt cx="1572829" cy="958190"/>
          </a:xfrm>
        </p:grpSpPr>
        <p:sp>
          <p:nvSpPr>
            <p:cNvPr id="28" name="任意多边形 10">
              <a:extLst>
                <a:ext uri="{FF2B5EF4-FFF2-40B4-BE49-F238E27FC236}">
                  <a16:creationId xmlns="" xmlns:a16="http://schemas.microsoft.com/office/drawing/2014/main" id="{1E867437-4D1E-4EC9-9D01-19D44D82DB72}"/>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9" name="任意多边形 11">
              <a:extLst>
                <a:ext uri="{FF2B5EF4-FFF2-40B4-BE49-F238E27FC236}">
                  <a16:creationId xmlns="" xmlns:a16="http://schemas.microsoft.com/office/drawing/2014/main" id="{B8DE391F-421B-4D35-9BF3-B00D065498FF}"/>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0" name="文本框 12">
              <a:extLst>
                <a:ext uri="{FF2B5EF4-FFF2-40B4-BE49-F238E27FC236}">
                  <a16:creationId xmlns="" xmlns:a16="http://schemas.microsoft.com/office/drawing/2014/main" id="{0C4AD4FD-4376-463C-B063-17AC61ACB66F}"/>
                </a:ext>
              </a:extLst>
            </p:cNvPr>
            <p:cNvSpPr txBox="1"/>
            <p:nvPr/>
          </p:nvSpPr>
          <p:spPr>
            <a:xfrm>
              <a:off x="2222349" y="2332000"/>
              <a:ext cx="756775" cy="958190"/>
            </a:xfrm>
            <a:prstGeom prst="rect">
              <a:avLst/>
            </a:prstGeom>
            <a:noFill/>
            <a:ln>
              <a:noFill/>
            </a:ln>
          </p:spPr>
          <p:txBody>
            <a:bodyPr wrap="square" rtlCol="0">
              <a:spAutoFit/>
            </a:bodyPr>
            <a:lstStyle/>
            <a:p>
              <a:pPr marL="0" marR="0" lvl="0" indent="0" algn="ctr" defTabSz="457200" eaLnBrk="1" fontAlgn="auto" latinLnBrk="0" hangingPunct="1">
                <a:lnSpc>
                  <a:spcPct val="125000"/>
                </a:lnSpc>
                <a:spcBef>
                  <a:spcPts val="0"/>
                </a:spcBef>
                <a:spcAft>
                  <a:spcPts val="0"/>
                </a:spcAft>
                <a:buClrTx/>
                <a:buSzTx/>
                <a:buFontTx/>
                <a:buNone/>
                <a:tabLst/>
                <a:defRPr/>
              </a:pPr>
              <a:r>
                <a:rPr lang="en-US" altLang="zh-CN" sz="3600" b="1" kern="0" dirty="0">
                  <a:solidFill>
                    <a:srgbClr val="F59C1F"/>
                  </a:solidFill>
                  <a:latin typeface="Arial-Rounded" panose="020B0500000000000000" pitchFamily="34" charset="0"/>
                  <a:ea typeface="Arial-Rounded" panose="020B0500000000000000" pitchFamily="34" charset="0"/>
                  <a:cs typeface="Arial-Rounded" panose="020B0500000000000000" pitchFamily="34" charset="0"/>
                </a:rPr>
                <a:t>5</a:t>
              </a:r>
              <a:endPar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1" name="Rectangle 30">
            <a:extLst>
              <a:ext uri="{FF2B5EF4-FFF2-40B4-BE49-F238E27FC236}">
                <a16:creationId xmlns="" xmlns:a16="http://schemas.microsoft.com/office/drawing/2014/main" id="{B40319E4-3435-4950-A154-0EBD9DD5EC02}"/>
              </a:ext>
            </a:extLst>
          </p:cNvPr>
          <p:cNvSpPr/>
          <p:nvPr/>
        </p:nvSpPr>
        <p:spPr>
          <a:xfrm>
            <a:off x="1535589" y="4613671"/>
            <a:ext cx="8767510" cy="2185214"/>
          </a:xfrm>
          <a:prstGeom prst="rect">
            <a:avLst/>
          </a:prstGeom>
        </p:spPr>
        <p:txBody>
          <a:bodyPr wrap="square">
            <a:spAutoFit/>
          </a:bodyPr>
          <a:lstStyle/>
          <a:p>
            <a:pPr marL="0" lvl="1" algn="just" defTabSz="457200">
              <a:defRPr/>
            </a:pPr>
            <a:r>
              <a:rPr lang="en-US" sz="3600" b="1" kern="0" dirty="0">
                <a:solidFill>
                  <a:srgbClr val="0070C0"/>
                </a:solidFill>
                <a:latin typeface="Times New Roman" pitchFamily="18" charset="0"/>
                <a:ea typeface="AvantGarde" panose="00000400000000000000" pitchFamily="2" charset="0"/>
                <a:cs typeface="Times New Roman" pitchFamily="18" charset="0"/>
              </a:rPr>
              <a:t>Theo </a:t>
            </a:r>
            <a:r>
              <a:rPr lang="en-US" sz="3600" b="1" kern="0" dirty="0" err="1">
                <a:solidFill>
                  <a:srgbClr val="0070C0"/>
                </a:solidFill>
                <a:latin typeface="Times New Roman" pitchFamily="18" charset="0"/>
                <a:ea typeface="AvantGarde" panose="00000400000000000000" pitchFamily="2" charset="0"/>
                <a:cs typeface="Times New Roman" pitchFamily="18" charset="0"/>
              </a:rPr>
              <a:t>em</a:t>
            </a:r>
            <a:r>
              <a:rPr lang="en-US" sz="3600" b="1" kern="0" dirty="0">
                <a:solidFill>
                  <a:srgbClr val="0070C0"/>
                </a:solidFill>
                <a:latin typeface="Times New Roman" pitchFamily="18" charset="0"/>
                <a:ea typeface="AvantGarde" panose="00000400000000000000" pitchFamily="2" charset="0"/>
                <a:cs typeface="Times New Roman" pitchFamily="18" charset="0"/>
              </a:rPr>
              <a:t>, </a:t>
            </a:r>
            <a:r>
              <a:rPr lang="en-US" sz="3600" b="1" kern="0" dirty="0" err="1">
                <a:solidFill>
                  <a:srgbClr val="0070C0"/>
                </a:solidFill>
                <a:latin typeface="Times New Roman" pitchFamily="18" charset="0"/>
                <a:ea typeface="AvantGarde" panose="00000400000000000000" pitchFamily="2" charset="0"/>
                <a:cs typeface="Times New Roman" pitchFamily="18" charset="0"/>
              </a:rPr>
              <a:t>vì</a:t>
            </a:r>
            <a:r>
              <a:rPr lang="en-US" sz="3600" b="1" kern="0" dirty="0">
                <a:solidFill>
                  <a:srgbClr val="0070C0"/>
                </a:solidFill>
                <a:latin typeface="Times New Roman" pitchFamily="18" charset="0"/>
                <a:ea typeface="AvantGarde" panose="00000400000000000000" pitchFamily="2" charset="0"/>
                <a:cs typeface="Times New Roman" pitchFamily="18" charset="0"/>
              </a:rPr>
              <a:t> </a:t>
            </a:r>
            <a:r>
              <a:rPr lang="en-US" sz="3600" b="1" kern="0" dirty="0" err="1">
                <a:solidFill>
                  <a:srgbClr val="0070C0"/>
                </a:solidFill>
                <a:latin typeface="Times New Roman" pitchFamily="18" charset="0"/>
                <a:ea typeface="AvantGarde" panose="00000400000000000000" pitchFamily="2" charset="0"/>
                <a:cs typeface="Times New Roman" pitchFamily="18" charset="0"/>
              </a:rPr>
              <a:t>sao</a:t>
            </a:r>
            <a:r>
              <a:rPr lang="en-US" sz="3600" b="1" kern="0" dirty="0">
                <a:solidFill>
                  <a:srgbClr val="0070C0"/>
                </a:solidFill>
                <a:latin typeface="Times New Roman" pitchFamily="18" charset="0"/>
                <a:ea typeface="AvantGarde" panose="00000400000000000000" pitchFamily="2" charset="0"/>
                <a:cs typeface="Times New Roman" pitchFamily="18" charset="0"/>
              </a:rPr>
              <a:t> </a:t>
            </a:r>
            <a:r>
              <a:rPr lang="en-US" sz="3600" b="1" kern="0" dirty="0" err="1">
                <a:solidFill>
                  <a:srgbClr val="0070C0"/>
                </a:solidFill>
                <a:latin typeface="Times New Roman" pitchFamily="18" charset="0"/>
                <a:ea typeface="AvantGarde" panose="00000400000000000000" pitchFamily="2" charset="0"/>
                <a:cs typeface="Times New Roman" pitchFamily="18" charset="0"/>
              </a:rPr>
              <a:t>nói</a:t>
            </a:r>
            <a:r>
              <a:rPr lang="en-US" sz="3600" b="1" kern="0" dirty="0">
                <a:solidFill>
                  <a:srgbClr val="0070C0"/>
                </a:solidFill>
                <a:latin typeface="Times New Roman" pitchFamily="18" charset="0"/>
                <a:ea typeface="AvantGarde" panose="00000400000000000000" pitchFamily="2" charset="0"/>
                <a:cs typeface="Times New Roman" pitchFamily="18" charset="0"/>
              </a:rPr>
              <a:t> </a:t>
            </a:r>
            <a:r>
              <a:rPr lang="en-US" sz="3600" b="1" kern="0" dirty="0" err="1">
                <a:solidFill>
                  <a:srgbClr val="0070C0"/>
                </a:solidFill>
                <a:latin typeface="Times New Roman" pitchFamily="18" charset="0"/>
                <a:ea typeface="AvantGarde" panose="00000400000000000000" pitchFamily="2" charset="0"/>
                <a:cs typeface="Times New Roman" pitchFamily="18" charset="0"/>
              </a:rPr>
              <a:t>Đại</a:t>
            </a:r>
            <a:r>
              <a:rPr lang="en-US" sz="3600" b="1" kern="0" dirty="0">
                <a:solidFill>
                  <a:srgbClr val="0070C0"/>
                </a:solidFill>
                <a:latin typeface="Times New Roman" pitchFamily="18" charset="0"/>
                <a:ea typeface="AvantGarde" panose="00000400000000000000" pitchFamily="2" charset="0"/>
                <a:cs typeface="Times New Roman" pitchFamily="18" charset="0"/>
              </a:rPr>
              <a:t> </a:t>
            </a:r>
            <a:r>
              <a:rPr lang="en-US" sz="3600" b="1" kern="0" dirty="0" err="1">
                <a:solidFill>
                  <a:srgbClr val="0070C0"/>
                </a:solidFill>
                <a:latin typeface="Times New Roman" pitchFamily="18" charset="0"/>
                <a:ea typeface="AvantGarde" panose="00000400000000000000" pitchFamily="2" charset="0"/>
                <a:cs typeface="Times New Roman" pitchFamily="18" charset="0"/>
              </a:rPr>
              <a:t>hội</a:t>
            </a:r>
            <a:r>
              <a:rPr lang="en-US" sz="3600" b="1" kern="0" dirty="0">
                <a:solidFill>
                  <a:srgbClr val="0070C0"/>
                </a:solidFill>
                <a:latin typeface="Times New Roman" pitchFamily="18" charset="0"/>
                <a:ea typeface="AvantGarde" panose="00000400000000000000" pitchFamily="2" charset="0"/>
                <a:cs typeface="Times New Roman" pitchFamily="18" charset="0"/>
              </a:rPr>
              <a:t> </a:t>
            </a:r>
            <a:r>
              <a:rPr lang="en-US" sz="3600" b="1" kern="0" dirty="0" err="1">
                <a:solidFill>
                  <a:srgbClr val="0070C0"/>
                </a:solidFill>
                <a:latin typeface="Times New Roman" pitchFamily="18" charset="0"/>
                <a:ea typeface="AvantGarde" panose="00000400000000000000" pitchFamily="2" charset="0"/>
                <a:cs typeface="Times New Roman" pitchFamily="18" charset="0"/>
              </a:rPr>
              <a:t>Thể</a:t>
            </a:r>
            <a:r>
              <a:rPr lang="en-US" sz="3600" b="1" kern="0" dirty="0">
                <a:solidFill>
                  <a:srgbClr val="0070C0"/>
                </a:solidFill>
                <a:latin typeface="Times New Roman" pitchFamily="18" charset="0"/>
                <a:ea typeface="AvantGarde" panose="00000400000000000000" pitchFamily="2" charset="0"/>
                <a:cs typeface="Times New Roman" pitchFamily="18" charset="0"/>
              </a:rPr>
              <a:t> </a:t>
            </a:r>
            <a:r>
              <a:rPr lang="en-US" sz="3600" b="1" kern="0" dirty="0" err="1">
                <a:solidFill>
                  <a:srgbClr val="0070C0"/>
                </a:solidFill>
                <a:latin typeface="Times New Roman" pitchFamily="18" charset="0"/>
                <a:ea typeface="AvantGarde" panose="00000400000000000000" pitchFamily="2" charset="0"/>
                <a:cs typeface="Times New Roman" pitchFamily="18" charset="0"/>
              </a:rPr>
              <a:t>thao</a:t>
            </a:r>
            <a:r>
              <a:rPr lang="en-US" sz="3600" b="1" kern="0" dirty="0">
                <a:solidFill>
                  <a:srgbClr val="0070C0"/>
                </a:solidFill>
                <a:latin typeface="Times New Roman" pitchFamily="18" charset="0"/>
                <a:ea typeface="AvantGarde" panose="00000400000000000000" pitchFamily="2" charset="0"/>
                <a:cs typeface="Times New Roman" pitchFamily="18" charset="0"/>
              </a:rPr>
              <a:t> Ô-</a:t>
            </a:r>
            <a:r>
              <a:rPr lang="en-US" sz="3600" b="1" kern="0" dirty="0" err="1">
                <a:solidFill>
                  <a:srgbClr val="0070C0"/>
                </a:solidFill>
                <a:latin typeface="Times New Roman" pitchFamily="18" charset="0"/>
                <a:ea typeface="AvantGarde" panose="00000400000000000000" pitchFamily="2" charset="0"/>
                <a:cs typeface="Times New Roman" pitchFamily="18" charset="0"/>
              </a:rPr>
              <a:t>lim</a:t>
            </a:r>
            <a:r>
              <a:rPr lang="en-US" sz="3600" b="1" kern="0" dirty="0">
                <a:solidFill>
                  <a:srgbClr val="0070C0"/>
                </a:solidFill>
                <a:latin typeface="Times New Roman" pitchFamily="18" charset="0"/>
                <a:ea typeface="AvantGarde" panose="00000400000000000000" pitchFamily="2" charset="0"/>
                <a:cs typeface="Times New Roman" pitchFamily="18" charset="0"/>
              </a:rPr>
              <a:t>-</a:t>
            </a:r>
            <a:r>
              <a:rPr lang="en-US" sz="3600" b="1" kern="0" dirty="0" err="1">
                <a:solidFill>
                  <a:srgbClr val="0070C0"/>
                </a:solidFill>
                <a:latin typeface="Times New Roman" pitchFamily="18" charset="0"/>
                <a:ea typeface="AvantGarde" panose="00000400000000000000" pitchFamily="2" charset="0"/>
                <a:cs typeface="Times New Roman" pitchFamily="18" charset="0"/>
              </a:rPr>
              <a:t>pích</a:t>
            </a:r>
            <a:r>
              <a:rPr lang="en-US" sz="3600" b="1" kern="0" dirty="0">
                <a:solidFill>
                  <a:srgbClr val="0070C0"/>
                </a:solidFill>
                <a:latin typeface="Times New Roman" pitchFamily="18" charset="0"/>
                <a:ea typeface="AvantGarde" panose="00000400000000000000" pitchFamily="2" charset="0"/>
                <a:cs typeface="Times New Roman" pitchFamily="18" charset="0"/>
              </a:rPr>
              <a:t> </a:t>
            </a:r>
            <a:r>
              <a:rPr lang="en-US" sz="3600" b="1" kern="0" dirty="0" err="1">
                <a:solidFill>
                  <a:srgbClr val="0070C0"/>
                </a:solidFill>
                <a:latin typeface="Times New Roman" pitchFamily="18" charset="0"/>
                <a:ea typeface="AvantGarde" panose="00000400000000000000" pitchFamily="2" charset="0"/>
                <a:cs typeface="Times New Roman" pitchFamily="18" charset="0"/>
              </a:rPr>
              <a:t>là</a:t>
            </a:r>
            <a:r>
              <a:rPr lang="en-US" sz="3600" b="1" kern="0" dirty="0">
                <a:solidFill>
                  <a:srgbClr val="0070C0"/>
                </a:solidFill>
                <a:latin typeface="Times New Roman" pitchFamily="18" charset="0"/>
                <a:ea typeface="AvantGarde" panose="00000400000000000000" pitchFamily="2" charset="0"/>
                <a:cs typeface="Times New Roman" pitchFamily="18" charset="0"/>
              </a:rPr>
              <a:t> </a:t>
            </a:r>
            <a:r>
              <a:rPr lang="en-US" sz="3600" b="1" kern="0" dirty="0" err="1">
                <a:solidFill>
                  <a:srgbClr val="0070C0"/>
                </a:solidFill>
                <a:latin typeface="Times New Roman" pitchFamily="18" charset="0"/>
                <a:ea typeface="AvantGarde" panose="00000400000000000000" pitchFamily="2" charset="0"/>
                <a:cs typeface="Times New Roman" pitchFamily="18" charset="0"/>
              </a:rPr>
              <a:t>tục</a:t>
            </a:r>
            <a:r>
              <a:rPr lang="en-US" sz="3600" b="1" kern="0" dirty="0">
                <a:solidFill>
                  <a:srgbClr val="0070C0"/>
                </a:solidFill>
                <a:latin typeface="Times New Roman" pitchFamily="18" charset="0"/>
                <a:ea typeface="AvantGarde" panose="00000400000000000000" pitchFamily="2" charset="0"/>
                <a:cs typeface="Times New Roman" pitchFamily="18" charset="0"/>
              </a:rPr>
              <a:t> </a:t>
            </a:r>
            <a:r>
              <a:rPr lang="en-US" sz="3600" b="1" kern="0" dirty="0" err="1">
                <a:solidFill>
                  <a:srgbClr val="0070C0"/>
                </a:solidFill>
                <a:latin typeface="Times New Roman" pitchFamily="18" charset="0"/>
                <a:ea typeface="AvantGarde" panose="00000400000000000000" pitchFamily="2" charset="0"/>
                <a:cs typeface="Times New Roman" pitchFamily="18" charset="0"/>
              </a:rPr>
              <a:t>lệ</a:t>
            </a:r>
            <a:r>
              <a:rPr lang="en-US" sz="3600" b="1" kern="0" dirty="0">
                <a:solidFill>
                  <a:srgbClr val="0070C0"/>
                </a:solidFill>
                <a:latin typeface="Times New Roman" pitchFamily="18" charset="0"/>
                <a:ea typeface="AvantGarde" panose="00000400000000000000" pitchFamily="2" charset="0"/>
                <a:cs typeface="Times New Roman" pitchFamily="18" charset="0"/>
              </a:rPr>
              <a:t> </a:t>
            </a:r>
            <a:r>
              <a:rPr lang="en-US" sz="3600" b="1" kern="0" dirty="0" err="1">
                <a:solidFill>
                  <a:srgbClr val="0070C0"/>
                </a:solidFill>
                <a:latin typeface="Times New Roman" pitchFamily="18" charset="0"/>
                <a:ea typeface="AvantGarde" panose="00000400000000000000" pitchFamily="2" charset="0"/>
                <a:cs typeface="Times New Roman" pitchFamily="18" charset="0"/>
              </a:rPr>
              <a:t>tốt</a:t>
            </a:r>
            <a:r>
              <a:rPr lang="en-US" sz="3600" b="1" kern="0" dirty="0">
                <a:solidFill>
                  <a:srgbClr val="0070C0"/>
                </a:solidFill>
                <a:latin typeface="Times New Roman" pitchFamily="18" charset="0"/>
                <a:ea typeface="AvantGarde" panose="00000400000000000000" pitchFamily="2" charset="0"/>
                <a:cs typeface="Times New Roman" pitchFamily="18" charset="0"/>
              </a:rPr>
              <a:t> </a:t>
            </a:r>
            <a:r>
              <a:rPr lang="en-US" sz="3600" b="1" kern="0" dirty="0" err="1">
                <a:solidFill>
                  <a:srgbClr val="0070C0"/>
                </a:solidFill>
                <a:latin typeface="Times New Roman" pitchFamily="18" charset="0"/>
                <a:ea typeface="AvantGarde" panose="00000400000000000000" pitchFamily="2" charset="0"/>
                <a:cs typeface="Times New Roman" pitchFamily="18" charset="0"/>
              </a:rPr>
              <a:t>đẹp</a:t>
            </a:r>
            <a:r>
              <a:rPr lang="en-US" sz="3600" b="1" kern="0" dirty="0">
                <a:solidFill>
                  <a:srgbClr val="0070C0"/>
                </a:solidFill>
                <a:latin typeface="Times New Roman" pitchFamily="18" charset="0"/>
                <a:ea typeface="AvantGarde" panose="00000400000000000000" pitchFamily="2" charset="0"/>
                <a:cs typeface="Times New Roman" pitchFamily="18" charset="0"/>
              </a:rPr>
              <a:t> ?</a:t>
            </a:r>
          </a:p>
          <a:p>
            <a:pPr algn="just" defTabSz="457200">
              <a:defRPr/>
            </a:pPr>
            <a:endParaRPr lang="en-US" sz="3200" b="1" dirty="0">
              <a:solidFill>
                <a:srgbClr val="FF0000"/>
              </a:solidFill>
              <a:latin typeface="Times New Roman" panose="02020603050405020304" pitchFamily="18" charset="0"/>
              <a:cs typeface="Times New Roman" panose="02020603050405020304" pitchFamily="18" charset="0"/>
            </a:endParaRPr>
          </a:p>
          <a:p>
            <a:pPr algn="just" defTabSz="457200">
              <a:defRPr/>
            </a:pPr>
            <a:endParaRPr lang="vi-VN"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1566280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750"/>
                                        <p:tgtEl>
                                          <p:spTgt spid="50"/>
                                        </p:tgtEl>
                                      </p:cBhvr>
                                    </p:animEffect>
                                    <p:anim calcmode="lin" valueType="num">
                                      <p:cBhvr>
                                        <p:cTn id="11" dur="750" fill="hold"/>
                                        <p:tgtEl>
                                          <p:spTgt spid="50"/>
                                        </p:tgtEl>
                                        <p:attrNameLst>
                                          <p:attrName>ppt_x</p:attrName>
                                        </p:attrNameLst>
                                      </p:cBhvr>
                                      <p:tavLst>
                                        <p:tav tm="0">
                                          <p:val>
                                            <p:strVal val="#ppt_x"/>
                                          </p:val>
                                        </p:tav>
                                        <p:tav tm="100000">
                                          <p:val>
                                            <p:strVal val="#ppt_x"/>
                                          </p:val>
                                        </p:tav>
                                      </p:tavLst>
                                    </p:anim>
                                    <p:anim calcmode="lin" valueType="num">
                                      <p:cBhvr>
                                        <p:cTn id="12" dur="75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fade">
                                      <p:cBhvr>
                                        <p:cTn id="17" dur="750"/>
                                        <p:tgtEl>
                                          <p:spTgt spid="75"/>
                                        </p:tgtEl>
                                      </p:cBhvr>
                                    </p:animEffect>
                                    <p:anim calcmode="lin" valueType="num">
                                      <p:cBhvr>
                                        <p:cTn id="18" dur="750" fill="hold"/>
                                        <p:tgtEl>
                                          <p:spTgt spid="75"/>
                                        </p:tgtEl>
                                        <p:attrNameLst>
                                          <p:attrName>ppt_x</p:attrName>
                                        </p:attrNameLst>
                                      </p:cBhvr>
                                      <p:tavLst>
                                        <p:tav tm="0">
                                          <p:val>
                                            <p:strVal val="#ppt_x"/>
                                          </p:val>
                                        </p:tav>
                                        <p:tav tm="100000">
                                          <p:val>
                                            <p:strVal val="#ppt_x"/>
                                          </p:val>
                                        </p:tav>
                                      </p:tavLst>
                                    </p:anim>
                                    <p:anim calcmode="lin" valueType="num">
                                      <p:cBhvr>
                                        <p:cTn id="19" dur="750" fill="hold"/>
                                        <p:tgtEl>
                                          <p:spTgt spid="7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9"/>
                                        </p:tgtEl>
                                        <p:attrNameLst>
                                          <p:attrName>style.visibility</p:attrName>
                                        </p:attrNameLst>
                                      </p:cBhvr>
                                      <p:to>
                                        <p:strVal val="visible"/>
                                      </p:to>
                                    </p:set>
                                    <p:animEffect transition="in" filter="fade">
                                      <p:cBhvr>
                                        <p:cTn id="22" dur="750"/>
                                        <p:tgtEl>
                                          <p:spTgt spid="79"/>
                                        </p:tgtEl>
                                      </p:cBhvr>
                                    </p:animEffect>
                                    <p:anim calcmode="lin" valueType="num">
                                      <p:cBhvr>
                                        <p:cTn id="23" dur="750" fill="hold"/>
                                        <p:tgtEl>
                                          <p:spTgt spid="79"/>
                                        </p:tgtEl>
                                        <p:attrNameLst>
                                          <p:attrName>ppt_x</p:attrName>
                                        </p:attrNameLst>
                                      </p:cBhvr>
                                      <p:tavLst>
                                        <p:tav tm="0">
                                          <p:val>
                                            <p:strVal val="#ppt_x"/>
                                          </p:val>
                                        </p:tav>
                                        <p:tav tm="100000">
                                          <p:val>
                                            <p:strVal val="#ppt_x"/>
                                          </p:val>
                                        </p:tav>
                                      </p:tavLst>
                                    </p:anim>
                                    <p:anim calcmode="lin" valueType="num">
                                      <p:cBhvr>
                                        <p:cTn id="24" dur="750" fill="hold"/>
                                        <p:tgtEl>
                                          <p:spTgt spid="7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80"/>
                                        </p:tgtEl>
                                        <p:attrNameLst>
                                          <p:attrName>style.visibility</p:attrName>
                                        </p:attrNameLst>
                                      </p:cBhvr>
                                      <p:to>
                                        <p:strVal val="visible"/>
                                      </p:to>
                                    </p:set>
                                    <p:animEffect transition="in" filter="fade">
                                      <p:cBhvr>
                                        <p:cTn id="29" dur="750"/>
                                        <p:tgtEl>
                                          <p:spTgt spid="80"/>
                                        </p:tgtEl>
                                      </p:cBhvr>
                                    </p:animEffect>
                                    <p:anim calcmode="lin" valueType="num">
                                      <p:cBhvr>
                                        <p:cTn id="30" dur="750" fill="hold"/>
                                        <p:tgtEl>
                                          <p:spTgt spid="80"/>
                                        </p:tgtEl>
                                        <p:attrNameLst>
                                          <p:attrName>ppt_x</p:attrName>
                                        </p:attrNameLst>
                                      </p:cBhvr>
                                      <p:tavLst>
                                        <p:tav tm="0">
                                          <p:val>
                                            <p:strVal val="#ppt_x"/>
                                          </p:val>
                                        </p:tav>
                                        <p:tav tm="100000">
                                          <p:val>
                                            <p:strVal val="#ppt_x"/>
                                          </p:val>
                                        </p:tav>
                                      </p:tavLst>
                                    </p:anim>
                                    <p:anim calcmode="lin" valueType="num">
                                      <p:cBhvr>
                                        <p:cTn id="31" dur="750" fill="hold"/>
                                        <p:tgtEl>
                                          <p:spTgt spid="8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750"/>
                                        <p:tgtEl>
                                          <p:spTgt spid="84"/>
                                        </p:tgtEl>
                                      </p:cBhvr>
                                    </p:animEffect>
                                    <p:anim calcmode="lin" valueType="num">
                                      <p:cBhvr>
                                        <p:cTn id="35" dur="750" fill="hold"/>
                                        <p:tgtEl>
                                          <p:spTgt spid="84"/>
                                        </p:tgtEl>
                                        <p:attrNameLst>
                                          <p:attrName>ppt_x</p:attrName>
                                        </p:attrNameLst>
                                      </p:cBhvr>
                                      <p:tavLst>
                                        <p:tav tm="0">
                                          <p:val>
                                            <p:strVal val="#ppt_x"/>
                                          </p:val>
                                        </p:tav>
                                        <p:tav tm="100000">
                                          <p:val>
                                            <p:strVal val="#ppt_x"/>
                                          </p:val>
                                        </p:tav>
                                      </p:tavLst>
                                    </p:anim>
                                    <p:anim calcmode="lin" valueType="num">
                                      <p:cBhvr>
                                        <p:cTn id="36" dur="750" fill="hold"/>
                                        <p:tgtEl>
                                          <p:spTgt spid="8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fade">
                                      <p:cBhvr>
                                        <p:cTn id="41" dur="750"/>
                                        <p:tgtEl>
                                          <p:spTgt spid="85"/>
                                        </p:tgtEl>
                                      </p:cBhvr>
                                    </p:animEffect>
                                    <p:anim calcmode="lin" valueType="num">
                                      <p:cBhvr>
                                        <p:cTn id="42" dur="750" fill="hold"/>
                                        <p:tgtEl>
                                          <p:spTgt spid="85"/>
                                        </p:tgtEl>
                                        <p:attrNameLst>
                                          <p:attrName>ppt_x</p:attrName>
                                        </p:attrNameLst>
                                      </p:cBhvr>
                                      <p:tavLst>
                                        <p:tav tm="0">
                                          <p:val>
                                            <p:strVal val="#ppt_x"/>
                                          </p:val>
                                        </p:tav>
                                        <p:tav tm="100000">
                                          <p:val>
                                            <p:strVal val="#ppt_x"/>
                                          </p:val>
                                        </p:tav>
                                      </p:tavLst>
                                    </p:anim>
                                    <p:anim calcmode="lin" valueType="num">
                                      <p:cBhvr>
                                        <p:cTn id="43" dur="750" fill="hold"/>
                                        <p:tgtEl>
                                          <p:spTgt spid="85"/>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89"/>
                                        </p:tgtEl>
                                        <p:attrNameLst>
                                          <p:attrName>style.visibility</p:attrName>
                                        </p:attrNameLst>
                                      </p:cBhvr>
                                      <p:to>
                                        <p:strVal val="visible"/>
                                      </p:to>
                                    </p:set>
                                    <p:animEffect transition="in" filter="fade">
                                      <p:cBhvr>
                                        <p:cTn id="46" dur="750"/>
                                        <p:tgtEl>
                                          <p:spTgt spid="89"/>
                                        </p:tgtEl>
                                      </p:cBhvr>
                                    </p:animEffect>
                                    <p:anim calcmode="lin" valueType="num">
                                      <p:cBhvr>
                                        <p:cTn id="47" dur="750" fill="hold"/>
                                        <p:tgtEl>
                                          <p:spTgt spid="89"/>
                                        </p:tgtEl>
                                        <p:attrNameLst>
                                          <p:attrName>ppt_x</p:attrName>
                                        </p:attrNameLst>
                                      </p:cBhvr>
                                      <p:tavLst>
                                        <p:tav tm="0">
                                          <p:val>
                                            <p:strVal val="#ppt_x"/>
                                          </p:val>
                                        </p:tav>
                                        <p:tav tm="100000">
                                          <p:val>
                                            <p:strVal val="#ppt_x"/>
                                          </p:val>
                                        </p:tav>
                                      </p:tavLst>
                                    </p:anim>
                                    <p:anim calcmode="lin" valueType="num">
                                      <p:cBhvr>
                                        <p:cTn id="48" dur="750" fill="hold"/>
                                        <p:tgtEl>
                                          <p:spTgt spid="89"/>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750"/>
                                        <p:tgtEl>
                                          <p:spTgt spid="27"/>
                                        </p:tgtEl>
                                      </p:cBhvr>
                                    </p:animEffect>
                                    <p:anim calcmode="lin" valueType="num">
                                      <p:cBhvr>
                                        <p:cTn id="54" dur="750" fill="hold"/>
                                        <p:tgtEl>
                                          <p:spTgt spid="27"/>
                                        </p:tgtEl>
                                        <p:attrNameLst>
                                          <p:attrName>ppt_x</p:attrName>
                                        </p:attrNameLst>
                                      </p:cBhvr>
                                      <p:tavLst>
                                        <p:tav tm="0">
                                          <p:val>
                                            <p:strVal val="#ppt_x"/>
                                          </p:val>
                                        </p:tav>
                                        <p:tav tm="100000">
                                          <p:val>
                                            <p:strVal val="#ppt_x"/>
                                          </p:val>
                                        </p:tav>
                                      </p:tavLst>
                                    </p:anim>
                                    <p:anim calcmode="lin" valueType="num">
                                      <p:cBhvr>
                                        <p:cTn id="55" dur="750" fill="hold"/>
                                        <p:tgtEl>
                                          <p:spTgt spid="27"/>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750"/>
                                        <p:tgtEl>
                                          <p:spTgt spid="31"/>
                                        </p:tgtEl>
                                      </p:cBhvr>
                                    </p:animEffect>
                                    <p:anim calcmode="lin" valueType="num">
                                      <p:cBhvr>
                                        <p:cTn id="59" dur="750" fill="hold"/>
                                        <p:tgtEl>
                                          <p:spTgt spid="31"/>
                                        </p:tgtEl>
                                        <p:attrNameLst>
                                          <p:attrName>ppt_x</p:attrName>
                                        </p:attrNameLst>
                                      </p:cBhvr>
                                      <p:tavLst>
                                        <p:tav tm="0">
                                          <p:val>
                                            <p:strVal val="#ppt_x"/>
                                          </p:val>
                                        </p:tav>
                                        <p:tav tm="100000">
                                          <p:val>
                                            <p:strVal val="#ppt_x"/>
                                          </p:val>
                                        </p:tav>
                                      </p:tavLst>
                                    </p:anim>
                                    <p:anim calcmode="lin" valueType="num">
                                      <p:cBhvr>
                                        <p:cTn id="60" dur="75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79" grpId="0"/>
      <p:bldP spid="84" grpId="0"/>
      <p:bldP spid="89" grpId="0"/>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圆角 7">
            <a:extLst>
              <a:ext uri="{FF2B5EF4-FFF2-40B4-BE49-F238E27FC236}">
                <a16:creationId xmlns="" xmlns:a16="http://schemas.microsoft.com/office/drawing/2014/main" id="{0F8D9E3A-7566-4398-B452-E4A7AB3DD135}"/>
              </a:ext>
            </a:extLst>
          </p:cNvPr>
          <p:cNvSpPr/>
          <p:nvPr/>
        </p:nvSpPr>
        <p:spPr>
          <a:xfrm>
            <a:off x="265770" y="228600"/>
            <a:ext cx="11612880" cy="6400800"/>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Picture 7">
            <a:extLst>
              <a:ext uri="{FF2B5EF4-FFF2-40B4-BE49-F238E27FC236}">
                <a16:creationId xmlns="" xmlns:a16="http://schemas.microsoft.com/office/drawing/2014/main" id="{CC0B3E95-8BA3-4CC6-9089-93B45BA2DB35}"/>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9" name="Rounded Rectangular Callout 54">
            <a:extLst>
              <a:ext uri="{FF2B5EF4-FFF2-40B4-BE49-F238E27FC236}">
                <a16:creationId xmlns="" xmlns:a16="http://schemas.microsoft.com/office/drawing/2014/main" id="{CB5964E2-2130-4E11-B6BE-8BC5F5E90766}"/>
              </a:ext>
            </a:extLst>
          </p:cNvPr>
          <p:cNvSpPr/>
          <p:nvPr/>
        </p:nvSpPr>
        <p:spPr>
          <a:xfrm>
            <a:off x="8976576" y="90151"/>
            <a:ext cx="3215424" cy="1692733"/>
          </a:xfrm>
          <a:prstGeom prst="wedgeRoundRectCallout">
            <a:avLst>
              <a:gd name="adj1" fmla="val -32291"/>
              <a:gd name="adj2" fmla="val 70267"/>
              <a:gd name="adj3" fmla="val 16667"/>
            </a:avLst>
          </a:prstGeom>
          <a:solidFill>
            <a:sysClr val="window" lastClr="FFFFFF"/>
          </a:solidFill>
          <a:ln w="76200" cap="flat" cmpd="sng" algn="ctr">
            <a:solidFill>
              <a:srgbClr val="70AD47">
                <a:lumMod val="50000"/>
              </a:srgbClr>
            </a:solidFill>
            <a:prstDash val="solid"/>
            <a:miter lim="800000"/>
          </a:ln>
          <a:effectLst/>
        </p:spPr>
        <p:txBody>
          <a:bodyPr rtlCol="0" anchor="ctr"/>
          <a:lstStyle/>
          <a:p>
            <a:pPr lvl="0"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Em</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đọc</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kĩ</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đoạn</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văn</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đầu</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tiên</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để</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trả</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lời</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câu</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hỏi</a:t>
            </a:r>
            <a:r>
              <a:rPr lang="en-US" sz="3200" dirty="0">
                <a:latin typeface="Arial-Rounded" panose="020B0500000000000000" pitchFamily="34" charset="0"/>
                <a:ea typeface="Arial-Rounded" panose="020B0500000000000000" pitchFamily="34" charset="0"/>
                <a:cs typeface="Arial-Rounded" panose="020B0500000000000000" pitchFamily="34" charset="0"/>
              </a:rPr>
              <a:t>.</a:t>
            </a:r>
            <a:endParaRPr kumimoji="0" lang="en-US" sz="3200" b="0" i="0" u="none" strike="noStrike" kern="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0" name="Group 9">
            <a:extLst>
              <a:ext uri="{FF2B5EF4-FFF2-40B4-BE49-F238E27FC236}">
                <a16:creationId xmlns="" xmlns:a16="http://schemas.microsoft.com/office/drawing/2014/main" id="{B76F2D8C-5CC8-4DC2-8DD5-6A5DF6DA7C18}"/>
              </a:ext>
            </a:extLst>
          </p:cNvPr>
          <p:cNvGrpSpPr/>
          <p:nvPr/>
        </p:nvGrpSpPr>
        <p:grpSpPr>
          <a:xfrm>
            <a:off x="596304" y="632947"/>
            <a:ext cx="7949254" cy="3653846"/>
            <a:chOff x="929679" y="-624353"/>
            <a:chExt cx="7949254" cy="3653846"/>
          </a:xfrm>
        </p:grpSpPr>
        <p:pic>
          <p:nvPicPr>
            <p:cNvPr id="11" name="Picture 10">
              <a:extLst>
                <a:ext uri="{FF2B5EF4-FFF2-40B4-BE49-F238E27FC236}">
                  <a16:creationId xmlns="" xmlns:a16="http://schemas.microsoft.com/office/drawing/2014/main" id="{A1980635-63C2-4DC3-9570-1ADBC0B901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679" y="-624353"/>
              <a:ext cx="7949254" cy="3653846"/>
            </a:xfrm>
            <a:prstGeom prst="rect">
              <a:avLst/>
            </a:prstGeom>
          </p:spPr>
        </p:pic>
        <p:sp>
          <p:nvSpPr>
            <p:cNvPr id="12" name="Rectangle 11">
              <a:extLst>
                <a:ext uri="{FF2B5EF4-FFF2-40B4-BE49-F238E27FC236}">
                  <a16:creationId xmlns="" xmlns:a16="http://schemas.microsoft.com/office/drawing/2014/main" id="{7B3C970D-31A0-42F2-87BB-6C14A8CA8905}"/>
                </a:ext>
              </a:extLst>
            </p:cNvPr>
            <p:cNvSpPr/>
            <p:nvPr/>
          </p:nvSpPr>
          <p:spPr>
            <a:xfrm>
              <a:off x="1982686" y="663961"/>
              <a:ext cx="5843238" cy="1569660"/>
            </a:xfrm>
            <a:prstGeom prst="rect">
              <a:avLst/>
            </a:prstGeom>
          </p:spPr>
          <p:txBody>
            <a:bodyPr wrap="square">
              <a:spAutoFit/>
            </a:bodyPr>
            <a:lstStyle/>
            <a:p>
              <a:pPr algn="ctr" defTabSz="457200">
                <a:defRPr/>
              </a:pPr>
              <a:r>
                <a:rPr lang="en-US" sz="3200" b="1" dirty="0" err="1">
                  <a:solidFill>
                    <a:srgbClr val="0070C0"/>
                  </a:solidFill>
                  <a:latin typeface="Times New Roman" pitchFamily="18" charset="0"/>
                  <a:cs typeface="Times New Roman" pitchFamily="18" charset="0"/>
                </a:rPr>
                <a:t>Đại</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hội</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thể</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thao</a:t>
              </a:r>
              <a:r>
                <a:rPr lang="en-US" sz="3200" b="1" dirty="0">
                  <a:solidFill>
                    <a:srgbClr val="0070C0"/>
                  </a:solidFill>
                  <a:latin typeface="Times New Roman" pitchFamily="18" charset="0"/>
                  <a:cs typeface="Times New Roman" pitchFamily="18" charset="0"/>
                </a:rPr>
                <a:t> Ô-</a:t>
              </a:r>
              <a:r>
                <a:rPr lang="en-US" sz="3200" b="1" dirty="0" err="1">
                  <a:solidFill>
                    <a:srgbClr val="0070C0"/>
                  </a:solidFill>
                  <a:latin typeface="Times New Roman" pitchFamily="18" charset="0"/>
                  <a:cs typeface="Times New Roman" pitchFamily="18" charset="0"/>
                </a:rPr>
                <a:t>lim</a:t>
              </a:r>
              <a:r>
                <a:rPr lang="en-US" sz="3200" b="1" dirty="0">
                  <a:solidFill>
                    <a:srgbClr val="0070C0"/>
                  </a:solidFill>
                  <a:latin typeface="Times New Roman" pitchFamily="18" charset="0"/>
                  <a:cs typeface="Times New Roman" pitchFamily="18" charset="0"/>
                </a:rPr>
                <a:t>-</a:t>
              </a:r>
              <a:r>
                <a:rPr lang="en-US" sz="3200" b="1" dirty="0" err="1">
                  <a:solidFill>
                    <a:srgbClr val="0070C0"/>
                  </a:solidFill>
                  <a:latin typeface="Times New Roman" pitchFamily="18" charset="0"/>
                  <a:cs typeface="Times New Roman" pitchFamily="18" charset="0"/>
                </a:rPr>
                <a:t>pích</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có</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từ</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bao</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giờ</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và</a:t>
              </a:r>
              <a:r>
                <a:rPr lang="en-US" sz="3200" b="1" dirty="0">
                  <a:solidFill>
                    <a:srgbClr val="0070C0"/>
                  </a:solidFill>
                  <a:latin typeface="Times New Roman" pitchFamily="18" charset="0"/>
                  <a:cs typeface="Times New Roman" pitchFamily="18" charset="0"/>
                </a:rPr>
                <a:t> ở </a:t>
              </a:r>
              <a:r>
                <a:rPr lang="en-US" sz="3200" b="1" dirty="0" err="1">
                  <a:solidFill>
                    <a:srgbClr val="0070C0"/>
                  </a:solidFill>
                  <a:latin typeface="Times New Roman" pitchFamily="18" charset="0"/>
                  <a:cs typeface="Times New Roman" pitchFamily="18" charset="0"/>
                </a:rPr>
                <a:t>đâu</a:t>
              </a:r>
              <a:r>
                <a:rPr lang="en-US" sz="3200" b="1" dirty="0">
                  <a:solidFill>
                    <a:srgbClr val="0070C0"/>
                  </a:solidFill>
                  <a:latin typeface="Times New Roman" pitchFamily="18" charset="0"/>
                  <a:cs typeface="Times New Roman" pitchFamily="18" charset="0"/>
                </a:rPr>
                <a:t>?</a:t>
              </a:r>
            </a:p>
            <a:p>
              <a:pPr algn="ctr" defTabSz="457200">
                <a:defRPr/>
              </a:pPr>
              <a:endPar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3" name="Rectangle 12">
            <a:extLst>
              <a:ext uri="{FF2B5EF4-FFF2-40B4-BE49-F238E27FC236}">
                <a16:creationId xmlns="" xmlns:a16="http://schemas.microsoft.com/office/drawing/2014/main" id="{F3871600-7ED0-4B81-88BC-00865885BFA9}"/>
              </a:ext>
            </a:extLst>
          </p:cNvPr>
          <p:cNvSpPr/>
          <p:nvPr/>
        </p:nvSpPr>
        <p:spPr>
          <a:xfrm>
            <a:off x="1072822" y="3912835"/>
            <a:ext cx="7749205" cy="2217082"/>
          </a:xfrm>
          <a:prstGeom prst="rect">
            <a:avLst/>
          </a:prstGeom>
        </p:spPr>
        <p:txBody>
          <a:bodyPr wrap="square">
            <a:spAutoFit/>
          </a:bodyPr>
          <a:lstStyle/>
          <a:p>
            <a:pPr>
              <a:lnSpc>
                <a:spcPct val="150000"/>
              </a:lnSpc>
            </a:pPr>
            <a:r>
              <a:rPr lang="nl-NL" sz="3200" b="1" dirty="0" smtClean="0">
                <a:solidFill>
                  <a:srgbClr val="0000FF"/>
                </a:solidFill>
                <a:latin typeface="Times New Roman" panose="02020603050405020304" pitchFamily="18" charset="0"/>
                <a:cs typeface="Times New Roman" panose="02020603050405020304" pitchFamily="18" charset="0"/>
              </a:rPr>
              <a:t>Đại </a:t>
            </a:r>
            <a:r>
              <a:rPr lang="nl-NL" sz="3200" b="1" dirty="0">
                <a:solidFill>
                  <a:srgbClr val="0000FF"/>
                </a:solidFill>
                <a:latin typeface="Times New Roman" panose="02020603050405020304" pitchFamily="18" charset="0"/>
                <a:cs typeface="Times New Roman" panose="02020603050405020304" pitchFamily="18" charset="0"/>
              </a:rPr>
              <a:t>hội thể thao Ô-lim-pích có từ gần </a:t>
            </a:r>
            <a:endParaRPr lang="nl-NL" sz="3200" b="1" dirty="0" smtClean="0">
              <a:solidFill>
                <a:srgbClr val="0000FF"/>
              </a:solidFill>
              <a:latin typeface="Times New Roman" panose="02020603050405020304" pitchFamily="18" charset="0"/>
              <a:cs typeface="Times New Roman" panose="02020603050405020304" pitchFamily="18" charset="0"/>
            </a:endParaRPr>
          </a:p>
          <a:p>
            <a:pPr>
              <a:lnSpc>
                <a:spcPct val="150000"/>
              </a:lnSpc>
            </a:pPr>
            <a:r>
              <a:rPr lang="nl-NL" sz="3200" b="1" dirty="0" smtClean="0">
                <a:solidFill>
                  <a:srgbClr val="0000FF"/>
                </a:solidFill>
                <a:latin typeface="Times New Roman" panose="02020603050405020304" pitchFamily="18" charset="0"/>
                <a:cs typeface="Times New Roman" panose="02020603050405020304" pitchFamily="18" charset="0"/>
              </a:rPr>
              <a:t>3 </a:t>
            </a:r>
            <a:r>
              <a:rPr lang="nl-NL" sz="3200" b="1" dirty="0">
                <a:solidFill>
                  <a:srgbClr val="0000FF"/>
                </a:solidFill>
                <a:latin typeface="Times New Roman" panose="02020603050405020304" pitchFamily="18" charset="0"/>
                <a:cs typeface="Times New Roman" panose="02020603050405020304" pitchFamily="18" charset="0"/>
              </a:rPr>
              <a:t>000 năm trước ở Hy Lạp cổ.</a:t>
            </a:r>
            <a:endParaRPr lang="en-US" sz="3200" b="1" dirty="0">
              <a:solidFill>
                <a:srgbClr val="0000FF"/>
              </a:solidFill>
              <a:latin typeface="Times New Roman" panose="02020603050405020304" pitchFamily="18" charset="0"/>
              <a:cs typeface="Times New Roman" panose="02020603050405020304" pitchFamily="18" charset="0"/>
            </a:endParaRPr>
          </a:p>
          <a:p>
            <a:pPr algn="ctr">
              <a:lnSpc>
                <a:spcPct val="150000"/>
              </a:lnSpc>
            </a:pPr>
            <a:endPar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1173065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500"/>
                            </p:stCondLst>
                            <p:childTnLst>
                              <p:par>
                                <p:cTn id="13" presetID="16" presetClass="entr" presetSubtype="2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0-#ppt_w/2"/>
                                          </p:val>
                                        </p:tav>
                                        <p:tav tm="100000">
                                          <p:val>
                                            <p:strVal val="#ppt_x"/>
                                          </p:val>
                                        </p:tav>
                                      </p:tavLst>
                                    </p:anim>
                                    <p:anim calcmode="lin" valueType="num">
                                      <p:cBhvr additive="base">
                                        <p:cTn id="29"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圆角 7">
            <a:extLst>
              <a:ext uri="{FF2B5EF4-FFF2-40B4-BE49-F238E27FC236}">
                <a16:creationId xmlns="" xmlns:a16="http://schemas.microsoft.com/office/drawing/2014/main" id="{0F8D9E3A-7566-4398-B452-E4A7AB3DD135}"/>
              </a:ext>
            </a:extLst>
          </p:cNvPr>
          <p:cNvSpPr/>
          <p:nvPr/>
        </p:nvSpPr>
        <p:spPr>
          <a:xfrm>
            <a:off x="265770" y="228600"/>
            <a:ext cx="11612880" cy="6400800"/>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Picture 7">
            <a:extLst>
              <a:ext uri="{FF2B5EF4-FFF2-40B4-BE49-F238E27FC236}">
                <a16:creationId xmlns="" xmlns:a16="http://schemas.microsoft.com/office/drawing/2014/main" id="{CC0B3E95-8BA3-4CC6-9089-93B45BA2DB35}"/>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9" name="Rounded Rectangular Callout 54">
            <a:extLst>
              <a:ext uri="{FF2B5EF4-FFF2-40B4-BE49-F238E27FC236}">
                <a16:creationId xmlns="" xmlns:a16="http://schemas.microsoft.com/office/drawing/2014/main" id="{CB5964E2-2130-4E11-B6BE-8BC5F5E90766}"/>
              </a:ext>
            </a:extLst>
          </p:cNvPr>
          <p:cNvSpPr/>
          <p:nvPr/>
        </p:nvSpPr>
        <p:spPr>
          <a:xfrm>
            <a:off x="8976576" y="90151"/>
            <a:ext cx="3215424" cy="1692733"/>
          </a:xfrm>
          <a:prstGeom prst="wedgeRoundRectCallout">
            <a:avLst>
              <a:gd name="adj1" fmla="val -32291"/>
              <a:gd name="adj2" fmla="val 70267"/>
              <a:gd name="adj3" fmla="val 16667"/>
            </a:avLst>
          </a:prstGeom>
          <a:solidFill>
            <a:sysClr val="window" lastClr="FFFFFF"/>
          </a:solidFill>
          <a:ln w="76200" cap="flat" cmpd="sng" algn="ctr">
            <a:solidFill>
              <a:srgbClr val="70AD47">
                <a:lumMod val="50000"/>
              </a:srgbClr>
            </a:solidFill>
            <a:prstDash val="solid"/>
            <a:miter lim="800000"/>
          </a:ln>
          <a:effectLst/>
        </p:spPr>
        <p:txBody>
          <a:bodyPr rtlCol="0" anchor="ctr"/>
          <a:lstStyle/>
          <a:p>
            <a:pPr lvl="0" algn="ctr"/>
            <a:r>
              <a:rPr lang="en-US" sz="2800" dirty="0" err="1">
                <a:latin typeface="Arial-Rounded" panose="020B0500000000000000" pitchFamily="34" charset="0"/>
                <a:ea typeface="Arial-Rounded" panose="020B0500000000000000" pitchFamily="34" charset="0"/>
                <a:cs typeface="Arial-Rounded" panose="020B0500000000000000" pitchFamily="34" charset="0"/>
              </a:rPr>
              <a:t>Em</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đọc</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đoạn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văn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thứ</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hai</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để</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trả</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lời</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câu</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hỏi</a:t>
            </a:r>
            <a:r>
              <a:rPr lang="en-US" sz="2800" dirty="0">
                <a:latin typeface="Arial-Rounded" panose="020B0500000000000000" pitchFamily="34" charset="0"/>
                <a:ea typeface="Arial-Rounded" panose="020B0500000000000000" pitchFamily="34" charset="0"/>
                <a:cs typeface="Arial-Rounded" panose="020B0500000000000000" pitchFamily="34" charset="0"/>
              </a:rPr>
              <a:t>.</a:t>
            </a:r>
            <a:endParaRPr kumimoji="0" lang="en-US" sz="2800" b="0" i="0" u="none" strike="noStrike" kern="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1" name="Picture 10">
            <a:extLst>
              <a:ext uri="{FF2B5EF4-FFF2-40B4-BE49-F238E27FC236}">
                <a16:creationId xmlns="" xmlns:a16="http://schemas.microsoft.com/office/drawing/2014/main" id="{A1980635-63C2-4DC3-9570-1ADBC0B901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304" y="632947"/>
            <a:ext cx="7949254" cy="3653846"/>
          </a:xfrm>
          <a:prstGeom prst="rect">
            <a:avLst/>
          </a:prstGeom>
        </p:spPr>
      </p:pic>
      <p:sp>
        <p:nvSpPr>
          <p:cNvPr id="14" name="Rectangle 13"/>
          <p:cNvSpPr/>
          <p:nvPr/>
        </p:nvSpPr>
        <p:spPr>
          <a:xfrm>
            <a:off x="1495632" y="1859705"/>
            <a:ext cx="6064267"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Những</a:t>
            </a:r>
            <a:r>
              <a:rPr lang="en-US" sz="3600" b="1" dirty="0" smtClean="0">
                <a:solidFill>
                  <a:srgbClr val="FF0000"/>
                </a:solidFill>
                <a:latin typeface="Times New Roman" pitchFamily="18" charset="0"/>
                <a:cs typeface="Times New Roman"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môn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thể</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thao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được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đấu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trong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hội</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15" name="Rectangle 14"/>
          <p:cNvSpPr/>
          <p:nvPr/>
        </p:nvSpPr>
        <p:spPr>
          <a:xfrm>
            <a:off x="871262" y="3673519"/>
            <a:ext cx="7399338" cy="2308324"/>
          </a:xfrm>
          <a:prstGeom prst="rect">
            <a:avLst/>
          </a:prstGeom>
        </p:spPr>
        <p:txBody>
          <a:bodyPr wrap="square">
            <a:spAutoFit/>
          </a:bodyPr>
          <a:lstStyle/>
          <a:p>
            <a:pPr algn="just"/>
            <a:r>
              <a:rPr lang="nl-NL" sz="3600" b="1" dirty="0">
                <a:solidFill>
                  <a:srgbClr val="0000CC"/>
                </a:solidFill>
                <a:latin typeface="Times New Roman" pitchFamily="18" charset="0"/>
                <a:cs typeface="Times New Roman" pitchFamily="18" charset="0"/>
              </a:rPr>
              <a:t> Những môn thể thao được thi đấu trong đại hội là chạy, nhảy, bắn cung, đua ngựa, ném đĩa, ném lao, đấu vật,..</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690222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4"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圆角 7">
            <a:extLst>
              <a:ext uri="{FF2B5EF4-FFF2-40B4-BE49-F238E27FC236}">
                <a16:creationId xmlns="" xmlns:a16="http://schemas.microsoft.com/office/drawing/2014/main" id="{0F8D9E3A-7566-4398-B452-E4A7AB3DD135}"/>
              </a:ext>
            </a:extLst>
          </p:cNvPr>
          <p:cNvSpPr/>
          <p:nvPr/>
        </p:nvSpPr>
        <p:spPr>
          <a:xfrm>
            <a:off x="265770" y="228600"/>
            <a:ext cx="11612880" cy="6400800"/>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1" name="Picture 10">
            <a:extLst>
              <a:ext uri="{FF2B5EF4-FFF2-40B4-BE49-F238E27FC236}">
                <a16:creationId xmlns="" xmlns:a16="http://schemas.microsoft.com/office/drawing/2014/main" id="{A1980635-63C2-4DC3-9570-1ADBC0B901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6303" y="-1466850"/>
            <a:ext cx="9681037" cy="7353299"/>
          </a:xfrm>
          <a:prstGeom prst="rect">
            <a:avLst/>
          </a:prstGeom>
        </p:spPr>
      </p:pic>
      <p:sp>
        <p:nvSpPr>
          <p:cNvPr id="13" name="Rectangle 12"/>
          <p:cNvSpPr/>
          <p:nvPr/>
        </p:nvSpPr>
        <p:spPr>
          <a:xfrm>
            <a:off x="2154271" y="555563"/>
            <a:ext cx="6565100" cy="3139321"/>
          </a:xfrm>
          <a:prstGeom prst="rect">
            <a:avLst/>
          </a:prstGeom>
        </p:spPr>
        <p:txBody>
          <a:bodyPr wrap="square">
            <a:spAutoFit/>
          </a:bodyPr>
          <a:lstStyle/>
          <a:p>
            <a:pPr>
              <a:lnSpc>
                <a:spcPct val="150000"/>
              </a:lnSpc>
            </a:pPr>
            <a:r>
              <a:rPr lang="en-US" sz="3600" b="1" dirty="0" err="1" smtClean="0">
                <a:solidFill>
                  <a:srgbClr val="FF0000"/>
                </a:solidFill>
                <a:latin typeface="Times New Roman" pitchFamily="18" charset="0"/>
                <a:cs typeface="Times New Roman" pitchFamily="18" charset="0"/>
              </a:rPr>
              <a:t>Khung</a:t>
            </a:r>
            <a:r>
              <a:rPr lang="en-US" sz="3600" b="1" dirty="0" smtClean="0">
                <a:solidFill>
                  <a:srgbClr val="FF0000"/>
                </a:solidFill>
                <a:latin typeface="Times New Roman" pitchFamily="18" charset="0"/>
                <a:cs typeface="Times New Roman"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cảnh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thành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phố</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trong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ngày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diễn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lễ</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hội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như</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thế</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a:t>
            </a:r>
          </a:p>
          <a:p>
            <a:pPr algn="just"/>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760747" y="3950472"/>
            <a:ext cx="10210801" cy="2485745"/>
          </a:xfrm>
          <a:prstGeom prst="rect">
            <a:avLst/>
          </a:prstGeom>
        </p:spPr>
        <p:txBody>
          <a:bodyPr wrap="square">
            <a:spAutoFit/>
          </a:bodyPr>
          <a:lstStyle/>
          <a:p>
            <a:pPr algn="just">
              <a:lnSpc>
                <a:spcPct val="150000"/>
              </a:lnSpc>
            </a:pPr>
            <a:r>
              <a:rPr lang="nl-NL" sz="3600" b="1" dirty="0">
                <a:solidFill>
                  <a:srgbClr val="0000CC"/>
                </a:solidFill>
                <a:latin typeface="Times New Roman" pitchFamily="18" charset="0"/>
                <a:cs typeface="Times New Roman" pitchFamily="18" charset="0"/>
              </a:rPr>
              <a:t> </a:t>
            </a:r>
            <a:r>
              <a:rPr lang="nl-NL" sz="3200" b="1" dirty="0">
                <a:solidFill>
                  <a:srgbClr val="0000CC"/>
                </a:solidFill>
                <a:latin typeface="Times New Roman" pitchFamily="18" charset="0"/>
                <a:cs typeface="Times New Roman" pitchFamily="18" charset="0"/>
              </a:rPr>
              <a:t>Khung cảnh thành phố trong những ngày diễn ra lễ hội rất tưng bừng, náo nhiệt nhưng cũng rất yên bình vì mọi cuộc xung đột đều phải tạm </a:t>
            </a:r>
            <a:r>
              <a:rPr lang="nl-NL" sz="3200" b="1" dirty="0" smtClean="0">
                <a:solidFill>
                  <a:srgbClr val="0000CC"/>
                </a:solidFill>
                <a:latin typeface="Times New Roman" pitchFamily="18" charset="0"/>
                <a:cs typeface="Times New Roman" pitchFamily="18" charset="0"/>
              </a:rPr>
              <a:t>ngừng.</a:t>
            </a:r>
            <a:endParaRPr lang="en-US" sz="32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9236779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圆角 7">
            <a:extLst>
              <a:ext uri="{FF2B5EF4-FFF2-40B4-BE49-F238E27FC236}">
                <a16:creationId xmlns="" xmlns:a16="http://schemas.microsoft.com/office/drawing/2014/main" id="{0F8D9E3A-7566-4398-B452-E4A7AB3DD135}"/>
              </a:ext>
            </a:extLst>
          </p:cNvPr>
          <p:cNvSpPr/>
          <p:nvPr/>
        </p:nvSpPr>
        <p:spPr>
          <a:xfrm>
            <a:off x="265770" y="228600"/>
            <a:ext cx="11612880" cy="6400800"/>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1" name="Picture 10">
            <a:extLst>
              <a:ext uri="{FF2B5EF4-FFF2-40B4-BE49-F238E27FC236}">
                <a16:creationId xmlns="" xmlns:a16="http://schemas.microsoft.com/office/drawing/2014/main" id="{A1980635-63C2-4DC3-9570-1ADBC0B901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489" y="-184654"/>
            <a:ext cx="7949254" cy="3653846"/>
          </a:xfrm>
          <a:prstGeom prst="rect">
            <a:avLst/>
          </a:prstGeom>
        </p:spPr>
      </p:pic>
      <p:sp>
        <p:nvSpPr>
          <p:cNvPr id="14" name="Rectangle 13"/>
          <p:cNvSpPr/>
          <p:nvPr/>
        </p:nvSpPr>
        <p:spPr>
          <a:xfrm>
            <a:off x="1526243" y="1011250"/>
            <a:ext cx="5917746"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Em</a:t>
            </a:r>
            <a:r>
              <a:rPr lang="en-US" sz="3600" b="1" dirty="0" smtClean="0">
                <a:solidFill>
                  <a:srgbClr val="FF0000"/>
                </a:solidFill>
                <a:latin typeface="Times New Roman" pitchFamily="18" charset="0"/>
                <a:cs typeface="Times New Roman"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hãy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giới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thiệu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về</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ngọn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lửa</a:t>
            </a:r>
            <a:r>
              <a:rPr lang="en-US" sz="3600" b="1" dirty="0" smtClean="0">
                <a:solidFill>
                  <a:srgbClr val="FF0000"/>
                </a:solidFill>
                <a:latin typeface="Times New Roman" panose="02020603050405020304" pitchFamily="18" charset="0"/>
                <a:cs typeface="Times New Roman" panose="02020603050405020304" pitchFamily="18" charset="0"/>
              </a:rPr>
              <a:t> Ô-</a:t>
            </a:r>
            <a:r>
              <a:rPr lang="en-US" sz="3600" b="1" dirty="0" err="1" smtClean="0">
                <a:solidFill>
                  <a:srgbClr val="FF0000"/>
                </a:solidFill>
                <a:latin typeface="Times New Roman" panose="02020603050405020304" pitchFamily="18" charset="0"/>
                <a:cs typeface="Times New Roman" panose="02020603050405020304" pitchFamily="18" charset="0"/>
              </a:rPr>
              <a:t>lim</a:t>
            </a:r>
            <a:r>
              <a:rPr lang="en-US" sz="3600" b="1" dirty="0" smtClean="0">
                <a:solidFill>
                  <a:srgbClr val="FF0000"/>
                </a:solidFill>
                <a:latin typeface="Times New Roman" panose="02020603050405020304" pitchFamily="18" charset="0"/>
                <a:cs typeface="Times New Roman" panose="02020603050405020304" pitchFamily="18" charset="0"/>
              </a:rPr>
              <a:t>-</a:t>
            </a:r>
            <a:r>
              <a:rPr lang="en-US" sz="3600" b="1" dirty="0" err="1" smtClean="0">
                <a:solidFill>
                  <a:srgbClr val="FF0000"/>
                </a:solidFill>
                <a:latin typeface="Times New Roman" panose="02020603050405020304" pitchFamily="18" charset="0"/>
                <a:cs typeface="Times New Roman" panose="02020603050405020304" pitchFamily="18" charset="0"/>
              </a:rPr>
              <a:t>pích</a:t>
            </a:r>
            <a:r>
              <a:rPr lang="en-US" sz="3600" b="1" dirty="0">
                <a:solidFill>
                  <a:srgbClr val="FF0000"/>
                </a:solidFill>
                <a:latin typeface="Times New Roman" panose="02020603050405020304" pitchFamily="18" charset="0"/>
                <a:cs typeface="Times New Roman" panose="02020603050405020304" pitchFamily="18" charset="0"/>
              </a:rPr>
              <a:t>.</a:t>
            </a:r>
          </a:p>
        </p:txBody>
      </p:sp>
      <p:pic>
        <p:nvPicPr>
          <p:cNvPr id="15" name="Picture 14">
            <a:extLst>
              <a:ext uri="{FF2B5EF4-FFF2-40B4-BE49-F238E27FC236}">
                <a16:creationId xmlns="" xmlns:a16="http://schemas.microsoft.com/office/drawing/2014/main" id="{9B7BBC93-09C7-1524-BE03-1DF1C0345E2A}"/>
              </a:ext>
            </a:extLst>
          </p:cNvPr>
          <p:cNvPicPr>
            <a:picLocks noChangeAspect="1"/>
          </p:cNvPicPr>
          <p:nvPr/>
        </p:nvPicPr>
        <p:blipFill>
          <a:blip r:embed="rId3"/>
          <a:stretch>
            <a:fillRect/>
          </a:stretch>
        </p:blipFill>
        <p:spPr>
          <a:xfrm>
            <a:off x="7295669" y="2991559"/>
            <a:ext cx="4450173" cy="2475191"/>
          </a:xfrm>
          <a:prstGeom prst="rect">
            <a:avLst/>
          </a:prstGeom>
        </p:spPr>
      </p:pic>
      <p:sp>
        <p:nvSpPr>
          <p:cNvPr id="16" name="Rectangle 15"/>
          <p:cNvSpPr/>
          <p:nvPr/>
        </p:nvSpPr>
        <p:spPr>
          <a:xfrm>
            <a:off x="581110" y="3105769"/>
            <a:ext cx="6386137" cy="224676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nl-NL" sz="2800" b="1" dirty="0">
                <a:solidFill>
                  <a:srgbClr val="0000CC"/>
                </a:solidFill>
                <a:latin typeface="Times New Roman" panose="02020603050405020304" pitchFamily="18" charset="0"/>
                <a:cs typeface="Times New Roman" panose="02020603050405020304" pitchFamily="18" charset="0"/>
              </a:rPr>
              <a:t>Ngọn lửa Ô-lim-pích mang từ thành phố Ô-lim-pi-a tới được thắp sáng trong giờ khai mạc, báo hiệu bắt đầu những cuộc đua tài theo tinh thần hoà bình và hữu nghị.</a:t>
            </a:r>
            <a:endParaRPr lang="en-US" sz="28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98229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圆角 7">
            <a:extLst>
              <a:ext uri="{FF2B5EF4-FFF2-40B4-BE49-F238E27FC236}">
                <a16:creationId xmlns="" xmlns:a16="http://schemas.microsoft.com/office/drawing/2014/main" id="{0F8D9E3A-7566-4398-B452-E4A7AB3DD135}"/>
              </a:ext>
            </a:extLst>
          </p:cNvPr>
          <p:cNvSpPr/>
          <p:nvPr/>
        </p:nvSpPr>
        <p:spPr>
          <a:xfrm>
            <a:off x="265770" y="228600"/>
            <a:ext cx="11612880" cy="6400800"/>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1" name="Picture 10">
            <a:extLst>
              <a:ext uri="{FF2B5EF4-FFF2-40B4-BE49-F238E27FC236}">
                <a16:creationId xmlns="" xmlns:a16="http://schemas.microsoft.com/office/drawing/2014/main" id="{A1980635-63C2-4DC3-9570-1ADBC0B901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456" y="-487499"/>
            <a:ext cx="9328971" cy="3653846"/>
          </a:xfrm>
          <a:prstGeom prst="rect">
            <a:avLst/>
          </a:prstGeom>
        </p:spPr>
      </p:pic>
      <p:sp>
        <p:nvSpPr>
          <p:cNvPr id="14" name="Rectangle 13"/>
          <p:cNvSpPr/>
          <p:nvPr/>
        </p:nvSpPr>
        <p:spPr>
          <a:xfrm>
            <a:off x="1498805" y="642565"/>
            <a:ext cx="7035549" cy="1200329"/>
          </a:xfrm>
          <a:prstGeom prst="rect">
            <a:avLst/>
          </a:prstGeom>
        </p:spPr>
        <p:txBody>
          <a:bodyPr wrap="square">
            <a:spAutoFit/>
          </a:bodyPr>
          <a:lstStyle/>
          <a:p>
            <a:pPr lvl="0" algn="just"/>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lang="en-US" sz="3600" b="1" dirty="0" smtClean="0">
                <a:solidFill>
                  <a:srgbClr val="FF0000"/>
                </a:solidFill>
                <a:latin typeface="Times New Roman" panose="02020603050405020304" pitchFamily="18" charset="0"/>
                <a:cs typeface="Times New Roman" panose="02020603050405020304" pitchFamily="18" charset="0"/>
              </a:rPr>
              <a:t>Theo </a:t>
            </a:r>
            <a:r>
              <a:rPr lang="en-US" sz="3600" b="1" dirty="0" err="1">
                <a:solidFill>
                  <a:srgbClr val="FF0000"/>
                </a:solidFill>
                <a:latin typeface="Times New Roman" panose="02020603050405020304" pitchFamily="18" charset="0"/>
                <a:cs typeface="Times New Roman" panose="02020603050405020304" pitchFamily="18" charset="0"/>
              </a:rPr>
              <a:t>em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vì</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sao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nói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hội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thể</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thao</a:t>
            </a:r>
            <a:r>
              <a:rPr lang="en-US" sz="3600" b="1" dirty="0">
                <a:solidFill>
                  <a:srgbClr val="FF0000"/>
                </a:solidFill>
                <a:latin typeface="Times New Roman" panose="02020603050405020304" pitchFamily="18" charset="0"/>
                <a:cs typeface="Times New Roman" panose="02020603050405020304" pitchFamily="18" charset="0"/>
              </a:rPr>
              <a:t> Ô-</a:t>
            </a:r>
            <a:r>
              <a:rPr lang="en-US" sz="3600" b="1" dirty="0" err="1">
                <a:solidFill>
                  <a:srgbClr val="FF0000"/>
                </a:solidFill>
                <a:latin typeface="Times New Roman" panose="02020603050405020304" pitchFamily="18" charset="0"/>
                <a:cs typeface="Times New Roman" panose="02020603050405020304" pitchFamily="18" charset="0"/>
              </a:rPr>
              <a:t>lim</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FF0000"/>
                </a:solidFill>
                <a:latin typeface="Times New Roman" panose="02020603050405020304" pitchFamily="18" charset="0"/>
                <a:cs typeface="Times New Roman" panose="02020603050405020304" pitchFamily="18" charset="0"/>
              </a:rPr>
              <a:t>pích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tục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lệ</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tốt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đẹp</a:t>
            </a:r>
            <a:r>
              <a:rPr lang="en-US" sz="3200" b="1" dirty="0">
                <a:solidFill>
                  <a:srgbClr val="FF0000"/>
                </a:solidFill>
                <a:latin typeface="Times New Roman" panose="02020603050405020304" pitchFamily="18" charset="0"/>
                <a:cs typeface="Times New Roman" panose="02020603050405020304" pitchFamily="18" charset="0"/>
              </a:rPr>
              <a:t>?</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nvGrpSpPr>
          <p:cNvPr id="15" name="Group 14">
            <a:extLst>
              <a:ext uri="{FF2B5EF4-FFF2-40B4-BE49-F238E27FC236}">
                <a16:creationId xmlns="" xmlns:a16="http://schemas.microsoft.com/office/drawing/2014/main" id="{643C86E3-BB7C-4881-A777-02292F5C0C56}"/>
              </a:ext>
            </a:extLst>
          </p:cNvPr>
          <p:cNvGrpSpPr/>
          <p:nvPr/>
        </p:nvGrpSpPr>
        <p:grpSpPr>
          <a:xfrm>
            <a:off x="8774507" y="2878339"/>
            <a:ext cx="3104143" cy="3127647"/>
            <a:chOff x="7656474" y="831396"/>
            <a:chExt cx="3689350" cy="3269584"/>
          </a:xfrm>
        </p:grpSpPr>
        <p:pic>
          <p:nvPicPr>
            <p:cNvPr id="16" name="图片 2" descr="2">
              <a:extLst>
                <a:ext uri="{FF2B5EF4-FFF2-40B4-BE49-F238E27FC236}">
                  <a16:creationId xmlns="" xmlns:a16="http://schemas.microsoft.com/office/drawing/2014/main" id="{AAEA5DEF-4564-4DAC-BEE8-8A2A4C0EE27E}"/>
                </a:ext>
              </a:extLst>
            </p:cNvPr>
            <p:cNvPicPr>
              <a:picLocks noChangeAspect="1"/>
            </p:cNvPicPr>
            <p:nvPr/>
          </p:nvPicPr>
          <p:blipFill>
            <a:blip r:embed="rId3"/>
            <a:stretch>
              <a:fillRect/>
            </a:stretch>
          </p:blipFill>
          <p:spPr>
            <a:xfrm>
              <a:off x="7656474" y="831396"/>
              <a:ext cx="3689350" cy="3127375"/>
            </a:xfrm>
            <a:prstGeom prst="rect">
              <a:avLst/>
            </a:prstGeom>
          </p:spPr>
        </p:pic>
        <p:sp>
          <p:nvSpPr>
            <p:cNvPr id="17" name="Rounded Rectangle 52">
              <a:extLst>
                <a:ext uri="{FF2B5EF4-FFF2-40B4-BE49-F238E27FC236}">
                  <a16:creationId xmlns="" xmlns:a16="http://schemas.microsoft.com/office/drawing/2014/main" id="{71BA2ABD-F6FA-4676-ADBA-72D8262CF498}"/>
                </a:ext>
              </a:extLst>
            </p:cNvPr>
            <p:cNvSpPr/>
            <p:nvPr/>
          </p:nvSpPr>
          <p:spPr>
            <a:xfrm>
              <a:off x="8086969" y="3013280"/>
              <a:ext cx="2912297" cy="1087700"/>
            </a:xfrm>
            <a:prstGeom prst="roundRect">
              <a:avLst/>
            </a:prstGeom>
            <a:solidFill>
              <a:sysClr val="window" lastClr="FFFFFF"/>
            </a:solidFill>
            <a:ln w="12700" cap="flat" cmpd="sng" algn="ctr">
              <a:solidFill>
                <a:srgbClr val="4F81BD"/>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3200" b="0"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luận</a:t>
              </a:r>
              <a:r>
                <a:rPr kumimoji="0" lang="en-US" sz="3200" b="0"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nhóm</a:t>
              </a:r>
              <a:r>
                <a:rPr kumimoji="0" lang="en-US" sz="3200" b="0"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đôi</a:t>
              </a:r>
              <a:endParaRPr kumimoji="0" lang="en-US" sz="3200" b="0"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8" name="Rectangle 17"/>
          <p:cNvSpPr/>
          <p:nvPr/>
        </p:nvSpPr>
        <p:spPr>
          <a:xfrm>
            <a:off x="820239" y="2528111"/>
            <a:ext cx="7848586" cy="3477875"/>
          </a:xfrm>
          <a:prstGeom prst="rect">
            <a:avLst/>
          </a:prstGeom>
        </p:spPr>
        <p:txBody>
          <a:bodyPr wrap="square">
            <a:spAutoFit/>
          </a:bodyPr>
          <a:lstStyle/>
          <a:p>
            <a:r>
              <a:rPr lang="nl-NL" sz="4000" b="1" dirty="0">
                <a:solidFill>
                  <a:srgbClr val="0000CC"/>
                </a:solidFill>
                <a:latin typeface="Times New Roman" panose="02020603050405020304" pitchFamily="18" charset="0"/>
                <a:cs typeface="Times New Roman" panose="02020603050405020304" pitchFamily="18" charset="0"/>
              </a:rPr>
              <a:t>+ </a:t>
            </a:r>
            <a:r>
              <a:rPr lang="nl-NL" sz="2800" b="1" dirty="0">
                <a:solidFill>
                  <a:srgbClr val="0000CC"/>
                </a:solidFill>
                <a:latin typeface="Times New Roman" panose="02020603050405020304" pitchFamily="18" charset="0"/>
                <a:cs typeface="Times New Roman" panose="02020603050405020304" pitchFamily="18" charset="0"/>
              </a:rPr>
              <a:t>Đại hội thể thao Ô-lim-pích là tục lệ tốt đẹp vì đại hội đã đem đến cho thành phố không khí tưng bừng, náo nhiệt.</a:t>
            </a:r>
            <a:endParaRPr lang="en-US" sz="2800" b="1" dirty="0">
              <a:solidFill>
                <a:srgbClr val="0000CC"/>
              </a:solidFill>
              <a:latin typeface="Times New Roman" panose="02020603050405020304" pitchFamily="18" charset="0"/>
              <a:cs typeface="Times New Roman" panose="02020603050405020304" pitchFamily="18" charset="0"/>
            </a:endParaRPr>
          </a:p>
          <a:p>
            <a:r>
              <a:rPr lang="nl-NL" sz="2800" b="1" dirty="0" smtClean="0">
                <a:solidFill>
                  <a:srgbClr val="0000CC"/>
                </a:solidFill>
                <a:latin typeface="Times New Roman" panose="02020603050405020304" pitchFamily="18" charset="0"/>
                <a:cs typeface="Times New Roman" panose="02020603050405020304" pitchFamily="18" charset="0"/>
              </a:rPr>
              <a:t>+ Đại </a:t>
            </a:r>
            <a:r>
              <a:rPr lang="nl-NL" sz="2800" b="1" dirty="0">
                <a:solidFill>
                  <a:srgbClr val="0000CC"/>
                </a:solidFill>
                <a:latin typeface="Times New Roman" panose="02020603050405020304" pitchFamily="18" charset="0"/>
                <a:cs typeface="Times New Roman" panose="02020603050405020304" pitchFamily="18" charset="0"/>
              </a:rPr>
              <a:t>hội thể thao Ô-lim-pích là tục lệ tốt đẹp vì thông qua các môn thể thao lễ hội đã đem đến không khí hoà bình, hữu nghị cho các quốc gia trên thế giới./</a:t>
            </a:r>
            <a:r>
              <a:rPr lang="nl-NL" sz="4000" b="1" dirty="0">
                <a:solidFill>
                  <a:srgbClr val="0000CC"/>
                </a:solidFill>
                <a:latin typeface="Times New Roman" panose="02020603050405020304" pitchFamily="18" charset="0"/>
                <a:cs typeface="Times New Roman" panose="02020603050405020304" pitchFamily="18" charset="0"/>
              </a:rPr>
              <a:t>...</a:t>
            </a:r>
            <a:endParaRPr lang="en-US" sz="40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3394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69F7F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2CE498-5A67-E736-4CF2-F4BC5A08C30B}"/>
              </a:ext>
            </a:extLst>
          </p:cNvPr>
          <p:cNvSpPr>
            <a:spLocks noGrp="1"/>
          </p:cNvSpPr>
          <p:nvPr>
            <p:ph type="title"/>
          </p:nvPr>
        </p:nvSpPr>
        <p:spPr/>
        <p:txBody>
          <a:bodyPr/>
          <a:lstStyle/>
          <a:p>
            <a:r>
              <a:rPr lang="en-US" dirty="0"/>
              <a:t>`</a:t>
            </a:r>
          </a:p>
        </p:txBody>
      </p:sp>
      <p:sp>
        <p:nvSpPr>
          <p:cNvPr id="3" name="Content Placeholder 2">
            <a:extLst>
              <a:ext uri="{FF2B5EF4-FFF2-40B4-BE49-F238E27FC236}">
                <a16:creationId xmlns="" xmlns:a16="http://schemas.microsoft.com/office/drawing/2014/main" id="{66357784-3A9F-7741-EFE3-9EBF02A718B0}"/>
              </a:ext>
            </a:extLst>
          </p:cNvPr>
          <p:cNvSpPr>
            <a:spLocks noGrp="1"/>
          </p:cNvSpPr>
          <p:nvPr>
            <p:ph idx="1"/>
          </p:nvPr>
        </p:nvSpPr>
        <p:spPr>
          <a:xfrm>
            <a:off x="506015" y="1285657"/>
            <a:ext cx="11685985" cy="4525566"/>
          </a:xfrm>
        </p:spPr>
        <p:txBody>
          <a:bodyPr/>
          <a:lstStyle/>
          <a:p>
            <a:pPr lvl="1"/>
            <a:r>
              <a:rPr lang="en-US" dirty="0"/>
              <a:t>`</a:t>
            </a:r>
          </a:p>
        </p:txBody>
      </p:sp>
      <p:sp>
        <p:nvSpPr>
          <p:cNvPr id="4" name="TextBox 3">
            <a:extLst>
              <a:ext uri="{FF2B5EF4-FFF2-40B4-BE49-F238E27FC236}">
                <a16:creationId xmlns="" xmlns:a16="http://schemas.microsoft.com/office/drawing/2014/main" id="{FBD84AD8-B6C4-CEE5-C453-DFF60AA25862}"/>
              </a:ext>
            </a:extLst>
          </p:cNvPr>
          <p:cNvSpPr txBox="1"/>
          <p:nvPr/>
        </p:nvSpPr>
        <p:spPr>
          <a:xfrm>
            <a:off x="323265" y="1633327"/>
            <a:ext cx="3420207" cy="587395"/>
          </a:xfrm>
          <a:prstGeom prst="roundRect">
            <a:avLst/>
          </a:prstGeom>
          <a:solidFill>
            <a:srgbClr val="FFC000">
              <a:lumMod val="20000"/>
              <a:lumOff val="80000"/>
            </a:srgbClr>
          </a:solidFill>
          <a:ln>
            <a:noFill/>
          </a:ln>
          <a:effectLst>
            <a:outerShdw blurRad="50800" dist="38100" dir="8100000" algn="tr" rotWithShape="0">
              <a:prstClr val="black">
                <a:alpha val="40000"/>
              </a:prstClr>
            </a:outerShdw>
          </a:effectLst>
        </p:spPr>
        <p:txBody>
          <a:bodyPr wrap="square" lIns="68516" tIns="34258" rIns="68516" bIns="34258" rtlCol="0">
            <a:spAutoFit/>
          </a:bodyPr>
          <a:lstStyle/>
          <a:p>
            <a:pPr algn="ctr" defTabSz="685160">
              <a:defRPr/>
            </a:pPr>
            <a:r>
              <a:rPr lang="en-US" sz="1500" b="1" kern="0" dirty="0" err="1">
                <a:solidFill>
                  <a:srgbClr val="FF0000"/>
                </a:solidFill>
                <a:latin typeface="AvantGarde" panose="00000400000000000000" pitchFamily="2" charset="0"/>
                <a:ea typeface="AvantGarde" panose="00000400000000000000" pitchFamily="2" charset="0"/>
                <a:cs typeface="AvantGarde" panose="00000400000000000000" pitchFamily="2" charset="0"/>
              </a:rPr>
              <a:t>Trong</a:t>
            </a:r>
            <a:r>
              <a:rPr lang="en-US" sz="1500" b="1" kern="0" dirty="0">
                <a:solidFill>
                  <a:srgbClr val="FF0000"/>
                </a:solidFill>
                <a:latin typeface="AvantGarde" panose="00000400000000000000" pitchFamily="2" charset="0"/>
                <a:ea typeface="AvantGarde" panose="00000400000000000000" pitchFamily="2" charset="0"/>
                <a:cs typeface="AvantGarde" panose="00000400000000000000" pitchFamily="2" charset="0"/>
              </a:rPr>
              <a:t> </a:t>
            </a:r>
            <a:r>
              <a:rPr lang="en-US" sz="1500" b="1" kern="0" dirty="0" err="1">
                <a:solidFill>
                  <a:srgbClr val="FF0000"/>
                </a:solidFill>
                <a:latin typeface="AvantGarde" panose="00000400000000000000" pitchFamily="2" charset="0"/>
                <a:ea typeface="AvantGarde" panose="00000400000000000000" pitchFamily="2" charset="0"/>
                <a:cs typeface="AvantGarde" panose="00000400000000000000" pitchFamily="2" charset="0"/>
              </a:rPr>
              <a:t>thời</a:t>
            </a:r>
            <a:r>
              <a:rPr lang="en-US" sz="1500" b="1" kern="0" dirty="0">
                <a:solidFill>
                  <a:srgbClr val="FF0000"/>
                </a:solidFill>
                <a:latin typeface="AvantGarde" panose="00000400000000000000" pitchFamily="2" charset="0"/>
                <a:ea typeface="AvantGarde" panose="00000400000000000000" pitchFamily="2" charset="0"/>
                <a:cs typeface="AvantGarde" panose="00000400000000000000" pitchFamily="2" charset="0"/>
              </a:rPr>
              <a:t> </a:t>
            </a:r>
            <a:r>
              <a:rPr lang="en-US" sz="1500" b="1" kern="0" dirty="0" err="1">
                <a:solidFill>
                  <a:srgbClr val="FF0000"/>
                </a:solidFill>
                <a:latin typeface="AvantGarde" panose="00000400000000000000" pitchFamily="2" charset="0"/>
                <a:ea typeface="AvantGarde" panose="00000400000000000000" pitchFamily="2" charset="0"/>
                <a:cs typeface="AvantGarde" panose="00000400000000000000" pitchFamily="2" charset="0"/>
              </a:rPr>
              <a:t>gian</a:t>
            </a:r>
            <a:r>
              <a:rPr lang="en-US" sz="1500" b="1" kern="0" dirty="0">
                <a:solidFill>
                  <a:srgbClr val="FF0000"/>
                </a:solidFill>
                <a:latin typeface="AvantGarde" panose="00000400000000000000" pitchFamily="2" charset="0"/>
                <a:ea typeface="AvantGarde" panose="00000400000000000000" pitchFamily="2" charset="0"/>
                <a:cs typeface="AvantGarde" panose="00000400000000000000" pitchFamily="2" charset="0"/>
              </a:rPr>
              <a:t> </a:t>
            </a:r>
            <a:r>
              <a:rPr lang="en-US" sz="1500" b="1" kern="0" dirty="0" err="1">
                <a:solidFill>
                  <a:srgbClr val="FF0000"/>
                </a:solidFill>
                <a:latin typeface="AvantGarde" panose="00000400000000000000" pitchFamily="2" charset="0"/>
                <a:ea typeface="AvantGarde" panose="00000400000000000000" pitchFamily="2" charset="0"/>
                <a:cs typeface="AvantGarde" panose="00000400000000000000" pitchFamily="2" charset="0"/>
              </a:rPr>
              <a:t>lễ</a:t>
            </a:r>
            <a:r>
              <a:rPr lang="en-US" sz="1500" b="1" kern="0" dirty="0">
                <a:solidFill>
                  <a:srgbClr val="FF0000"/>
                </a:solidFill>
                <a:latin typeface="AvantGarde" panose="00000400000000000000" pitchFamily="2" charset="0"/>
                <a:ea typeface="AvantGarde" panose="00000400000000000000" pitchFamily="2" charset="0"/>
                <a:cs typeface="AvantGarde" panose="00000400000000000000" pitchFamily="2" charset="0"/>
              </a:rPr>
              <a:t> </a:t>
            </a:r>
            <a:r>
              <a:rPr lang="en-US" sz="1500" b="1" kern="0" dirty="0" err="1">
                <a:solidFill>
                  <a:srgbClr val="FF0000"/>
                </a:solidFill>
                <a:latin typeface="AvantGarde" panose="00000400000000000000" pitchFamily="2" charset="0"/>
                <a:ea typeface="AvantGarde" panose="00000400000000000000" pitchFamily="2" charset="0"/>
                <a:cs typeface="AvantGarde" panose="00000400000000000000" pitchFamily="2" charset="0"/>
              </a:rPr>
              <a:t>hội</a:t>
            </a:r>
            <a:r>
              <a:rPr lang="en-US" sz="1500" b="1" kern="0" dirty="0">
                <a:solidFill>
                  <a:srgbClr val="FF0000"/>
                </a:solidFill>
                <a:latin typeface="AvantGarde" panose="00000400000000000000" pitchFamily="2" charset="0"/>
                <a:ea typeface="AvantGarde" panose="00000400000000000000" pitchFamily="2" charset="0"/>
                <a:cs typeface="AvantGarde" panose="00000400000000000000" pitchFamily="2" charset="0"/>
              </a:rPr>
              <a:t>, </a:t>
            </a:r>
            <a:r>
              <a:rPr lang="en-US" sz="1500" b="1" kern="0" dirty="0" err="1">
                <a:solidFill>
                  <a:srgbClr val="FF0000"/>
                </a:solidFill>
                <a:latin typeface="AvantGarde" panose="00000400000000000000" pitchFamily="2" charset="0"/>
                <a:ea typeface="AvantGarde" panose="00000400000000000000" pitchFamily="2" charset="0"/>
                <a:cs typeface="AvantGarde" panose="00000400000000000000" pitchFamily="2" charset="0"/>
              </a:rPr>
              <a:t>mọi</a:t>
            </a:r>
            <a:r>
              <a:rPr lang="en-US" sz="1500" b="1" kern="0" dirty="0">
                <a:solidFill>
                  <a:srgbClr val="FF0000"/>
                </a:solidFill>
                <a:latin typeface="AvantGarde" panose="00000400000000000000" pitchFamily="2" charset="0"/>
                <a:ea typeface="AvantGarde" panose="00000400000000000000" pitchFamily="2" charset="0"/>
                <a:cs typeface="AvantGarde" panose="00000400000000000000" pitchFamily="2" charset="0"/>
              </a:rPr>
              <a:t> </a:t>
            </a:r>
            <a:r>
              <a:rPr lang="en-US" sz="1500" b="1" kern="0" dirty="0" err="1">
                <a:solidFill>
                  <a:srgbClr val="FF0000"/>
                </a:solidFill>
                <a:latin typeface="AvantGarde" panose="00000400000000000000" pitchFamily="2" charset="0"/>
                <a:ea typeface="AvantGarde" panose="00000400000000000000" pitchFamily="2" charset="0"/>
                <a:cs typeface="AvantGarde" panose="00000400000000000000" pitchFamily="2" charset="0"/>
              </a:rPr>
              <a:t>cuộc</a:t>
            </a:r>
            <a:r>
              <a:rPr lang="en-US" sz="1500" b="1" kern="0" dirty="0">
                <a:solidFill>
                  <a:srgbClr val="FF0000"/>
                </a:solidFill>
                <a:latin typeface="AvantGarde" panose="00000400000000000000" pitchFamily="2" charset="0"/>
                <a:ea typeface="AvantGarde" panose="00000400000000000000" pitchFamily="2" charset="0"/>
                <a:cs typeface="AvantGarde" panose="00000400000000000000" pitchFamily="2" charset="0"/>
              </a:rPr>
              <a:t> </a:t>
            </a:r>
            <a:r>
              <a:rPr lang="en-US" sz="1500" b="1" kern="0" dirty="0" err="1">
                <a:solidFill>
                  <a:srgbClr val="FF0000"/>
                </a:solidFill>
                <a:latin typeface="AvantGarde" panose="00000400000000000000" pitchFamily="2" charset="0"/>
                <a:ea typeface="AvantGarde" panose="00000400000000000000" pitchFamily="2" charset="0"/>
                <a:cs typeface="AvantGarde" panose="00000400000000000000" pitchFamily="2" charset="0"/>
              </a:rPr>
              <a:t>xung</a:t>
            </a:r>
            <a:r>
              <a:rPr lang="en-US" sz="1500" b="1" kern="0" dirty="0">
                <a:solidFill>
                  <a:srgbClr val="FF0000"/>
                </a:solidFill>
                <a:latin typeface="AvantGarde" panose="00000400000000000000" pitchFamily="2" charset="0"/>
                <a:ea typeface="AvantGarde" panose="00000400000000000000" pitchFamily="2" charset="0"/>
                <a:cs typeface="AvantGarde" panose="00000400000000000000" pitchFamily="2" charset="0"/>
              </a:rPr>
              <a:t> </a:t>
            </a:r>
            <a:r>
              <a:rPr lang="en-US" sz="1500" b="1" kern="0" dirty="0" err="1">
                <a:solidFill>
                  <a:srgbClr val="FF0000"/>
                </a:solidFill>
                <a:latin typeface="AvantGarde" panose="00000400000000000000" pitchFamily="2" charset="0"/>
                <a:ea typeface="AvantGarde" panose="00000400000000000000" pitchFamily="2" charset="0"/>
                <a:cs typeface="AvantGarde" panose="00000400000000000000" pitchFamily="2" charset="0"/>
              </a:rPr>
              <a:t>đột</a:t>
            </a:r>
            <a:r>
              <a:rPr lang="en-US" sz="1500" b="1" kern="0" dirty="0">
                <a:solidFill>
                  <a:srgbClr val="FF0000"/>
                </a:solidFill>
                <a:latin typeface="AvantGarde" panose="00000400000000000000" pitchFamily="2" charset="0"/>
                <a:ea typeface="AvantGarde" panose="00000400000000000000" pitchFamily="2" charset="0"/>
                <a:cs typeface="AvantGarde" panose="00000400000000000000" pitchFamily="2" charset="0"/>
              </a:rPr>
              <a:t> </a:t>
            </a:r>
            <a:r>
              <a:rPr lang="en-US" sz="1500" b="1" kern="0" dirty="0" err="1">
                <a:solidFill>
                  <a:srgbClr val="FF0000"/>
                </a:solidFill>
                <a:latin typeface="AvantGarde" panose="00000400000000000000" pitchFamily="2" charset="0"/>
                <a:ea typeface="AvantGarde" panose="00000400000000000000" pitchFamily="2" charset="0"/>
                <a:cs typeface="AvantGarde" panose="00000400000000000000" pitchFamily="2" charset="0"/>
              </a:rPr>
              <a:t>đều</a:t>
            </a:r>
            <a:r>
              <a:rPr lang="en-US" sz="1500" b="1" kern="0" dirty="0">
                <a:solidFill>
                  <a:srgbClr val="FF0000"/>
                </a:solidFill>
                <a:latin typeface="AvantGarde" panose="00000400000000000000" pitchFamily="2" charset="0"/>
                <a:ea typeface="AvantGarde" panose="00000400000000000000" pitchFamily="2" charset="0"/>
                <a:cs typeface="AvantGarde" panose="00000400000000000000" pitchFamily="2" charset="0"/>
              </a:rPr>
              <a:t> </a:t>
            </a:r>
            <a:r>
              <a:rPr lang="en-US" sz="1500" b="1" kern="0" dirty="0" err="1">
                <a:solidFill>
                  <a:srgbClr val="FF0000"/>
                </a:solidFill>
                <a:latin typeface="AvantGarde" panose="00000400000000000000" pitchFamily="2" charset="0"/>
                <a:ea typeface="AvantGarde" panose="00000400000000000000" pitchFamily="2" charset="0"/>
                <a:cs typeface="AvantGarde" panose="00000400000000000000" pitchFamily="2" charset="0"/>
              </a:rPr>
              <a:t>phải</a:t>
            </a:r>
            <a:r>
              <a:rPr lang="en-US" sz="1500" b="1" kern="0" dirty="0">
                <a:solidFill>
                  <a:srgbClr val="FF0000"/>
                </a:solidFill>
                <a:latin typeface="AvantGarde" panose="00000400000000000000" pitchFamily="2" charset="0"/>
                <a:ea typeface="AvantGarde" panose="00000400000000000000" pitchFamily="2" charset="0"/>
                <a:cs typeface="AvantGarde" panose="00000400000000000000" pitchFamily="2" charset="0"/>
              </a:rPr>
              <a:t> </a:t>
            </a:r>
            <a:r>
              <a:rPr lang="en-US" sz="1500" b="1" kern="0" dirty="0" err="1">
                <a:solidFill>
                  <a:srgbClr val="FF0000"/>
                </a:solidFill>
                <a:latin typeface="AvantGarde" panose="00000400000000000000" pitchFamily="2" charset="0"/>
                <a:ea typeface="AvantGarde" panose="00000400000000000000" pitchFamily="2" charset="0"/>
                <a:cs typeface="AvantGarde" panose="00000400000000000000" pitchFamily="2" charset="0"/>
              </a:rPr>
              <a:t>tạm</a:t>
            </a:r>
            <a:r>
              <a:rPr lang="en-US" sz="1500" b="1" kern="0" dirty="0">
                <a:solidFill>
                  <a:srgbClr val="FF0000"/>
                </a:solidFill>
                <a:latin typeface="AvantGarde" panose="00000400000000000000" pitchFamily="2" charset="0"/>
                <a:ea typeface="AvantGarde" panose="00000400000000000000" pitchFamily="2" charset="0"/>
                <a:cs typeface="AvantGarde" panose="00000400000000000000" pitchFamily="2" charset="0"/>
              </a:rPr>
              <a:t> </a:t>
            </a:r>
            <a:r>
              <a:rPr lang="en-US" sz="1500" b="1" kern="0" dirty="0" err="1">
                <a:solidFill>
                  <a:srgbClr val="FF0000"/>
                </a:solidFill>
                <a:latin typeface="AvantGarde" panose="00000400000000000000" pitchFamily="2" charset="0"/>
                <a:ea typeface="AvantGarde" panose="00000400000000000000" pitchFamily="2" charset="0"/>
                <a:cs typeface="AvantGarde" panose="00000400000000000000" pitchFamily="2" charset="0"/>
              </a:rPr>
              <a:t>ngừng</a:t>
            </a:r>
            <a:r>
              <a:rPr lang="en-US" sz="1500" b="1" kern="0" dirty="0">
                <a:solidFill>
                  <a:srgbClr val="FF0000"/>
                </a:solidFill>
                <a:latin typeface="AvantGarde" panose="00000400000000000000" pitchFamily="2" charset="0"/>
                <a:ea typeface="AvantGarde" panose="00000400000000000000" pitchFamily="2" charset="0"/>
                <a:cs typeface="AvantGarde" panose="00000400000000000000" pitchFamily="2" charset="0"/>
              </a:rPr>
              <a:t>.</a:t>
            </a:r>
          </a:p>
        </p:txBody>
      </p:sp>
      <p:sp>
        <p:nvSpPr>
          <p:cNvPr id="5" name="TextBox 4">
            <a:extLst>
              <a:ext uri="{FF2B5EF4-FFF2-40B4-BE49-F238E27FC236}">
                <a16:creationId xmlns="" xmlns:a16="http://schemas.microsoft.com/office/drawing/2014/main" id="{B8A37DDE-6B87-9A80-8058-718530CCF2AF}"/>
              </a:ext>
            </a:extLst>
          </p:cNvPr>
          <p:cNvSpPr txBox="1"/>
          <p:nvPr/>
        </p:nvSpPr>
        <p:spPr>
          <a:xfrm>
            <a:off x="284746" y="2722166"/>
            <a:ext cx="2568893" cy="587395"/>
          </a:xfrm>
          <a:prstGeom prst="roundRect">
            <a:avLst/>
          </a:prstGeom>
          <a:solidFill>
            <a:srgbClr val="FFC000">
              <a:lumMod val="20000"/>
              <a:lumOff val="80000"/>
            </a:srgbClr>
          </a:solidFill>
          <a:ln>
            <a:noFill/>
          </a:ln>
          <a:effectLst>
            <a:outerShdw blurRad="50800" dist="38100" dir="8100000" algn="tr" rotWithShape="0">
              <a:prstClr val="black">
                <a:alpha val="40000"/>
              </a:prstClr>
            </a:outerShdw>
          </a:effectLst>
        </p:spPr>
        <p:txBody>
          <a:bodyPr wrap="square" lIns="68516" tIns="34258" rIns="68516" bIns="34258" rtlCol="0">
            <a:spAutoFit/>
          </a:bodyPr>
          <a:lstStyle/>
          <a:p>
            <a:pPr algn="ctr" defTabSz="685160">
              <a:defRPr/>
            </a:pPr>
            <a:r>
              <a:rPr lang="en-US" sz="1500" b="1" kern="0" dirty="0" err="1">
                <a:solidFill>
                  <a:srgbClr val="FF0000"/>
                </a:solidFill>
                <a:latin typeface="AvantGarde" panose="00000400000000000000" pitchFamily="2" charset="0"/>
                <a:ea typeface="AvantGarde" panose="00000400000000000000" pitchFamily="2" charset="0"/>
                <a:cs typeface="AvantGarde" panose="00000400000000000000" pitchFamily="2" charset="0"/>
              </a:rPr>
              <a:t>Khuyến</a:t>
            </a:r>
            <a:r>
              <a:rPr lang="en-US" sz="1500" b="1" kern="0" dirty="0">
                <a:solidFill>
                  <a:srgbClr val="FF0000"/>
                </a:solidFill>
                <a:latin typeface="AvantGarde" panose="00000400000000000000" pitchFamily="2" charset="0"/>
                <a:ea typeface="AvantGarde" panose="00000400000000000000" pitchFamily="2" charset="0"/>
                <a:cs typeface="AvantGarde" panose="00000400000000000000" pitchFamily="2" charset="0"/>
              </a:rPr>
              <a:t> </a:t>
            </a:r>
            <a:r>
              <a:rPr lang="en-US" sz="1500" b="1" kern="0" dirty="0" err="1">
                <a:solidFill>
                  <a:srgbClr val="FF0000"/>
                </a:solidFill>
                <a:latin typeface="AvantGarde" panose="00000400000000000000" pitchFamily="2" charset="0"/>
                <a:ea typeface="AvantGarde" panose="00000400000000000000" pitchFamily="2" charset="0"/>
                <a:cs typeface="AvantGarde" panose="00000400000000000000" pitchFamily="2" charset="0"/>
              </a:rPr>
              <a:t>khích</a:t>
            </a:r>
            <a:r>
              <a:rPr lang="en-US" sz="1500" b="1" kern="0" dirty="0">
                <a:solidFill>
                  <a:srgbClr val="FF0000"/>
                </a:solidFill>
                <a:latin typeface="AvantGarde" panose="00000400000000000000" pitchFamily="2" charset="0"/>
                <a:ea typeface="AvantGarde" panose="00000400000000000000" pitchFamily="2" charset="0"/>
                <a:cs typeface="AvantGarde" panose="00000400000000000000" pitchFamily="2" charset="0"/>
              </a:rPr>
              <a:t> </a:t>
            </a:r>
            <a:r>
              <a:rPr lang="vi-VN" sz="1500" b="1" kern="0" dirty="0">
                <a:solidFill>
                  <a:srgbClr val="FF0000"/>
                </a:solidFill>
                <a:latin typeface="AvantGarde" panose="00000400000000000000" pitchFamily="2" charset="0"/>
                <a:ea typeface="AvantGarde" panose="00000400000000000000" pitchFamily="2" charset="0"/>
                <a:cs typeface="AvantGarde" panose="00000400000000000000" pitchFamily="2" charset="0"/>
              </a:rPr>
              <a:t>việc rèn luyện th</a:t>
            </a:r>
            <a:r>
              <a:rPr lang="en-US" sz="1500" b="1" kern="0" dirty="0">
                <a:solidFill>
                  <a:srgbClr val="FF0000"/>
                </a:solidFill>
                <a:latin typeface="AvantGarde" panose="00000400000000000000" pitchFamily="2" charset="0"/>
                <a:ea typeface="AvantGarde" panose="00000400000000000000" pitchFamily="2" charset="0"/>
                <a:cs typeface="AvantGarde" panose="00000400000000000000" pitchFamily="2" charset="0"/>
              </a:rPr>
              <a:t>ể</a:t>
            </a:r>
            <a:r>
              <a:rPr lang="vi-VN" sz="1500" b="1" kern="0" dirty="0">
                <a:solidFill>
                  <a:srgbClr val="FF0000"/>
                </a:solidFill>
                <a:latin typeface="AvantGarde" panose="00000400000000000000" pitchFamily="2" charset="0"/>
                <a:ea typeface="AvantGarde" panose="00000400000000000000" pitchFamily="2" charset="0"/>
                <a:cs typeface="AvantGarde" panose="00000400000000000000" pitchFamily="2" charset="0"/>
              </a:rPr>
              <a:t> dục thể thao</a:t>
            </a:r>
            <a:r>
              <a:rPr lang="en-US" sz="1500" b="1" kern="0" dirty="0">
                <a:solidFill>
                  <a:srgbClr val="FF0000"/>
                </a:solidFill>
                <a:latin typeface="AvantGarde" panose="00000400000000000000" pitchFamily="2" charset="0"/>
                <a:ea typeface="AvantGarde" panose="00000400000000000000" pitchFamily="2" charset="0"/>
                <a:cs typeface="AvantGarde" panose="00000400000000000000" pitchFamily="2" charset="0"/>
              </a:rPr>
              <a:t>.</a:t>
            </a:r>
          </a:p>
        </p:txBody>
      </p:sp>
      <p:sp>
        <p:nvSpPr>
          <p:cNvPr id="6" name="TextBox 5">
            <a:extLst>
              <a:ext uri="{FF2B5EF4-FFF2-40B4-BE49-F238E27FC236}">
                <a16:creationId xmlns="" xmlns:a16="http://schemas.microsoft.com/office/drawing/2014/main" id="{C97E8BAE-1F40-4141-2F47-04925A8D8CA4}"/>
              </a:ext>
            </a:extLst>
          </p:cNvPr>
          <p:cNvSpPr txBox="1"/>
          <p:nvPr/>
        </p:nvSpPr>
        <p:spPr>
          <a:xfrm>
            <a:off x="284746" y="3898248"/>
            <a:ext cx="3023046" cy="587395"/>
          </a:xfrm>
          <a:prstGeom prst="roundRect">
            <a:avLst/>
          </a:prstGeom>
          <a:solidFill>
            <a:srgbClr val="FFC000">
              <a:lumMod val="20000"/>
              <a:lumOff val="80000"/>
            </a:srgbClr>
          </a:solidFill>
          <a:ln>
            <a:noFill/>
          </a:ln>
          <a:effectLst>
            <a:outerShdw blurRad="50800" dist="38100" dir="8100000" algn="tr" rotWithShape="0">
              <a:prstClr val="black">
                <a:alpha val="40000"/>
              </a:prstClr>
            </a:outerShdw>
          </a:effectLst>
        </p:spPr>
        <p:txBody>
          <a:bodyPr wrap="square" lIns="68516" tIns="34258" rIns="68516" bIns="34258" rtlCol="0">
            <a:spAutoFit/>
          </a:bodyPr>
          <a:lstStyle/>
          <a:p>
            <a:pPr algn="ctr" defTabSz="685160">
              <a:defRPr/>
            </a:pPr>
            <a:r>
              <a:rPr lang="en-US" sz="1500" b="1" kern="0" dirty="0" err="1">
                <a:solidFill>
                  <a:srgbClr val="FF0000"/>
                </a:solidFill>
                <a:latin typeface="AvantGarde" panose="00000400000000000000" pitchFamily="2" charset="0"/>
                <a:ea typeface="AvantGarde" panose="00000400000000000000" pitchFamily="2" charset="0"/>
                <a:cs typeface="AvantGarde" panose="00000400000000000000" pitchFamily="2" charset="0"/>
              </a:rPr>
              <a:t>Những</a:t>
            </a:r>
            <a:r>
              <a:rPr lang="en-US" sz="1500" b="1" kern="0" dirty="0">
                <a:solidFill>
                  <a:srgbClr val="FF0000"/>
                </a:solidFill>
                <a:latin typeface="AvantGarde" panose="00000400000000000000" pitchFamily="2" charset="0"/>
                <a:ea typeface="AvantGarde" panose="00000400000000000000" pitchFamily="2" charset="0"/>
                <a:cs typeface="AvantGarde" panose="00000400000000000000" pitchFamily="2" charset="0"/>
              </a:rPr>
              <a:t> </a:t>
            </a:r>
            <a:r>
              <a:rPr lang="en-US" sz="1500" b="1" kern="0" dirty="0" err="1">
                <a:solidFill>
                  <a:srgbClr val="FF0000"/>
                </a:solidFill>
                <a:latin typeface="AvantGarde" panose="00000400000000000000" pitchFamily="2" charset="0"/>
                <a:ea typeface="AvantGarde" panose="00000400000000000000" pitchFamily="2" charset="0"/>
                <a:cs typeface="AvantGarde" panose="00000400000000000000" pitchFamily="2" charset="0"/>
              </a:rPr>
              <a:t>cuộc</a:t>
            </a:r>
            <a:r>
              <a:rPr lang="en-US" sz="1500" b="1" kern="0" dirty="0">
                <a:solidFill>
                  <a:srgbClr val="FF0000"/>
                </a:solidFill>
                <a:latin typeface="AvantGarde" panose="00000400000000000000" pitchFamily="2" charset="0"/>
                <a:ea typeface="AvantGarde" panose="00000400000000000000" pitchFamily="2" charset="0"/>
                <a:cs typeface="AvantGarde" panose="00000400000000000000" pitchFamily="2" charset="0"/>
              </a:rPr>
              <a:t> </a:t>
            </a:r>
            <a:r>
              <a:rPr lang="en-US" sz="1500" b="1" kern="0" dirty="0" err="1">
                <a:solidFill>
                  <a:srgbClr val="FF0000"/>
                </a:solidFill>
                <a:latin typeface="AvantGarde" panose="00000400000000000000" pitchFamily="2" charset="0"/>
                <a:ea typeface="AvantGarde" panose="00000400000000000000" pitchFamily="2" charset="0"/>
                <a:cs typeface="AvantGarde" panose="00000400000000000000" pitchFamily="2" charset="0"/>
              </a:rPr>
              <a:t>đua</a:t>
            </a:r>
            <a:r>
              <a:rPr lang="en-US" sz="1500" b="1" kern="0" dirty="0">
                <a:solidFill>
                  <a:srgbClr val="FF0000"/>
                </a:solidFill>
                <a:latin typeface="AvantGarde" panose="00000400000000000000" pitchFamily="2" charset="0"/>
                <a:ea typeface="AvantGarde" panose="00000400000000000000" pitchFamily="2" charset="0"/>
                <a:cs typeface="AvantGarde" panose="00000400000000000000" pitchFamily="2" charset="0"/>
              </a:rPr>
              <a:t> </a:t>
            </a:r>
            <a:r>
              <a:rPr lang="en-US" sz="1500" b="1" kern="0" dirty="0" err="1">
                <a:solidFill>
                  <a:srgbClr val="FF0000"/>
                </a:solidFill>
                <a:latin typeface="AvantGarde" panose="00000400000000000000" pitchFamily="2" charset="0"/>
                <a:ea typeface="AvantGarde" panose="00000400000000000000" pitchFamily="2" charset="0"/>
                <a:cs typeface="AvantGarde" panose="00000400000000000000" pitchFamily="2" charset="0"/>
              </a:rPr>
              <a:t>tài</a:t>
            </a:r>
            <a:r>
              <a:rPr lang="en-US" sz="1500" b="1" kern="0" dirty="0">
                <a:solidFill>
                  <a:srgbClr val="FF0000"/>
                </a:solidFill>
                <a:latin typeface="AvantGarde" panose="00000400000000000000" pitchFamily="2" charset="0"/>
                <a:ea typeface="AvantGarde" panose="00000400000000000000" pitchFamily="2" charset="0"/>
                <a:cs typeface="AvantGarde" panose="00000400000000000000" pitchFamily="2" charset="0"/>
              </a:rPr>
              <a:t> </a:t>
            </a:r>
            <a:r>
              <a:rPr lang="en-US" sz="1500" b="1" kern="0" dirty="0" err="1">
                <a:solidFill>
                  <a:srgbClr val="FF0000"/>
                </a:solidFill>
                <a:latin typeface="AvantGarde" panose="00000400000000000000" pitchFamily="2" charset="0"/>
                <a:ea typeface="AvantGarde" panose="00000400000000000000" pitchFamily="2" charset="0"/>
                <a:cs typeface="AvantGarde" panose="00000400000000000000" pitchFamily="2" charset="0"/>
              </a:rPr>
              <a:t>theo</a:t>
            </a:r>
            <a:r>
              <a:rPr lang="en-US" sz="1500" b="1" kern="0" dirty="0">
                <a:solidFill>
                  <a:srgbClr val="FF0000"/>
                </a:solidFill>
                <a:latin typeface="AvantGarde" panose="00000400000000000000" pitchFamily="2" charset="0"/>
                <a:ea typeface="AvantGarde" panose="00000400000000000000" pitchFamily="2" charset="0"/>
                <a:cs typeface="AvantGarde" panose="00000400000000000000" pitchFamily="2" charset="0"/>
              </a:rPr>
              <a:t> </a:t>
            </a:r>
            <a:r>
              <a:rPr lang="en-US" sz="1500" b="1" kern="0" dirty="0" err="1">
                <a:solidFill>
                  <a:srgbClr val="FF0000"/>
                </a:solidFill>
                <a:latin typeface="AvantGarde" panose="00000400000000000000" pitchFamily="2" charset="0"/>
                <a:ea typeface="AvantGarde" panose="00000400000000000000" pitchFamily="2" charset="0"/>
                <a:cs typeface="AvantGarde" panose="00000400000000000000" pitchFamily="2" charset="0"/>
              </a:rPr>
              <a:t>tinh</a:t>
            </a:r>
            <a:r>
              <a:rPr lang="en-US" sz="1500" b="1" kern="0" dirty="0">
                <a:solidFill>
                  <a:srgbClr val="FF0000"/>
                </a:solidFill>
                <a:latin typeface="AvantGarde" panose="00000400000000000000" pitchFamily="2" charset="0"/>
                <a:ea typeface="AvantGarde" panose="00000400000000000000" pitchFamily="2" charset="0"/>
                <a:cs typeface="AvantGarde" panose="00000400000000000000" pitchFamily="2" charset="0"/>
              </a:rPr>
              <a:t> </a:t>
            </a:r>
            <a:r>
              <a:rPr lang="en-US" sz="1500" b="1" kern="0" dirty="0" err="1">
                <a:solidFill>
                  <a:srgbClr val="FF0000"/>
                </a:solidFill>
                <a:latin typeface="AvantGarde" panose="00000400000000000000" pitchFamily="2" charset="0"/>
                <a:ea typeface="AvantGarde" panose="00000400000000000000" pitchFamily="2" charset="0"/>
                <a:cs typeface="AvantGarde" panose="00000400000000000000" pitchFamily="2" charset="0"/>
              </a:rPr>
              <a:t>thần</a:t>
            </a:r>
            <a:r>
              <a:rPr lang="en-US" sz="1500" b="1" kern="0" dirty="0">
                <a:solidFill>
                  <a:srgbClr val="FF0000"/>
                </a:solidFill>
                <a:latin typeface="AvantGarde" panose="00000400000000000000" pitchFamily="2" charset="0"/>
                <a:ea typeface="AvantGarde" panose="00000400000000000000" pitchFamily="2" charset="0"/>
                <a:cs typeface="AvantGarde" panose="00000400000000000000" pitchFamily="2" charset="0"/>
              </a:rPr>
              <a:t> </a:t>
            </a:r>
            <a:r>
              <a:rPr lang="en-US" sz="1500" b="1" kern="0" dirty="0" err="1">
                <a:solidFill>
                  <a:srgbClr val="FF0000"/>
                </a:solidFill>
                <a:latin typeface="AvantGarde" panose="00000400000000000000" pitchFamily="2" charset="0"/>
                <a:ea typeface="AvantGarde" panose="00000400000000000000" pitchFamily="2" charset="0"/>
                <a:cs typeface="AvantGarde" panose="00000400000000000000" pitchFamily="2" charset="0"/>
              </a:rPr>
              <a:t>hòa</a:t>
            </a:r>
            <a:r>
              <a:rPr lang="en-US" sz="1500" b="1" kern="0" dirty="0">
                <a:solidFill>
                  <a:srgbClr val="FF0000"/>
                </a:solidFill>
                <a:latin typeface="AvantGarde" panose="00000400000000000000" pitchFamily="2" charset="0"/>
                <a:ea typeface="AvantGarde" panose="00000400000000000000" pitchFamily="2" charset="0"/>
                <a:cs typeface="AvantGarde" panose="00000400000000000000" pitchFamily="2" charset="0"/>
              </a:rPr>
              <a:t> </a:t>
            </a:r>
            <a:r>
              <a:rPr lang="en-US" sz="1500" b="1" kern="0" dirty="0" err="1">
                <a:solidFill>
                  <a:srgbClr val="FF0000"/>
                </a:solidFill>
                <a:latin typeface="AvantGarde" panose="00000400000000000000" pitchFamily="2" charset="0"/>
                <a:ea typeface="AvantGarde" panose="00000400000000000000" pitchFamily="2" charset="0"/>
                <a:cs typeface="AvantGarde" panose="00000400000000000000" pitchFamily="2" charset="0"/>
              </a:rPr>
              <a:t>bình</a:t>
            </a:r>
            <a:r>
              <a:rPr lang="en-US" sz="1500" b="1" kern="0" dirty="0">
                <a:solidFill>
                  <a:srgbClr val="FF0000"/>
                </a:solidFill>
                <a:latin typeface="AvantGarde" panose="00000400000000000000" pitchFamily="2" charset="0"/>
                <a:ea typeface="AvantGarde" panose="00000400000000000000" pitchFamily="2" charset="0"/>
                <a:cs typeface="AvantGarde" panose="00000400000000000000" pitchFamily="2" charset="0"/>
              </a:rPr>
              <a:t> </a:t>
            </a:r>
            <a:r>
              <a:rPr lang="en-US" sz="1500" b="1" kern="0" dirty="0" err="1">
                <a:solidFill>
                  <a:srgbClr val="FF0000"/>
                </a:solidFill>
                <a:latin typeface="AvantGarde" panose="00000400000000000000" pitchFamily="2" charset="0"/>
                <a:ea typeface="AvantGarde" panose="00000400000000000000" pitchFamily="2" charset="0"/>
                <a:cs typeface="AvantGarde" panose="00000400000000000000" pitchFamily="2" charset="0"/>
              </a:rPr>
              <a:t>và</a:t>
            </a:r>
            <a:r>
              <a:rPr lang="en-US" sz="1500" b="1" kern="0" dirty="0">
                <a:solidFill>
                  <a:srgbClr val="FF0000"/>
                </a:solidFill>
                <a:latin typeface="AvantGarde" panose="00000400000000000000" pitchFamily="2" charset="0"/>
                <a:ea typeface="AvantGarde" panose="00000400000000000000" pitchFamily="2" charset="0"/>
                <a:cs typeface="AvantGarde" panose="00000400000000000000" pitchFamily="2" charset="0"/>
              </a:rPr>
              <a:t> </a:t>
            </a:r>
            <a:r>
              <a:rPr lang="en-US" sz="1500" b="1" kern="0" dirty="0" err="1">
                <a:solidFill>
                  <a:srgbClr val="FF0000"/>
                </a:solidFill>
                <a:latin typeface="AvantGarde" panose="00000400000000000000" pitchFamily="2" charset="0"/>
                <a:ea typeface="AvantGarde" panose="00000400000000000000" pitchFamily="2" charset="0"/>
                <a:cs typeface="AvantGarde" panose="00000400000000000000" pitchFamily="2" charset="0"/>
              </a:rPr>
              <a:t>hữu</a:t>
            </a:r>
            <a:r>
              <a:rPr lang="en-US" sz="1500" b="1" kern="0" dirty="0">
                <a:solidFill>
                  <a:srgbClr val="FF0000"/>
                </a:solidFill>
                <a:latin typeface="AvantGarde" panose="00000400000000000000" pitchFamily="2" charset="0"/>
                <a:ea typeface="AvantGarde" panose="00000400000000000000" pitchFamily="2" charset="0"/>
                <a:cs typeface="AvantGarde" panose="00000400000000000000" pitchFamily="2" charset="0"/>
              </a:rPr>
              <a:t> </a:t>
            </a:r>
            <a:r>
              <a:rPr lang="en-US" sz="1500" b="1" kern="0" dirty="0" err="1">
                <a:solidFill>
                  <a:srgbClr val="FF0000"/>
                </a:solidFill>
                <a:latin typeface="AvantGarde" panose="00000400000000000000" pitchFamily="2" charset="0"/>
                <a:ea typeface="AvantGarde" panose="00000400000000000000" pitchFamily="2" charset="0"/>
                <a:cs typeface="AvantGarde" panose="00000400000000000000" pitchFamily="2" charset="0"/>
              </a:rPr>
              <a:t>nghị</a:t>
            </a:r>
            <a:r>
              <a:rPr lang="en-US" sz="1500" b="1" kern="0" dirty="0">
                <a:solidFill>
                  <a:srgbClr val="FF0000"/>
                </a:solidFill>
                <a:latin typeface="AvantGarde" panose="00000400000000000000" pitchFamily="2" charset="0"/>
                <a:ea typeface="AvantGarde" panose="00000400000000000000" pitchFamily="2" charset="0"/>
                <a:cs typeface="AvantGarde" panose="00000400000000000000" pitchFamily="2" charset="0"/>
              </a:rPr>
              <a:t>.</a:t>
            </a:r>
          </a:p>
        </p:txBody>
      </p:sp>
      <p:sp>
        <p:nvSpPr>
          <p:cNvPr id="7" name="TextBox 6">
            <a:extLst>
              <a:ext uri="{FF2B5EF4-FFF2-40B4-BE49-F238E27FC236}">
                <a16:creationId xmlns="" xmlns:a16="http://schemas.microsoft.com/office/drawing/2014/main" id="{30A91D02-C55E-3057-E861-6758AB4F1EEF}"/>
              </a:ext>
            </a:extLst>
          </p:cNvPr>
          <p:cNvSpPr txBox="1"/>
          <p:nvPr/>
        </p:nvSpPr>
        <p:spPr>
          <a:xfrm>
            <a:off x="8046950" y="1749989"/>
            <a:ext cx="3197654" cy="332006"/>
          </a:xfrm>
          <a:prstGeom prst="roundRect">
            <a:avLst/>
          </a:prstGeom>
          <a:solidFill>
            <a:srgbClr val="FFC000">
              <a:lumMod val="20000"/>
              <a:lumOff val="80000"/>
            </a:srgbClr>
          </a:solidFill>
          <a:ln>
            <a:noFill/>
          </a:ln>
          <a:effectLst>
            <a:outerShdw blurRad="50800" dist="38100" dir="8100000" algn="tr" rotWithShape="0">
              <a:prstClr val="black">
                <a:alpha val="40000"/>
              </a:prstClr>
            </a:outerShdw>
          </a:effectLst>
        </p:spPr>
        <p:txBody>
          <a:bodyPr wrap="square" lIns="68516" tIns="34258" rIns="68516" bIns="34258" rtlCol="0">
            <a:spAutoFit/>
          </a:bodyPr>
          <a:lstStyle/>
          <a:p>
            <a:pPr algn="ctr" defTabSz="685160">
              <a:defRPr/>
            </a:pPr>
            <a:r>
              <a:rPr lang="en-US" sz="1500" b="1" kern="0" dirty="0">
                <a:solidFill>
                  <a:srgbClr val="FF0000"/>
                </a:solidFill>
                <a:latin typeface="AvantGarde" panose="00000400000000000000" pitchFamily="2" charset="0"/>
                <a:ea typeface="AvantGarde" panose="00000400000000000000" pitchFamily="2" charset="0"/>
                <a:cs typeface="AvantGarde" panose="00000400000000000000" pitchFamily="2" charset="0"/>
              </a:rPr>
              <a:t>Đ</a:t>
            </a:r>
            <a:r>
              <a:rPr lang="vi-VN" sz="1500" b="1" kern="0" dirty="0">
                <a:solidFill>
                  <a:srgbClr val="FF0000"/>
                </a:solidFill>
                <a:latin typeface="AvantGarde" panose="00000400000000000000" pitchFamily="2" charset="0"/>
                <a:ea typeface="AvantGarde" panose="00000400000000000000" pitchFamily="2" charset="0"/>
                <a:cs typeface="AvantGarde" panose="00000400000000000000" pitchFamily="2" charset="0"/>
              </a:rPr>
              <a:t>ã có từ gần 3.000 năm trước</a:t>
            </a:r>
            <a:r>
              <a:rPr lang="en-US" sz="1500" b="1" kern="0" dirty="0">
                <a:solidFill>
                  <a:srgbClr val="FF0000"/>
                </a:solidFill>
                <a:latin typeface="AvantGarde" panose="00000400000000000000" pitchFamily="2" charset="0"/>
                <a:ea typeface="AvantGarde" panose="00000400000000000000" pitchFamily="2" charset="0"/>
                <a:cs typeface="AvantGarde" panose="00000400000000000000" pitchFamily="2" charset="0"/>
              </a:rPr>
              <a:t>.</a:t>
            </a:r>
            <a:r>
              <a:rPr lang="vi-VN" sz="1500" b="1" kern="0" dirty="0">
                <a:solidFill>
                  <a:srgbClr val="FF0000"/>
                </a:solidFill>
                <a:latin typeface="AvantGarde" panose="00000400000000000000" pitchFamily="2" charset="0"/>
                <a:ea typeface="AvantGarde" panose="00000400000000000000" pitchFamily="2" charset="0"/>
                <a:cs typeface="AvantGarde" panose="00000400000000000000" pitchFamily="2" charset="0"/>
              </a:rPr>
              <a:t> </a:t>
            </a:r>
            <a:endParaRPr lang="en-US" sz="1500" b="1" kern="0" dirty="0">
              <a:solidFill>
                <a:srgbClr val="FF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8" name="TextBox 7">
            <a:extLst>
              <a:ext uri="{FF2B5EF4-FFF2-40B4-BE49-F238E27FC236}">
                <a16:creationId xmlns="" xmlns:a16="http://schemas.microsoft.com/office/drawing/2014/main" id="{1C4ED6D8-8425-FD1A-3635-7860EE26B55D}"/>
              </a:ext>
            </a:extLst>
          </p:cNvPr>
          <p:cNvSpPr txBox="1"/>
          <p:nvPr/>
        </p:nvSpPr>
        <p:spPr>
          <a:xfrm>
            <a:off x="8630118" y="2690984"/>
            <a:ext cx="2774093" cy="587395"/>
          </a:xfrm>
          <a:prstGeom prst="roundRect">
            <a:avLst/>
          </a:prstGeom>
          <a:solidFill>
            <a:srgbClr val="FFC000">
              <a:lumMod val="20000"/>
              <a:lumOff val="80000"/>
            </a:srgbClr>
          </a:solidFill>
          <a:ln>
            <a:noFill/>
          </a:ln>
          <a:effectLst>
            <a:outerShdw blurRad="50800" dist="38100" dir="8100000" algn="tr" rotWithShape="0">
              <a:prstClr val="black">
                <a:alpha val="40000"/>
              </a:prstClr>
            </a:outerShdw>
          </a:effectLst>
        </p:spPr>
        <p:txBody>
          <a:bodyPr wrap="square" lIns="68516" tIns="34258" rIns="68516" bIns="34258" rtlCol="0">
            <a:spAutoFit/>
          </a:bodyPr>
          <a:lstStyle/>
          <a:p>
            <a:pPr algn="ctr" defTabSz="685160">
              <a:defRPr/>
            </a:pPr>
            <a:r>
              <a:rPr lang="vi-VN" sz="1500" b="1" kern="0" dirty="0">
                <a:solidFill>
                  <a:srgbClr val="FF0000"/>
                </a:solidFill>
                <a:latin typeface="AvantGarde" panose="00000400000000000000" pitchFamily="2" charset="0"/>
                <a:ea typeface="AvantGarde" panose="00000400000000000000" pitchFamily="2" charset="0"/>
                <a:cs typeface="AvantGarde" panose="00000400000000000000" pitchFamily="2" charset="0"/>
              </a:rPr>
              <a:t>Trai tráng từ khắp nơi </a:t>
            </a:r>
            <a:r>
              <a:rPr lang="en-US" sz="1500" b="1" kern="0" dirty="0" err="1">
                <a:solidFill>
                  <a:srgbClr val="FF0000"/>
                </a:solidFill>
                <a:latin typeface="AvantGarde" panose="00000400000000000000" pitchFamily="2" charset="0"/>
                <a:ea typeface="AvantGarde" panose="00000400000000000000" pitchFamily="2" charset="0"/>
                <a:cs typeface="AvantGarde" panose="00000400000000000000" pitchFamily="2" charset="0"/>
              </a:rPr>
              <a:t>về</a:t>
            </a:r>
            <a:r>
              <a:rPr lang="en-US" sz="1500" b="1" kern="0" dirty="0">
                <a:solidFill>
                  <a:srgbClr val="FF0000"/>
                </a:solidFill>
                <a:latin typeface="AvantGarde" panose="00000400000000000000" pitchFamily="2" charset="0"/>
                <a:ea typeface="AvantGarde" panose="00000400000000000000" pitchFamily="2" charset="0"/>
                <a:cs typeface="AvantGarde" panose="00000400000000000000" pitchFamily="2" charset="0"/>
              </a:rPr>
              <a:t> </a:t>
            </a:r>
            <a:r>
              <a:rPr lang="en-US" sz="1500" b="1" kern="0" dirty="0" err="1">
                <a:solidFill>
                  <a:srgbClr val="FF0000"/>
                </a:solidFill>
                <a:latin typeface="AvantGarde" panose="00000400000000000000" pitchFamily="2" charset="0"/>
                <a:ea typeface="AvantGarde" panose="00000400000000000000" pitchFamily="2" charset="0"/>
                <a:cs typeface="AvantGarde" panose="00000400000000000000" pitchFamily="2" charset="0"/>
              </a:rPr>
              <a:t>thi</a:t>
            </a:r>
            <a:r>
              <a:rPr lang="en-US" sz="1500" b="1" kern="0" dirty="0">
                <a:solidFill>
                  <a:srgbClr val="FF0000"/>
                </a:solidFill>
                <a:latin typeface="AvantGarde" panose="00000400000000000000" pitchFamily="2" charset="0"/>
                <a:ea typeface="AvantGarde" panose="00000400000000000000" pitchFamily="2" charset="0"/>
                <a:cs typeface="AvantGarde" panose="00000400000000000000" pitchFamily="2" charset="0"/>
              </a:rPr>
              <a:t> </a:t>
            </a:r>
            <a:r>
              <a:rPr lang="en-US" sz="1500" b="1" kern="0" dirty="0" err="1">
                <a:solidFill>
                  <a:srgbClr val="FF0000"/>
                </a:solidFill>
                <a:latin typeface="AvantGarde" panose="00000400000000000000" pitchFamily="2" charset="0"/>
                <a:ea typeface="AvantGarde" panose="00000400000000000000" pitchFamily="2" charset="0"/>
                <a:cs typeface="AvantGarde" panose="00000400000000000000" pitchFamily="2" charset="0"/>
              </a:rPr>
              <a:t>tài</a:t>
            </a:r>
            <a:r>
              <a:rPr lang="en-US" sz="1500" b="1" kern="0" dirty="0">
                <a:solidFill>
                  <a:srgbClr val="FF0000"/>
                </a:solidFill>
                <a:latin typeface="AvantGarde" panose="00000400000000000000" pitchFamily="2" charset="0"/>
                <a:ea typeface="AvantGarde" panose="00000400000000000000" pitchFamily="2" charset="0"/>
                <a:cs typeface="AvantGarde" panose="00000400000000000000" pitchFamily="2" charset="0"/>
              </a:rPr>
              <a:t> </a:t>
            </a:r>
            <a:r>
              <a:rPr lang="en-US" sz="1500" b="1" kern="0" dirty="0" err="1">
                <a:solidFill>
                  <a:srgbClr val="FF0000"/>
                </a:solidFill>
                <a:latin typeface="AvantGarde" panose="00000400000000000000" pitchFamily="2" charset="0"/>
                <a:ea typeface="AvantGarde" panose="00000400000000000000" pitchFamily="2" charset="0"/>
                <a:cs typeface="AvantGarde" panose="00000400000000000000" pitchFamily="2" charset="0"/>
              </a:rPr>
              <a:t>thể</a:t>
            </a:r>
            <a:r>
              <a:rPr lang="en-US" sz="1500" b="1" kern="0" dirty="0">
                <a:solidFill>
                  <a:srgbClr val="FF0000"/>
                </a:solidFill>
                <a:latin typeface="AvantGarde" panose="00000400000000000000" pitchFamily="2" charset="0"/>
                <a:ea typeface="AvantGarde" panose="00000400000000000000" pitchFamily="2" charset="0"/>
                <a:cs typeface="AvantGarde" panose="00000400000000000000" pitchFamily="2" charset="0"/>
              </a:rPr>
              <a:t> </a:t>
            </a:r>
            <a:r>
              <a:rPr lang="en-US" sz="1500" b="1" kern="0" dirty="0" err="1">
                <a:solidFill>
                  <a:srgbClr val="FF0000"/>
                </a:solidFill>
                <a:latin typeface="AvantGarde" panose="00000400000000000000" pitchFamily="2" charset="0"/>
                <a:ea typeface="AvantGarde" panose="00000400000000000000" pitchFamily="2" charset="0"/>
                <a:cs typeface="AvantGarde" panose="00000400000000000000" pitchFamily="2" charset="0"/>
              </a:rPr>
              <a:t>thao</a:t>
            </a:r>
            <a:r>
              <a:rPr lang="en-US" sz="1500" b="1" kern="0" dirty="0">
                <a:solidFill>
                  <a:srgbClr val="FF0000"/>
                </a:solidFill>
                <a:latin typeface="AvantGarde" panose="00000400000000000000" pitchFamily="2" charset="0"/>
                <a:ea typeface="AvantGarde" panose="00000400000000000000" pitchFamily="2" charset="0"/>
                <a:cs typeface="AvantGarde" panose="00000400000000000000" pitchFamily="2" charset="0"/>
              </a:rPr>
              <a:t>.</a:t>
            </a:r>
          </a:p>
        </p:txBody>
      </p:sp>
      <p:sp>
        <p:nvSpPr>
          <p:cNvPr id="9" name="TextBox 8">
            <a:extLst>
              <a:ext uri="{FF2B5EF4-FFF2-40B4-BE49-F238E27FC236}">
                <a16:creationId xmlns="" xmlns:a16="http://schemas.microsoft.com/office/drawing/2014/main" id="{F3C02677-4929-C7A5-509E-B8D2F65A6559}"/>
              </a:ext>
            </a:extLst>
          </p:cNvPr>
          <p:cNvSpPr txBox="1"/>
          <p:nvPr/>
        </p:nvSpPr>
        <p:spPr>
          <a:xfrm>
            <a:off x="8359104" y="3933558"/>
            <a:ext cx="2619295" cy="587395"/>
          </a:xfrm>
          <a:prstGeom prst="roundRect">
            <a:avLst/>
          </a:prstGeom>
          <a:solidFill>
            <a:srgbClr val="FFC000">
              <a:lumMod val="20000"/>
              <a:lumOff val="80000"/>
            </a:srgbClr>
          </a:solidFill>
          <a:ln>
            <a:noFill/>
          </a:ln>
          <a:effectLst>
            <a:outerShdw blurRad="50800" dist="38100" dir="8100000" algn="tr" rotWithShape="0">
              <a:prstClr val="black">
                <a:alpha val="40000"/>
              </a:prstClr>
            </a:outerShdw>
          </a:effectLst>
        </p:spPr>
        <p:txBody>
          <a:bodyPr wrap="square" lIns="68516" tIns="34258" rIns="68516" bIns="34258" rtlCol="0">
            <a:spAutoFit/>
          </a:bodyPr>
          <a:lstStyle/>
          <a:p>
            <a:pPr algn="ctr" defTabSz="685160">
              <a:defRPr/>
            </a:pPr>
            <a:r>
              <a:rPr lang="en-US" sz="1500" b="1" kern="0" dirty="0" err="1">
                <a:solidFill>
                  <a:srgbClr val="FF0000"/>
                </a:solidFill>
                <a:latin typeface="AvantGarde" panose="00000400000000000000" pitchFamily="2" charset="0"/>
                <a:ea typeface="AvantGarde" panose="00000400000000000000" pitchFamily="2" charset="0"/>
                <a:cs typeface="AvantGarde" panose="00000400000000000000" pitchFamily="2" charset="0"/>
              </a:rPr>
              <a:t>Có</a:t>
            </a:r>
            <a:r>
              <a:rPr lang="en-US" sz="1500" b="1" kern="0" dirty="0">
                <a:solidFill>
                  <a:srgbClr val="FF0000"/>
                </a:solidFill>
                <a:latin typeface="AvantGarde" panose="00000400000000000000" pitchFamily="2" charset="0"/>
                <a:ea typeface="AvantGarde" panose="00000400000000000000" pitchFamily="2" charset="0"/>
                <a:cs typeface="AvantGarde" panose="00000400000000000000" pitchFamily="2" charset="0"/>
              </a:rPr>
              <a:t> </a:t>
            </a:r>
            <a:r>
              <a:rPr lang="en-US" sz="1500" b="1" kern="0" dirty="0" err="1">
                <a:solidFill>
                  <a:srgbClr val="FF0000"/>
                </a:solidFill>
                <a:latin typeface="AvantGarde" panose="00000400000000000000" pitchFamily="2" charset="0"/>
                <a:ea typeface="AvantGarde" panose="00000400000000000000" pitchFamily="2" charset="0"/>
                <a:cs typeface="AvantGarde" panose="00000400000000000000" pitchFamily="2" charset="0"/>
              </a:rPr>
              <a:t>thêm</a:t>
            </a:r>
            <a:r>
              <a:rPr lang="en-US" sz="1500" b="1" kern="0" dirty="0">
                <a:solidFill>
                  <a:srgbClr val="FF0000"/>
                </a:solidFill>
                <a:latin typeface="AvantGarde" panose="00000400000000000000" pitchFamily="2" charset="0"/>
                <a:ea typeface="AvantGarde" panose="00000400000000000000" pitchFamily="2" charset="0"/>
                <a:cs typeface="AvantGarde" panose="00000400000000000000" pitchFamily="2" charset="0"/>
              </a:rPr>
              <a:t> </a:t>
            </a:r>
            <a:r>
              <a:rPr lang="en-US" sz="1500" b="1" kern="0" dirty="0" err="1">
                <a:solidFill>
                  <a:srgbClr val="FF0000"/>
                </a:solidFill>
                <a:latin typeface="AvantGarde" panose="00000400000000000000" pitchFamily="2" charset="0"/>
                <a:ea typeface="AvantGarde" panose="00000400000000000000" pitchFamily="2" charset="0"/>
                <a:cs typeface="AvantGarde" panose="00000400000000000000" pitchFamily="2" charset="0"/>
              </a:rPr>
              <a:t>sự</a:t>
            </a:r>
            <a:r>
              <a:rPr lang="en-US" sz="1500" b="1" kern="0" dirty="0">
                <a:solidFill>
                  <a:srgbClr val="FF0000"/>
                </a:solidFill>
                <a:latin typeface="AvantGarde" panose="00000400000000000000" pitchFamily="2" charset="0"/>
                <a:ea typeface="AvantGarde" panose="00000400000000000000" pitchFamily="2" charset="0"/>
                <a:cs typeface="AvantGarde" panose="00000400000000000000" pitchFamily="2" charset="0"/>
              </a:rPr>
              <a:t> </a:t>
            </a:r>
            <a:r>
              <a:rPr lang="en-US" sz="1500" b="1" kern="0" dirty="0" err="1">
                <a:solidFill>
                  <a:srgbClr val="FF0000"/>
                </a:solidFill>
                <a:latin typeface="AvantGarde" panose="00000400000000000000" pitchFamily="2" charset="0"/>
                <a:ea typeface="AvantGarde" panose="00000400000000000000" pitchFamily="2" charset="0"/>
                <a:cs typeface="AvantGarde" panose="00000400000000000000" pitchFamily="2" charset="0"/>
              </a:rPr>
              <a:t>tham</a:t>
            </a:r>
            <a:r>
              <a:rPr lang="en-US" sz="1500" b="1" kern="0" dirty="0">
                <a:solidFill>
                  <a:srgbClr val="FF0000"/>
                </a:solidFill>
                <a:latin typeface="AvantGarde" panose="00000400000000000000" pitchFamily="2" charset="0"/>
                <a:ea typeface="AvantGarde" panose="00000400000000000000" pitchFamily="2" charset="0"/>
                <a:cs typeface="AvantGarde" panose="00000400000000000000" pitchFamily="2" charset="0"/>
              </a:rPr>
              <a:t> </a:t>
            </a:r>
            <a:r>
              <a:rPr lang="en-US" sz="1500" b="1" kern="0" dirty="0" err="1">
                <a:solidFill>
                  <a:srgbClr val="FF0000"/>
                </a:solidFill>
                <a:latin typeface="AvantGarde" panose="00000400000000000000" pitchFamily="2" charset="0"/>
                <a:ea typeface="AvantGarde" panose="00000400000000000000" pitchFamily="2" charset="0"/>
                <a:cs typeface="AvantGarde" panose="00000400000000000000" pitchFamily="2" charset="0"/>
              </a:rPr>
              <a:t>gia</a:t>
            </a:r>
            <a:r>
              <a:rPr lang="en-US" sz="1500" b="1" kern="0" dirty="0">
                <a:solidFill>
                  <a:srgbClr val="FF0000"/>
                </a:solidFill>
                <a:latin typeface="AvantGarde" panose="00000400000000000000" pitchFamily="2" charset="0"/>
                <a:ea typeface="AvantGarde" panose="00000400000000000000" pitchFamily="2" charset="0"/>
                <a:cs typeface="AvantGarde" panose="00000400000000000000" pitchFamily="2" charset="0"/>
              </a:rPr>
              <a:t> </a:t>
            </a:r>
            <a:r>
              <a:rPr lang="en-US" sz="1500" b="1" kern="0" dirty="0" err="1">
                <a:solidFill>
                  <a:srgbClr val="FF0000"/>
                </a:solidFill>
                <a:latin typeface="AvantGarde" panose="00000400000000000000" pitchFamily="2" charset="0"/>
                <a:ea typeface="AvantGarde" panose="00000400000000000000" pitchFamily="2" charset="0"/>
                <a:cs typeface="AvantGarde" panose="00000400000000000000" pitchFamily="2" charset="0"/>
              </a:rPr>
              <a:t>của</a:t>
            </a:r>
            <a:r>
              <a:rPr lang="en-US" sz="1500" b="1" kern="0" dirty="0">
                <a:solidFill>
                  <a:srgbClr val="FF0000"/>
                </a:solidFill>
                <a:latin typeface="AvantGarde" panose="00000400000000000000" pitchFamily="2" charset="0"/>
                <a:ea typeface="AvantGarde" panose="00000400000000000000" pitchFamily="2" charset="0"/>
                <a:cs typeface="AvantGarde" panose="00000400000000000000" pitchFamily="2" charset="0"/>
              </a:rPr>
              <a:t> </a:t>
            </a:r>
            <a:r>
              <a:rPr lang="en-US" sz="1500" b="1" kern="0" dirty="0" err="1">
                <a:solidFill>
                  <a:srgbClr val="FF0000"/>
                </a:solidFill>
                <a:latin typeface="AvantGarde" panose="00000400000000000000" pitchFamily="2" charset="0"/>
                <a:ea typeface="AvantGarde" panose="00000400000000000000" pitchFamily="2" charset="0"/>
                <a:cs typeface="AvantGarde" panose="00000400000000000000" pitchFamily="2" charset="0"/>
              </a:rPr>
              <a:t>các</a:t>
            </a:r>
            <a:r>
              <a:rPr lang="en-US" sz="1500" b="1" kern="0" dirty="0">
                <a:solidFill>
                  <a:srgbClr val="FF0000"/>
                </a:solidFill>
                <a:latin typeface="AvantGarde" panose="00000400000000000000" pitchFamily="2" charset="0"/>
                <a:ea typeface="AvantGarde" panose="00000400000000000000" pitchFamily="2" charset="0"/>
                <a:cs typeface="AvantGarde" panose="00000400000000000000" pitchFamily="2" charset="0"/>
              </a:rPr>
              <a:t> </a:t>
            </a:r>
            <a:r>
              <a:rPr lang="en-US" sz="1500" b="1" kern="0" dirty="0" err="1">
                <a:solidFill>
                  <a:srgbClr val="FF0000"/>
                </a:solidFill>
                <a:latin typeface="AvantGarde" panose="00000400000000000000" pitchFamily="2" charset="0"/>
                <a:ea typeface="AvantGarde" panose="00000400000000000000" pitchFamily="2" charset="0"/>
                <a:cs typeface="AvantGarde" panose="00000400000000000000" pitchFamily="2" charset="0"/>
              </a:rPr>
              <a:t>vận</a:t>
            </a:r>
            <a:r>
              <a:rPr lang="en-US" sz="1500" b="1" kern="0" dirty="0">
                <a:solidFill>
                  <a:srgbClr val="FF0000"/>
                </a:solidFill>
                <a:latin typeface="AvantGarde" panose="00000400000000000000" pitchFamily="2" charset="0"/>
                <a:ea typeface="AvantGarde" panose="00000400000000000000" pitchFamily="2" charset="0"/>
                <a:cs typeface="AvantGarde" panose="00000400000000000000" pitchFamily="2" charset="0"/>
              </a:rPr>
              <a:t> </a:t>
            </a:r>
            <a:r>
              <a:rPr lang="en-US" sz="1500" b="1" kern="0" dirty="0" err="1">
                <a:solidFill>
                  <a:srgbClr val="FF0000"/>
                </a:solidFill>
                <a:latin typeface="AvantGarde" panose="00000400000000000000" pitchFamily="2" charset="0"/>
                <a:ea typeface="AvantGarde" panose="00000400000000000000" pitchFamily="2" charset="0"/>
                <a:cs typeface="AvantGarde" panose="00000400000000000000" pitchFamily="2" charset="0"/>
              </a:rPr>
              <a:t>động</a:t>
            </a:r>
            <a:r>
              <a:rPr lang="en-US" sz="1500" b="1" kern="0" dirty="0">
                <a:solidFill>
                  <a:srgbClr val="FF0000"/>
                </a:solidFill>
                <a:latin typeface="AvantGarde" panose="00000400000000000000" pitchFamily="2" charset="0"/>
                <a:ea typeface="AvantGarde" panose="00000400000000000000" pitchFamily="2" charset="0"/>
                <a:cs typeface="AvantGarde" panose="00000400000000000000" pitchFamily="2" charset="0"/>
              </a:rPr>
              <a:t> </a:t>
            </a:r>
            <a:r>
              <a:rPr lang="en-US" sz="1500" b="1" kern="0" dirty="0" err="1">
                <a:solidFill>
                  <a:srgbClr val="FF0000"/>
                </a:solidFill>
                <a:latin typeface="AvantGarde" panose="00000400000000000000" pitchFamily="2" charset="0"/>
                <a:ea typeface="AvantGarde" panose="00000400000000000000" pitchFamily="2" charset="0"/>
                <a:cs typeface="AvantGarde" panose="00000400000000000000" pitchFamily="2" charset="0"/>
              </a:rPr>
              <a:t>viên</a:t>
            </a:r>
            <a:r>
              <a:rPr lang="en-US" sz="1500" b="1" kern="0" dirty="0">
                <a:solidFill>
                  <a:srgbClr val="FF0000"/>
                </a:solidFill>
                <a:latin typeface="AvantGarde" panose="00000400000000000000" pitchFamily="2" charset="0"/>
                <a:ea typeface="AvantGarde" panose="00000400000000000000" pitchFamily="2" charset="0"/>
                <a:cs typeface="AvantGarde" panose="00000400000000000000" pitchFamily="2" charset="0"/>
              </a:rPr>
              <a:t> </a:t>
            </a:r>
            <a:r>
              <a:rPr lang="en-US" sz="1500" b="1" kern="0" dirty="0" err="1">
                <a:solidFill>
                  <a:srgbClr val="FF0000"/>
                </a:solidFill>
                <a:latin typeface="AvantGarde" panose="00000400000000000000" pitchFamily="2" charset="0"/>
                <a:ea typeface="AvantGarde" panose="00000400000000000000" pitchFamily="2" charset="0"/>
                <a:cs typeface="AvantGarde" panose="00000400000000000000" pitchFamily="2" charset="0"/>
              </a:rPr>
              <a:t>nữ</a:t>
            </a:r>
            <a:r>
              <a:rPr lang="en-US" sz="1500" b="1" kern="0" dirty="0">
                <a:solidFill>
                  <a:srgbClr val="FF0000"/>
                </a:solidFill>
                <a:latin typeface="AvantGarde" panose="00000400000000000000" pitchFamily="2" charset="0"/>
                <a:ea typeface="AvantGarde" panose="00000400000000000000" pitchFamily="2" charset="0"/>
                <a:cs typeface="AvantGarde" panose="00000400000000000000" pitchFamily="2" charset="0"/>
              </a:rPr>
              <a:t>. </a:t>
            </a:r>
          </a:p>
        </p:txBody>
      </p:sp>
      <p:sp>
        <p:nvSpPr>
          <p:cNvPr id="10" name="TextBox 9">
            <a:extLst>
              <a:ext uri="{FF2B5EF4-FFF2-40B4-BE49-F238E27FC236}">
                <a16:creationId xmlns="" xmlns:a16="http://schemas.microsoft.com/office/drawing/2014/main" id="{400847D5-72FB-9FCE-4D4A-A33F793C6DEC}"/>
              </a:ext>
            </a:extLst>
          </p:cNvPr>
          <p:cNvSpPr txBox="1"/>
          <p:nvPr/>
        </p:nvSpPr>
        <p:spPr>
          <a:xfrm>
            <a:off x="7658847" y="5088976"/>
            <a:ext cx="3083525" cy="842784"/>
          </a:xfrm>
          <a:prstGeom prst="roundRect">
            <a:avLst/>
          </a:prstGeom>
          <a:solidFill>
            <a:srgbClr val="FFC000">
              <a:lumMod val="20000"/>
              <a:lumOff val="80000"/>
            </a:srgbClr>
          </a:solidFill>
          <a:ln>
            <a:noFill/>
          </a:ln>
          <a:effectLst>
            <a:outerShdw blurRad="50800" dist="38100" dir="8100000" algn="tr" rotWithShape="0">
              <a:prstClr val="black">
                <a:alpha val="40000"/>
              </a:prstClr>
            </a:outerShdw>
          </a:effectLst>
        </p:spPr>
        <p:txBody>
          <a:bodyPr wrap="square" lIns="68516" tIns="34258" rIns="68516" bIns="34258" rtlCol="0">
            <a:spAutoFit/>
          </a:bodyPr>
          <a:lstStyle/>
          <a:p>
            <a:pPr algn="ctr" defTabSz="685160">
              <a:defRPr/>
            </a:pPr>
            <a:r>
              <a:rPr lang="en-US" sz="1500" b="1" kern="0" dirty="0">
                <a:solidFill>
                  <a:srgbClr val="FF0000"/>
                </a:solidFill>
                <a:latin typeface="AvantGarde" panose="00000400000000000000" pitchFamily="2" charset="0"/>
                <a:ea typeface="AvantGarde" panose="00000400000000000000" pitchFamily="2" charset="0"/>
                <a:cs typeface="AvantGarde" panose="00000400000000000000" pitchFamily="2" charset="0"/>
              </a:rPr>
              <a:t>N</a:t>
            </a:r>
            <a:r>
              <a:rPr lang="vi-VN" sz="1500" b="1" kern="0" dirty="0">
                <a:solidFill>
                  <a:srgbClr val="FF0000"/>
                </a:solidFill>
                <a:latin typeface="AvantGarde" panose="00000400000000000000" pitchFamily="2" charset="0"/>
                <a:ea typeface="AvantGarde" panose="00000400000000000000" pitchFamily="2" charset="0"/>
                <a:cs typeface="AvantGarde" panose="00000400000000000000" pitchFamily="2" charset="0"/>
              </a:rPr>
              <a:t>gười đoạt giải được tấu nhạc chúc mừng và được đặt một vòng nguyệt quế lên đầu</a:t>
            </a:r>
            <a:r>
              <a:rPr lang="en-US" sz="1500" b="1" kern="0" dirty="0">
                <a:solidFill>
                  <a:srgbClr val="FF0000"/>
                </a:solidFill>
                <a:latin typeface="AvantGarde" panose="00000400000000000000" pitchFamily="2" charset="0"/>
                <a:ea typeface="AvantGarde" panose="00000400000000000000" pitchFamily="2" charset="0"/>
                <a:cs typeface="AvantGarde" panose="00000400000000000000" pitchFamily="2" charset="0"/>
              </a:rPr>
              <a:t>.</a:t>
            </a:r>
            <a:r>
              <a:rPr lang="vi-VN" sz="1500" b="1" kern="0" dirty="0">
                <a:solidFill>
                  <a:srgbClr val="FF0000"/>
                </a:solidFill>
                <a:latin typeface="AvantGarde" panose="00000400000000000000" pitchFamily="2" charset="0"/>
                <a:ea typeface="AvantGarde" panose="00000400000000000000" pitchFamily="2" charset="0"/>
                <a:cs typeface="AvantGarde" panose="00000400000000000000" pitchFamily="2" charset="0"/>
              </a:rPr>
              <a:t> </a:t>
            </a:r>
            <a:endParaRPr lang="en-US" sz="1500" b="1" kern="0" dirty="0">
              <a:solidFill>
                <a:srgbClr val="FF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1" name="TextBox 10">
            <a:extLst>
              <a:ext uri="{FF2B5EF4-FFF2-40B4-BE49-F238E27FC236}">
                <a16:creationId xmlns="" xmlns:a16="http://schemas.microsoft.com/office/drawing/2014/main" id="{7315F943-0431-3C4D-DAA0-44A6F55EB7B3}"/>
              </a:ext>
            </a:extLst>
          </p:cNvPr>
          <p:cNvSpPr txBox="1"/>
          <p:nvPr/>
        </p:nvSpPr>
        <p:spPr>
          <a:xfrm>
            <a:off x="442105" y="5484201"/>
            <a:ext cx="3215677" cy="332006"/>
          </a:xfrm>
          <a:prstGeom prst="roundRect">
            <a:avLst/>
          </a:prstGeom>
          <a:solidFill>
            <a:srgbClr val="FFC000">
              <a:lumMod val="20000"/>
              <a:lumOff val="80000"/>
            </a:srgbClr>
          </a:solidFill>
          <a:ln>
            <a:noFill/>
          </a:ln>
          <a:effectLst>
            <a:outerShdw blurRad="50800" dist="38100" dir="8100000" algn="tr" rotWithShape="0">
              <a:prstClr val="black">
                <a:alpha val="40000"/>
              </a:prstClr>
            </a:outerShdw>
          </a:effectLst>
        </p:spPr>
        <p:txBody>
          <a:bodyPr wrap="square" lIns="68516" tIns="34258" rIns="68516" bIns="34258" rtlCol="0">
            <a:spAutoFit/>
          </a:bodyPr>
          <a:lstStyle/>
          <a:p>
            <a:pPr algn="ctr" defTabSz="685160">
              <a:defRPr/>
            </a:pPr>
            <a:r>
              <a:rPr lang="en-US" sz="1500" b="1" kern="0" dirty="0">
                <a:solidFill>
                  <a:srgbClr val="FF0000"/>
                </a:solidFill>
                <a:latin typeface="AvantGarde" panose="00000400000000000000" pitchFamily="2" charset="0"/>
                <a:ea typeface="AvantGarde" panose="00000400000000000000" pitchFamily="2" charset="0"/>
                <a:cs typeface="AvantGarde" panose="00000400000000000000" pitchFamily="2" charset="0"/>
              </a:rPr>
              <a:t>..........................</a:t>
            </a:r>
          </a:p>
        </p:txBody>
      </p:sp>
      <p:grpSp>
        <p:nvGrpSpPr>
          <p:cNvPr id="12" name="Group 11">
            <a:extLst>
              <a:ext uri="{FF2B5EF4-FFF2-40B4-BE49-F238E27FC236}">
                <a16:creationId xmlns="" xmlns:a16="http://schemas.microsoft.com/office/drawing/2014/main" id="{6C1AC948-0FF0-E785-C329-050AFD57C12F}"/>
              </a:ext>
            </a:extLst>
          </p:cNvPr>
          <p:cNvGrpSpPr/>
          <p:nvPr/>
        </p:nvGrpSpPr>
        <p:grpSpPr>
          <a:xfrm>
            <a:off x="3640374" y="2734987"/>
            <a:ext cx="3769843" cy="1682123"/>
            <a:chOff x="3921294" y="2655085"/>
            <a:chExt cx="5032839" cy="2242831"/>
          </a:xfrm>
        </p:grpSpPr>
        <p:pic>
          <p:nvPicPr>
            <p:cNvPr id="13" name="Picture 12" descr="A white plate with a black background&#10;&#10;Description automatically generated with low confidence">
              <a:extLst>
                <a:ext uri="{FF2B5EF4-FFF2-40B4-BE49-F238E27FC236}">
                  <a16:creationId xmlns="" xmlns:a16="http://schemas.microsoft.com/office/drawing/2014/main" id="{9E949E74-702A-E85D-5F60-160A5AF677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1294" y="2655085"/>
              <a:ext cx="5032839" cy="2242831"/>
            </a:xfrm>
            <a:prstGeom prst="rect">
              <a:avLst/>
            </a:prstGeom>
          </p:spPr>
        </p:pic>
        <p:sp>
          <p:nvSpPr>
            <p:cNvPr id="14" name="TextBox 13">
              <a:extLst>
                <a:ext uri="{FF2B5EF4-FFF2-40B4-BE49-F238E27FC236}">
                  <a16:creationId xmlns="" xmlns:a16="http://schemas.microsoft.com/office/drawing/2014/main" id="{5666E9B1-35FE-DA9D-DCCD-D52970FE0604}"/>
                </a:ext>
              </a:extLst>
            </p:cNvPr>
            <p:cNvSpPr txBox="1"/>
            <p:nvPr/>
          </p:nvSpPr>
          <p:spPr>
            <a:xfrm>
              <a:off x="4315399" y="3479540"/>
              <a:ext cx="4397027" cy="861775"/>
            </a:xfrm>
            <a:prstGeom prst="rect">
              <a:avLst/>
            </a:prstGeom>
            <a:noFill/>
          </p:spPr>
          <p:txBody>
            <a:bodyPr wrap="square">
              <a:spAutoFit/>
            </a:bodyPr>
            <a:lstStyle/>
            <a:p>
              <a:pPr algn="ctr"/>
              <a:r>
                <a:rPr lang="en-US"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Đại</a:t>
              </a:r>
              <a:r>
                <a:rPr lang="en-US"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hội</a:t>
              </a:r>
              <a:r>
                <a:rPr lang="en-US"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Thể</a:t>
              </a:r>
              <a:r>
                <a:rPr lang="en-US"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thao</a:t>
              </a:r>
              <a:r>
                <a:rPr lang="en-US" b="1" dirty="0">
                  <a:solidFill>
                    <a:srgbClr val="C00000"/>
                  </a:solidFill>
                  <a:latin typeface="AvantGarde" panose="00000400000000000000" pitchFamily="2" charset="0"/>
                  <a:ea typeface="AvantGarde" panose="00000400000000000000" pitchFamily="2" charset="0"/>
                  <a:cs typeface="AvantGarde" panose="00000400000000000000" pitchFamily="2" charset="0"/>
                </a:rPr>
                <a:t> Ô-</a:t>
              </a:r>
              <a:r>
                <a:rPr lang="en-US"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lim</a:t>
              </a:r>
              <a:r>
                <a:rPr lang="en-US" b="1" dirty="0">
                  <a:solidFill>
                    <a:srgbClr val="C00000"/>
                  </a:solidFill>
                  <a:latin typeface="AvantGarde" panose="00000400000000000000" pitchFamily="2" charset="0"/>
                  <a:ea typeface="AvantGarde" panose="00000400000000000000" pitchFamily="2" charset="0"/>
                  <a:cs typeface="AvantGarde" panose="00000400000000000000" pitchFamily="2" charset="0"/>
                </a:rPr>
                <a:t>-</a:t>
              </a:r>
              <a:r>
                <a:rPr lang="en-US"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pích</a:t>
              </a:r>
              <a:endParaRPr lang="en-US" b="1" dirty="0">
                <a:solidFill>
                  <a:srgbClr val="C00000"/>
                </a:solidFill>
                <a:latin typeface="AvantGarde" panose="00000400000000000000" pitchFamily="2" charset="0"/>
                <a:ea typeface="AvantGarde" panose="00000400000000000000" pitchFamily="2" charset="0"/>
                <a:cs typeface="AvantGarde" panose="00000400000000000000" pitchFamily="2" charset="0"/>
              </a:endParaRPr>
            </a:p>
            <a:p>
              <a:pPr algn="ctr"/>
              <a:r>
                <a:rPr lang="en-US"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là</a:t>
              </a:r>
              <a:r>
                <a:rPr lang="en-US"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tục</a:t>
              </a:r>
              <a:r>
                <a:rPr lang="en-US"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lệ</a:t>
              </a:r>
              <a:r>
                <a:rPr lang="en-US"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tốt</a:t>
              </a:r>
              <a:r>
                <a:rPr lang="en-US"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r>
                <a:rPr lang="en-US" b="1" dirty="0" err="1">
                  <a:solidFill>
                    <a:srgbClr val="C00000"/>
                  </a:solidFill>
                  <a:latin typeface="AvantGarde" panose="00000400000000000000" pitchFamily="2" charset="0"/>
                  <a:ea typeface="AvantGarde" panose="00000400000000000000" pitchFamily="2" charset="0"/>
                  <a:cs typeface="AvantGarde" panose="00000400000000000000" pitchFamily="2" charset="0"/>
                </a:rPr>
                <a:t>đẹp</a:t>
              </a:r>
              <a:r>
                <a:rPr lang="en-US" b="1" dirty="0">
                  <a:solidFill>
                    <a:srgbClr val="C00000"/>
                  </a:solidFill>
                  <a:latin typeface="AvantGarde" panose="00000400000000000000" pitchFamily="2" charset="0"/>
                  <a:ea typeface="AvantGarde" panose="00000400000000000000" pitchFamily="2" charset="0"/>
                  <a:cs typeface="AvantGarde" panose="00000400000000000000" pitchFamily="2" charset="0"/>
                </a:rPr>
                <a:t> </a:t>
              </a:r>
              <a:endParaRPr lang="en-US" dirty="0">
                <a:solidFill>
                  <a:srgbClr val="C00000"/>
                </a:solidFill>
                <a:latin typeface="Calibri" panose="020F0502020204030204"/>
              </a:endParaRPr>
            </a:p>
          </p:txBody>
        </p:sp>
      </p:grpSp>
      <p:sp>
        <p:nvSpPr>
          <p:cNvPr id="15" name="Freeform: Shape 14">
            <a:extLst>
              <a:ext uri="{FF2B5EF4-FFF2-40B4-BE49-F238E27FC236}">
                <a16:creationId xmlns="" xmlns:a16="http://schemas.microsoft.com/office/drawing/2014/main" id="{5107BB65-1BDD-A7C8-BEC2-D42482DBA395}"/>
              </a:ext>
            </a:extLst>
          </p:cNvPr>
          <p:cNvSpPr/>
          <p:nvPr/>
        </p:nvSpPr>
        <p:spPr>
          <a:xfrm rot="20700148" flipH="1">
            <a:off x="3740480" y="1917685"/>
            <a:ext cx="699645" cy="732169"/>
          </a:xfrm>
          <a:custGeom>
            <a:avLst/>
            <a:gdLst>
              <a:gd name="connsiteX0" fmla="*/ 0 w 558800"/>
              <a:gd name="connsiteY0" fmla="*/ 523642 h 523642"/>
              <a:gd name="connsiteX1" fmla="*/ 111760 w 558800"/>
              <a:gd name="connsiteY1" fmla="*/ 178202 h 523642"/>
              <a:gd name="connsiteX2" fmla="*/ 355600 w 558800"/>
              <a:gd name="connsiteY2" fmla="*/ 15642 h 523642"/>
              <a:gd name="connsiteX3" fmla="*/ 558800 w 558800"/>
              <a:gd name="connsiteY3" fmla="*/ 15642 h 523642"/>
            </a:gdLst>
            <a:ahLst/>
            <a:cxnLst>
              <a:cxn ang="0">
                <a:pos x="connsiteX0" y="connsiteY0"/>
              </a:cxn>
              <a:cxn ang="0">
                <a:pos x="connsiteX1" y="connsiteY1"/>
              </a:cxn>
              <a:cxn ang="0">
                <a:pos x="connsiteX2" y="connsiteY2"/>
              </a:cxn>
              <a:cxn ang="0">
                <a:pos x="connsiteX3" y="connsiteY3"/>
              </a:cxn>
            </a:cxnLst>
            <a:rect l="l" t="t" r="r" b="b"/>
            <a:pathLst>
              <a:path w="558800" h="523642">
                <a:moveTo>
                  <a:pt x="0" y="523642"/>
                </a:moveTo>
                <a:cubicBezTo>
                  <a:pt x="26246" y="393255"/>
                  <a:pt x="52493" y="262869"/>
                  <a:pt x="111760" y="178202"/>
                </a:cubicBezTo>
                <a:cubicBezTo>
                  <a:pt x="171027" y="93535"/>
                  <a:pt x="281093" y="42735"/>
                  <a:pt x="355600" y="15642"/>
                </a:cubicBezTo>
                <a:cubicBezTo>
                  <a:pt x="430107" y="-11451"/>
                  <a:pt x="494453" y="2095"/>
                  <a:pt x="558800" y="15642"/>
                </a:cubicBezTo>
              </a:path>
            </a:pathLst>
          </a:custGeom>
          <a:noFill/>
          <a:ln w="28575" cap="flat" cmpd="sng" algn="ctr">
            <a:solidFill>
              <a:srgbClr val="C00000"/>
            </a:solidFill>
            <a:prstDash val="solid"/>
            <a:miter lim="800000"/>
            <a:headEnd type="none" w="med" len="med"/>
            <a:tailEnd type="arrow" w="med" len="med"/>
          </a:ln>
          <a:effectLst>
            <a:outerShdw blurRad="50800" dist="38100" dir="8100000" algn="tr" rotWithShape="0">
              <a:prstClr val="black">
                <a:alpha val="40000"/>
              </a:prstClr>
            </a:outerShdw>
          </a:effectLst>
        </p:spPr>
        <p:txBody>
          <a:bodyPr lIns="68516" tIns="34258" rIns="68516" bIns="34258" rtlCol="0" anchor="ctr"/>
          <a:lstStyle/>
          <a:p>
            <a:pPr algn="ctr" defTabSz="685160">
              <a:defRPr/>
            </a:pPr>
            <a:endParaRPr lang="en-US" sz="1300" kern="0">
              <a:solidFill>
                <a:prstClr val="white"/>
              </a:solidFill>
              <a:latin typeface="Calibri" panose="020F0502020204030204"/>
            </a:endParaRPr>
          </a:p>
        </p:txBody>
      </p:sp>
      <p:sp>
        <p:nvSpPr>
          <p:cNvPr id="16" name="Freeform: Shape 15">
            <a:extLst>
              <a:ext uri="{FF2B5EF4-FFF2-40B4-BE49-F238E27FC236}">
                <a16:creationId xmlns="" xmlns:a16="http://schemas.microsoft.com/office/drawing/2014/main" id="{37EBBD52-D2B7-5FEC-DE45-6AC7CF9C77B1}"/>
              </a:ext>
            </a:extLst>
          </p:cNvPr>
          <p:cNvSpPr/>
          <p:nvPr/>
        </p:nvSpPr>
        <p:spPr>
          <a:xfrm>
            <a:off x="6981151" y="1881305"/>
            <a:ext cx="865042" cy="727586"/>
          </a:xfrm>
          <a:custGeom>
            <a:avLst/>
            <a:gdLst>
              <a:gd name="connsiteX0" fmla="*/ 0 w 558800"/>
              <a:gd name="connsiteY0" fmla="*/ 523642 h 523642"/>
              <a:gd name="connsiteX1" fmla="*/ 111760 w 558800"/>
              <a:gd name="connsiteY1" fmla="*/ 178202 h 523642"/>
              <a:gd name="connsiteX2" fmla="*/ 355600 w 558800"/>
              <a:gd name="connsiteY2" fmla="*/ 15642 h 523642"/>
              <a:gd name="connsiteX3" fmla="*/ 558800 w 558800"/>
              <a:gd name="connsiteY3" fmla="*/ 15642 h 523642"/>
            </a:gdLst>
            <a:ahLst/>
            <a:cxnLst>
              <a:cxn ang="0">
                <a:pos x="connsiteX0" y="connsiteY0"/>
              </a:cxn>
              <a:cxn ang="0">
                <a:pos x="connsiteX1" y="connsiteY1"/>
              </a:cxn>
              <a:cxn ang="0">
                <a:pos x="connsiteX2" y="connsiteY2"/>
              </a:cxn>
              <a:cxn ang="0">
                <a:pos x="connsiteX3" y="connsiteY3"/>
              </a:cxn>
            </a:cxnLst>
            <a:rect l="l" t="t" r="r" b="b"/>
            <a:pathLst>
              <a:path w="558800" h="523642">
                <a:moveTo>
                  <a:pt x="0" y="523642"/>
                </a:moveTo>
                <a:cubicBezTo>
                  <a:pt x="26246" y="393255"/>
                  <a:pt x="52493" y="262869"/>
                  <a:pt x="111760" y="178202"/>
                </a:cubicBezTo>
                <a:cubicBezTo>
                  <a:pt x="171027" y="93535"/>
                  <a:pt x="281093" y="42735"/>
                  <a:pt x="355600" y="15642"/>
                </a:cubicBezTo>
                <a:cubicBezTo>
                  <a:pt x="430107" y="-11451"/>
                  <a:pt x="494453" y="2095"/>
                  <a:pt x="558800" y="15642"/>
                </a:cubicBezTo>
              </a:path>
            </a:pathLst>
          </a:custGeom>
          <a:noFill/>
          <a:ln w="28575" cap="flat" cmpd="sng" algn="ctr">
            <a:solidFill>
              <a:srgbClr val="C00000"/>
            </a:solidFill>
            <a:prstDash val="solid"/>
            <a:miter lim="800000"/>
            <a:headEnd type="none" w="med" len="med"/>
            <a:tailEnd type="arrow" w="med" len="med"/>
          </a:ln>
          <a:effectLst>
            <a:outerShdw blurRad="50800" dist="38100" dir="8100000" algn="tr" rotWithShape="0">
              <a:prstClr val="black">
                <a:alpha val="40000"/>
              </a:prstClr>
            </a:outerShdw>
          </a:effectLst>
        </p:spPr>
        <p:txBody>
          <a:bodyPr lIns="68516" tIns="34258" rIns="68516" bIns="34258" rtlCol="0" anchor="ctr"/>
          <a:lstStyle/>
          <a:p>
            <a:pPr algn="ctr" defTabSz="685160">
              <a:defRPr/>
            </a:pPr>
            <a:endParaRPr lang="en-US" sz="1300" kern="0">
              <a:solidFill>
                <a:prstClr val="white"/>
              </a:solidFill>
              <a:latin typeface="Calibri" panose="020F0502020204030204"/>
            </a:endParaRPr>
          </a:p>
        </p:txBody>
      </p:sp>
      <p:sp>
        <p:nvSpPr>
          <p:cNvPr id="17" name="Freeform: Shape 16">
            <a:extLst>
              <a:ext uri="{FF2B5EF4-FFF2-40B4-BE49-F238E27FC236}">
                <a16:creationId xmlns="" xmlns:a16="http://schemas.microsoft.com/office/drawing/2014/main" id="{F5A761C4-D2E0-5B4C-CAE3-128E46D32AD6}"/>
              </a:ext>
            </a:extLst>
          </p:cNvPr>
          <p:cNvSpPr/>
          <p:nvPr/>
        </p:nvSpPr>
        <p:spPr>
          <a:xfrm flipV="1">
            <a:off x="7427625" y="2737174"/>
            <a:ext cx="1179786" cy="443816"/>
          </a:xfrm>
          <a:custGeom>
            <a:avLst/>
            <a:gdLst>
              <a:gd name="connsiteX0" fmla="*/ 0 w 1188720"/>
              <a:gd name="connsiteY0" fmla="*/ 83629 h 337629"/>
              <a:gd name="connsiteX1" fmla="*/ 579120 w 1188720"/>
              <a:gd name="connsiteY1" fmla="*/ 2349 h 337629"/>
              <a:gd name="connsiteX2" fmla="*/ 995680 w 1188720"/>
              <a:gd name="connsiteY2" fmla="*/ 164909 h 337629"/>
              <a:gd name="connsiteX3" fmla="*/ 1188720 w 1188720"/>
              <a:gd name="connsiteY3" fmla="*/ 337629 h 337629"/>
            </a:gdLst>
            <a:ahLst/>
            <a:cxnLst>
              <a:cxn ang="0">
                <a:pos x="connsiteX0" y="connsiteY0"/>
              </a:cxn>
              <a:cxn ang="0">
                <a:pos x="connsiteX1" y="connsiteY1"/>
              </a:cxn>
              <a:cxn ang="0">
                <a:pos x="connsiteX2" y="connsiteY2"/>
              </a:cxn>
              <a:cxn ang="0">
                <a:pos x="connsiteX3" y="connsiteY3"/>
              </a:cxn>
            </a:cxnLst>
            <a:rect l="l" t="t" r="r" b="b"/>
            <a:pathLst>
              <a:path w="1188720" h="337629">
                <a:moveTo>
                  <a:pt x="0" y="83629"/>
                </a:moveTo>
                <a:cubicBezTo>
                  <a:pt x="206586" y="36215"/>
                  <a:pt x="413173" y="-11198"/>
                  <a:pt x="579120" y="2349"/>
                </a:cubicBezTo>
                <a:cubicBezTo>
                  <a:pt x="745067" y="15896"/>
                  <a:pt x="894080" y="109029"/>
                  <a:pt x="995680" y="164909"/>
                </a:cubicBezTo>
                <a:cubicBezTo>
                  <a:pt x="1097280" y="220789"/>
                  <a:pt x="1143000" y="279209"/>
                  <a:pt x="1188720" y="337629"/>
                </a:cubicBezTo>
              </a:path>
            </a:pathLst>
          </a:custGeom>
          <a:noFill/>
          <a:ln w="28575" cap="flat" cmpd="sng" algn="ctr">
            <a:solidFill>
              <a:srgbClr val="C00000"/>
            </a:solidFill>
            <a:prstDash val="solid"/>
            <a:miter lim="800000"/>
            <a:headEnd type="none" w="med" len="med"/>
            <a:tailEnd type="arrow" w="med" len="med"/>
          </a:ln>
          <a:effectLst>
            <a:outerShdw blurRad="50800" dist="38100" dir="8100000" algn="tr" rotWithShape="0">
              <a:prstClr val="black">
                <a:alpha val="40000"/>
              </a:prstClr>
            </a:outerShdw>
          </a:effectLst>
        </p:spPr>
        <p:txBody>
          <a:bodyPr lIns="68516" tIns="34258" rIns="68516" bIns="34258" rtlCol="0" anchor="ctr"/>
          <a:lstStyle/>
          <a:p>
            <a:pPr algn="ctr" defTabSz="685160">
              <a:defRPr/>
            </a:pPr>
            <a:endParaRPr lang="en-US" sz="1300" kern="0">
              <a:solidFill>
                <a:prstClr val="white"/>
              </a:solidFill>
              <a:latin typeface="Calibri" panose="020F0502020204030204"/>
            </a:endParaRPr>
          </a:p>
        </p:txBody>
      </p:sp>
      <p:sp>
        <p:nvSpPr>
          <p:cNvPr id="18" name="Freeform: Shape 17">
            <a:extLst>
              <a:ext uri="{FF2B5EF4-FFF2-40B4-BE49-F238E27FC236}">
                <a16:creationId xmlns="" xmlns:a16="http://schemas.microsoft.com/office/drawing/2014/main" id="{019D0B5C-3DF6-1766-38F7-20442BBD78CE}"/>
              </a:ext>
            </a:extLst>
          </p:cNvPr>
          <p:cNvSpPr/>
          <p:nvPr/>
        </p:nvSpPr>
        <p:spPr>
          <a:xfrm>
            <a:off x="7427625" y="3753310"/>
            <a:ext cx="849509" cy="306717"/>
          </a:xfrm>
          <a:custGeom>
            <a:avLst/>
            <a:gdLst>
              <a:gd name="connsiteX0" fmla="*/ 0 w 772160"/>
              <a:gd name="connsiteY0" fmla="*/ 0 h 274320"/>
              <a:gd name="connsiteX1" fmla="*/ 193040 w 772160"/>
              <a:gd name="connsiteY1" fmla="*/ 203200 h 274320"/>
              <a:gd name="connsiteX2" fmla="*/ 772160 w 772160"/>
              <a:gd name="connsiteY2" fmla="*/ 274320 h 274320"/>
            </a:gdLst>
            <a:ahLst/>
            <a:cxnLst>
              <a:cxn ang="0">
                <a:pos x="connsiteX0" y="connsiteY0"/>
              </a:cxn>
              <a:cxn ang="0">
                <a:pos x="connsiteX1" y="connsiteY1"/>
              </a:cxn>
              <a:cxn ang="0">
                <a:pos x="connsiteX2" y="connsiteY2"/>
              </a:cxn>
            </a:cxnLst>
            <a:rect l="l" t="t" r="r" b="b"/>
            <a:pathLst>
              <a:path w="772160" h="274320">
                <a:moveTo>
                  <a:pt x="0" y="0"/>
                </a:moveTo>
                <a:cubicBezTo>
                  <a:pt x="32173" y="78740"/>
                  <a:pt x="64347" y="157480"/>
                  <a:pt x="193040" y="203200"/>
                </a:cubicBezTo>
                <a:cubicBezTo>
                  <a:pt x="321733" y="248920"/>
                  <a:pt x="546946" y="261620"/>
                  <a:pt x="772160" y="274320"/>
                </a:cubicBezTo>
              </a:path>
            </a:pathLst>
          </a:custGeom>
          <a:noFill/>
          <a:ln w="28575" cap="flat" cmpd="sng" algn="ctr">
            <a:solidFill>
              <a:srgbClr val="C00000"/>
            </a:solidFill>
            <a:prstDash val="solid"/>
            <a:miter lim="800000"/>
            <a:headEnd type="none" w="med" len="med"/>
            <a:tailEnd type="arrow" w="med" len="med"/>
          </a:ln>
          <a:effectLst>
            <a:outerShdw blurRad="50800" dist="38100" dir="8100000" algn="tr" rotWithShape="0">
              <a:prstClr val="black">
                <a:alpha val="40000"/>
              </a:prstClr>
            </a:outerShdw>
          </a:effectLst>
        </p:spPr>
        <p:txBody>
          <a:bodyPr lIns="68516" tIns="34258" rIns="68516" bIns="34258" rtlCol="0" anchor="ctr"/>
          <a:lstStyle/>
          <a:p>
            <a:pPr algn="ctr" defTabSz="685160">
              <a:defRPr/>
            </a:pPr>
            <a:endParaRPr lang="en-US" sz="1300" kern="0">
              <a:solidFill>
                <a:prstClr val="white"/>
              </a:solidFill>
              <a:latin typeface="Calibri" panose="020F0502020204030204"/>
            </a:endParaRPr>
          </a:p>
        </p:txBody>
      </p:sp>
      <p:sp>
        <p:nvSpPr>
          <p:cNvPr id="19" name="Freeform: Shape 18">
            <a:extLst>
              <a:ext uri="{FF2B5EF4-FFF2-40B4-BE49-F238E27FC236}">
                <a16:creationId xmlns="" xmlns:a16="http://schemas.microsoft.com/office/drawing/2014/main" id="{7435A2A2-1431-7CDB-1BC9-66CF937A98BD}"/>
              </a:ext>
            </a:extLst>
          </p:cNvPr>
          <p:cNvSpPr/>
          <p:nvPr/>
        </p:nvSpPr>
        <p:spPr>
          <a:xfrm>
            <a:off x="6622535" y="4028077"/>
            <a:ext cx="972403" cy="1160873"/>
          </a:xfrm>
          <a:custGeom>
            <a:avLst/>
            <a:gdLst>
              <a:gd name="connsiteX0" fmla="*/ 121409 w 923842"/>
              <a:gd name="connsiteY0" fmla="*/ 0 h 1343608"/>
              <a:gd name="connsiteX1" fmla="*/ 111 w 923842"/>
              <a:gd name="connsiteY1" fmla="*/ 373224 h 1343608"/>
              <a:gd name="connsiteX2" fmla="*/ 140070 w 923842"/>
              <a:gd name="connsiteY2" fmla="*/ 755779 h 1343608"/>
              <a:gd name="connsiteX3" fmla="*/ 401328 w 923842"/>
              <a:gd name="connsiteY3" fmla="*/ 1026367 h 1343608"/>
              <a:gd name="connsiteX4" fmla="*/ 923842 w 923842"/>
              <a:gd name="connsiteY4" fmla="*/ 1343608 h 1343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842" h="1343608">
                <a:moveTo>
                  <a:pt x="121409" y="0"/>
                </a:moveTo>
                <a:cubicBezTo>
                  <a:pt x="59205" y="123630"/>
                  <a:pt x="-2999" y="247261"/>
                  <a:pt x="111" y="373224"/>
                </a:cubicBezTo>
                <a:cubicBezTo>
                  <a:pt x="3221" y="499187"/>
                  <a:pt x="73201" y="646922"/>
                  <a:pt x="140070" y="755779"/>
                </a:cubicBezTo>
                <a:cubicBezTo>
                  <a:pt x="206939" y="864636"/>
                  <a:pt x="270699" y="928396"/>
                  <a:pt x="401328" y="1026367"/>
                </a:cubicBezTo>
                <a:cubicBezTo>
                  <a:pt x="531957" y="1124338"/>
                  <a:pt x="727899" y="1233973"/>
                  <a:pt x="923842" y="1343608"/>
                </a:cubicBezTo>
              </a:path>
            </a:pathLst>
          </a:custGeom>
          <a:noFill/>
          <a:ln w="28575" cap="flat" cmpd="sng" algn="ctr">
            <a:solidFill>
              <a:srgbClr val="C00000"/>
            </a:solidFill>
            <a:prstDash val="solid"/>
            <a:miter lim="800000"/>
            <a:headEnd type="none" w="med" len="med"/>
            <a:tailEnd type="arrow" w="med" len="med"/>
          </a:ln>
          <a:effectLst>
            <a:outerShdw blurRad="50800" dist="38100" dir="8100000" algn="tr" rotWithShape="0">
              <a:prstClr val="black">
                <a:alpha val="40000"/>
              </a:prstClr>
            </a:outerShdw>
          </a:effectLst>
        </p:spPr>
        <p:txBody>
          <a:bodyPr lIns="68516" tIns="34258" rIns="68516" bIns="34258" rtlCol="0" anchor="ctr"/>
          <a:lstStyle/>
          <a:p>
            <a:pPr algn="ctr" defTabSz="685160">
              <a:defRPr/>
            </a:pPr>
            <a:endParaRPr lang="en-US" sz="1300" kern="0">
              <a:solidFill>
                <a:prstClr val="white"/>
              </a:solidFill>
              <a:latin typeface="Calibri" panose="020F0502020204030204"/>
            </a:endParaRPr>
          </a:p>
        </p:txBody>
      </p:sp>
      <p:sp>
        <p:nvSpPr>
          <p:cNvPr id="20" name="Freeform: Shape 19">
            <a:extLst>
              <a:ext uri="{FF2B5EF4-FFF2-40B4-BE49-F238E27FC236}">
                <a16:creationId xmlns="" xmlns:a16="http://schemas.microsoft.com/office/drawing/2014/main" id="{73C4C9D4-572A-990E-E05D-9BD959DA8C98}"/>
              </a:ext>
            </a:extLst>
          </p:cNvPr>
          <p:cNvSpPr/>
          <p:nvPr/>
        </p:nvSpPr>
        <p:spPr>
          <a:xfrm>
            <a:off x="2865955" y="2910253"/>
            <a:ext cx="954710" cy="219680"/>
          </a:xfrm>
          <a:custGeom>
            <a:avLst/>
            <a:gdLst>
              <a:gd name="connsiteX0" fmla="*/ 717630 w 717630"/>
              <a:gd name="connsiteY0" fmla="*/ 138896 h 138896"/>
              <a:gd name="connsiteX1" fmla="*/ 462987 w 717630"/>
              <a:gd name="connsiteY1" fmla="*/ 0 h 138896"/>
              <a:gd name="connsiteX2" fmla="*/ 0 w 717630"/>
              <a:gd name="connsiteY2" fmla="*/ 138896 h 138896"/>
            </a:gdLst>
            <a:ahLst/>
            <a:cxnLst>
              <a:cxn ang="0">
                <a:pos x="connsiteX0" y="connsiteY0"/>
              </a:cxn>
              <a:cxn ang="0">
                <a:pos x="connsiteX1" y="connsiteY1"/>
              </a:cxn>
              <a:cxn ang="0">
                <a:pos x="connsiteX2" y="connsiteY2"/>
              </a:cxn>
            </a:cxnLst>
            <a:rect l="l" t="t" r="r" b="b"/>
            <a:pathLst>
              <a:path w="717630" h="138896">
                <a:moveTo>
                  <a:pt x="717630" y="138896"/>
                </a:moveTo>
                <a:cubicBezTo>
                  <a:pt x="650111" y="69448"/>
                  <a:pt x="582592" y="0"/>
                  <a:pt x="462987" y="0"/>
                </a:cubicBezTo>
                <a:cubicBezTo>
                  <a:pt x="343382" y="0"/>
                  <a:pt x="171691" y="69448"/>
                  <a:pt x="0" y="138896"/>
                </a:cubicBezTo>
              </a:path>
            </a:pathLst>
          </a:custGeom>
          <a:noFill/>
          <a:ln w="28575" cap="flat" cmpd="sng" algn="ctr">
            <a:solidFill>
              <a:srgbClr val="C00000"/>
            </a:solidFill>
            <a:prstDash val="solid"/>
            <a:miter lim="800000"/>
            <a:headEnd type="none" w="med" len="med"/>
            <a:tailEnd type="arrow" w="med" len="med"/>
          </a:ln>
          <a:effectLst>
            <a:outerShdw blurRad="50800" dist="38100" dir="8100000" algn="tr" rotWithShape="0">
              <a:prstClr val="black">
                <a:alpha val="40000"/>
              </a:prstClr>
            </a:outerShdw>
          </a:effectLst>
        </p:spPr>
        <p:txBody>
          <a:bodyPr lIns="68516" tIns="34258" rIns="68516" bIns="34258" rtlCol="0" anchor="ctr"/>
          <a:lstStyle/>
          <a:p>
            <a:pPr algn="ctr" defTabSz="685160">
              <a:defRPr/>
            </a:pPr>
            <a:endParaRPr lang="en-US" sz="1300" kern="0">
              <a:solidFill>
                <a:prstClr val="white"/>
              </a:solidFill>
              <a:latin typeface="Calibri" panose="020F0502020204030204"/>
            </a:endParaRPr>
          </a:p>
        </p:txBody>
      </p:sp>
      <p:sp>
        <p:nvSpPr>
          <p:cNvPr id="21" name="Freeform: Shape 20">
            <a:extLst>
              <a:ext uri="{FF2B5EF4-FFF2-40B4-BE49-F238E27FC236}">
                <a16:creationId xmlns="" xmlns:a16="http://schemas.microsoft.com/office/drawing/2014/main" id="{263C78CD-2A58-163D-C7D5-6AEC72D9CCCD}"/>
              </a:ext>
            </a:extLst>
          </p:cNvPr>
          <p:cNvSpPr/>
          <p:nvPr/>
        </p:nvSpPr>
        <p:spPr>
          <a:xfrm>
            <a:off x="3363146" y="3953485"/>
            <a:ext cx="849661" cy="149185"/>
          </a:xfrm>
          <a:custGeom>
            <a:avLst/>
            <a:gdLst>
              <a:gd name="connsiteX0" fmla="*/ 1134319 w 1134319"/>
              <a:gd name="connsiteY0" fmla="*/ 0 h 198913"/>
              <a:gd name="connsiteX1" fmla="*/ 868101 w 1134319"/>
              <a:gd name="connsiteY1" fmla="*/ 185195 h 198913"/>
              <a:gd name="connsiteX2" fmla="*/ 289367 w 1134319"/>
              <a:gd name="connsiteY2" fmla="*/ 185195 h 198913"/>
              <a:gd name="connsiteX3" fmla="*/ 0 w 1134319"/>
              <a:gd name="connsiteY3" fmla="*/ 185195 h 198913"/>
            </a:gdLst>
            <a:ahLst/>
            <a:cxnLst>
              <a:cxn ang="0">
                <a:pos x="connsiteX0" y="connsiteY0"/>
              </a:cxn>
              <a:cxn ang="0">
                <a:pos x="connsiteX1" y="connsiteY1"/>
              </a:cxn>
              <a:cxn ang="0">
                <a:pos x="connsiteX2" y="connsiteY2"/>
              </a:cxn>
              <a:cxn ang="0">
                <a:pos x="connsiteX3" y="connsiteY3"/>
              </a:cxn>
            </a:cxnLst>
            <a:rect l="l" t="t" r="r" b="b"/>
            <a:pathLst>
              <a:path w="1134319" h="198913">
                <a:moveTo>
                  <a:pt x="1134319" y="0"/>
                </a:moveTo>
                <a:cubicBezTo>
                  <a:pt x="1071622" y="77164"/>
                  <a:pt x="1008926" y="154329"/>
                  <a:pt x="868101" y="185195"/>
                </a:cubicBezTo>
                <a:cubicBezTo>
                  <a:pt x="727276" y="216061"/>
                  <a:pt x="289367" y="185195"/>
                  <a:pt x="289367" y="185195"/>
                </a:cubicBezTo>
                <a:lnTo>
                  <a:pt x="0" y="185195"/>
                </a:lnTo>
              </a:path>
            </a:pathLst>
          </a:custGeom>
          <a:noFill/>
          <a:ln w="28575" cap="flat" cmpd="sng" algn="ctr">
            <a:solidFill>
              <a:srgbClr val="C00000"/>
            </a:solidFill>
            <a:prstDash val="solid"/>
            <a:miter lim="800000"/>
            <a:headEnd type="none" w="med" len="med"/>
            <a:tailEnd type="arrow" w="med" len="med"/>
          </a:ln>
          <a:effectLst>
            <a:outerShdw blurRad="50800" dist="38100" dir="8100000" algn="tr" rotWithShape="0">
              <a:prstClr val="black">
                <a:alpha val="40000"/>
              </a:prstClr>
            </a:outerShdw>
          </a:effectLst>
        </p:spPr>
        <p:txBody>
          <a:bodyPr lIns="68516" tIns="34258" rIns="68516" bIns="34258" rtlCol="0" anchor="ctr"/>
          <a:lstStyle/>
          <a:p>
            <a:pPr algn="ctr" defTabSz="685160">
              <a:defRPr/>
            </a:pPr>
            <a:endParaRPr lang="en-US" sz="1300" kern="0">
              <a:solidFill>
                <a:prstClr val="white"/>
              </a:solidFill>
              <a:latin typeface="Calibri" panose="020F0502020204030204"/>
            </a:endParaRPr>
          </a:p>
        </p:txBody>
      </p:sp>
      <p:sp>
        <p:nvSpPr>
          <p:cNvPr id="22" name="Freeform: Shape 21">
            <a:extLst>
              <a:ext uri="{FF2B5EF4-FFF2-40B4-BE49-F238E27FC236}">
                <a16:creationId xmlns="" xmlns:a16="http://schemas.microsoft.com/office/drawing/2014/main" id="{81A779FD-8D6F-4111-E5CF-EC6409CF1E5B}"/>
              </a:ext>
            </a:extLst>
          </p:cNvPr>
          <p:cNvSpPr/>
          <p:nvPr/>
        </p:nvSpPr>
        <p:spPr>
          <a:xfrm>
            <a:off x="3703312" y="4702575"/>
            <a:ext cx="624240" cy="842059"/>
          </a:xfrm>
          <a:custGeom>
            <a:avLst/>
            <a:gdLst>
              <a:gd name="connsiteX0" fmla="*/ 833377 w 833377"/>
              <a:gd name="connsiteY0" fmla="*/ 0 h 1122745"/>
              <a:gd name="connsiteX1" fmla="*/ 752354 w 833377"/>
              <a:gd name="connsiteY1" fmla="*/ 451413 h 1122745"/>
              <a:gd name="connsiteX2" fmla="*/ 520860 w 833377"/>
              <a:gd name="connsiteY2" fmla="*/ 925975 h 1122745"/>
              <a:gd name="connsiteX3" fmla="*/ 0 w 833377"/>
              <a:gd name="connsiteY3" fmla="*/ 1122745 h 1122745"/>
            </a:gdLst>
            <a:ahLst/>
            <a:cxnLst>
              <a:cxn ang="0">
                <a:pos x="connsiteX0" y="connsiteY0"/>
              </a:cxn>
              <a:cxn ang="0">
                <a:pos x="connsiteX1" y="connsiteY1"/>
              </a:cxn>
              <a:cxn ang="0">
                <a:pos x="connsiteX2" y="connsiteY2"/>
              </a:cxn>
              <a:cxn ang="0">
                <a:pos x="connsiteX3" y="connsiteY3"/>
              </a:cxn>
            </a:cxnLst>
            <a:rect l="l" t="t" r="r" b="b"/>
            <a:pathLst>
              <a:path w="833377" h="1122745">
                <a:moveTo>
                  <a:pt x="833377" y="0"/>
                </a:moveTo>
                <a:cubicBezTo>
                  <a:pt x="818908" y="148542"/>
                  <a:pt x="804440" y="297084"/>
                  <a:pt x="752354" y="451413"/>
                </a:cubicBezTo>
                <a:cubicBezTo>
                  <a:pt x="700268" y="605742"/>
                  <a:pt x="646252" y="814086"/>
                  <a:pt x="520860" y="925975"/>
                </a:cubicBezTo>
                <a:cubicBezTo>
                  <a:pt x="395468" y="1037864"/>
                  <a:pt x="197734" y="1080304"/>
                  <a:pt x="0" y="1122745"/>
                </a:cubicBezTo>
              </a:path>
            </a:pathLst>
          </a:custGeom>
          <a:noFill/>
          <a:ln w="28575" cap="flat" cmpd="sng" algn="ctr">
            <a:solidFill>
              <a:srgbClr val="C00000"/>
            </a:solidFill>
            <a:prstDash val="solid"/>
            <a:miter lim="800000"/>
            <a:headEnd type="none" w="med" len="med"/>
            <a:tailEnd type="arrow" w="med" len="med"/>
          </a:ln>
          <a:effectLst>
            <a:outerShdw blurRad="50800" dist="38100" dir="8100000" algn="tr" rotWithShape="0">
              <a:prstClr val="black">
                <a:alpha val="40000"/>
              </a:prstClr>
            </a:outerShdw>
          </a:effectLst>
        </p:spPr>
        <p:txBody>
          <a:bodyPr lIns="68516" tIns="34258" rIns="68516" bIns="34258" rtlCol="0" anchor="ctr"/>
          <a:lstStyle/>
          <a:p>
            <a:pPr algn="ctr" defTabSz="685160">
              <a:defRPr/>
            </a:pPr>
            <a:endParaRPr lang="en-US" sz="1300" kern="0">
              <a:solidFill>
                <a:prstClr val="white"/>
              </a:solidFill>
              <a:latin typeface="Calibri" panose="020F0502020204030204"/>
            </a:endParaRPr>
          </a:p>
        </p:txBody>
      </p:sp>
      <p:sp>
        <p:nvSpPr>
          <p:cNvPr id="23" name="TextBox 22">
            <a:extLst>
              <a:ext uri="{FF2B5EF4-FFF2-40B4-BE49-F238E27FC236}">
                <a16:creationId xmlns="" xmlns:a16="http://schemas.microsoft.com/office/drawing/2014/main" id="{E0468CEB-051A-2FD0-7925-43ACCC5D47C5}"/>
              </a:ext>
            </a:extLst>
          </p:cNvPr>
          <p:cNvSpPr txBox="1"/>
          <p:nvPr/>
        </p:nvSpPr>
        <p:spPr>
          <a:xfrm>
            <a:off x="2943210" y="733080"/>
            <a:ext cx="6193689" cy="900247"/>
          </a:xfrm>
          <a:prstGeom prst="rect">
            <a:avLst/>
          </a:prstGeom>
          <a:gradFill flip="none" rotWithShape="1">
            <a:gsLst>
              <a:gs pos="0">
                <a:srgbClr val="4472C4">
                  <a:lumMod val="5000"/>
                  <a:lumOff val="95000"/>
                  <a:alpha val="20000"/>
                </a:srgbClr>
              </a:gs>
              <a:gs pos="74000">
                <a:srgbClr val="66CCFF"/>
              </a:gs>
              <a:gs pos="83000">
                <a:srgbClr val="66CCFF"/>
              </a:gs>
              <a:gs pos="100000">
                <a:sysClr val="window" lastClr="FFFFFF"/>
              </a:gs>
            </a:gsLst>
            <a:lin ang="10800000" scaled="1"/>
            <a:tileRect/>
          </a:gradFill>
        </p:spPr>
        <p:txBody>
          <a:bodyPr wrap="square" lIns="68516" tIns="34258" rIns="68516" bIns="34258" rtlCol="0">
            <a:spAutoFit/>
          </a:bodyPr>
          <a:lstStyle/>
          <a:p>
            <a:pPr marL="342580" lvl="1" defTabSz="685160">
              <a:defRPr/>
            </a:pPr>
            <a:r>
              <a:rPr lang="en-US" sz="2700" b="1" kern="0" dirty="0">
                <a:solidFill>
                  <a:srgbClr val="0000FF"/>
                </a:solidFill>
                <a:latin typeface="AvantGarde" panose="00000400000000000000" pitchFamily="2" charset="0"/>
                <a:ea typeface="AvantGarde" panose="00000400000000000000" pitchFamily="2" charset="0"/>
                <a:cs typeface="AvantGarde" panose="00000400000000000000" pitchFamily="2" charset="0"/>
              </a:rPr>
              <a:t>Theo </a:t>
            </a:r>
            <a:r>
              <a:rPr lang="en-US" sz="2700" b="1" kern="0"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em</a:t>
            </a:r>
            <a:r>
              <a:rPr lang="en-US" sz="2700" b="1" kern="0"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2700" b="1" kern="0"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vì</a:t>
            </a:r>
            <a:r>
              <a:rPr lang="en-US" sz="2700" b="1" kern="0"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2700" b="1" kern="0"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sao</a:t>
            </a:r>
            <a:r>
              <a:rPr lang="en-US" sz="2700" b="1" kern="0"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2700" b="1" kern="0"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nói</a:t>
            </a:r>
            <a:r>
              <a:rPr lang="en-US" sz="2700" b="1" kern="0"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2700" b="1" kern="0"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Đại</a:t>
            </a:r>
            <a:r>
              <a:rPr lang="en-US" sz="2700" b="1" kern="0"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2700" b="1" kern="0"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hội</a:t>
            </a:r>
            <a:r>
              <a:rPr lang="en-US" sz="2700" b="1" kern="0"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2700" b="1" kern="0"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Thể</a:t>
            </a:r>
            <a:r>
              <a:rPr lang="en-US" sz="2700" b="1" kern="0"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2700" b="1" kern="0"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thao</a:t>
            </a:r>
            <a:r>
              <a:rPr lang="en-US" sz="2700" b="1" kern="0" dirty="0">
                <a:solidFill>
                  <a:srgbClr val="0000FF"/>
                </a:solidFill>
                <a:latin typeface="AvantGarde" panose="00000400000000000000" pitchFamily="2" charset="0"/>
                <a:ea typeface="AvantGarde" panose="00000400000000000000" pitchFamily="2" charset="0"/>
                <a:cs typeface="AvantGarde" panose="00000400000000000000" pitchFamily="2" charset="0"/>
              </a:rPr>
              <a:t> Ô-</a:t>
            </a:r>
            <a:r>
              <a:rPr lang="en-US" sz="2700" b="1" kern="0"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lim</a:t>
            </a:r>
            <a:r>
              <a:rPr lang="en-US" sz="2700" b="1" kern="0" dirty="0">
                <a:solidFill>
                  <a:srgbClr val="0000FF"/>
                </a:solidFill>
                <a:latin typeface="AvantGarde" panose="00000400000000000000" pitchFamily="2" charset="0"/>
                <a:ea typeface="AvantGarde" panose="00000400000000000000" pitchFamily="2" charset="0"/>
                <a:cs typeface="AvantGarde" panose="00000400000000000000" pitchFamily="2" charset="0"/>
              </a:rPr>
              <a:t>-</a:t>
            </a:r>
            <a:r>
              <a:rPr lang="en-US" sz="2700" b="1" kern="0"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pích</a:t>
            </a:r>
            <a:r>
              <a:rPr lang="en-US" sz="2700" b="1" kern="0"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2700" b="1" kern="0"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là</a:t>
            </a:r>
            <a:r>
              <a:rPr lang="en-US" sz="2700" b="1" kern="0"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2700" b="1" kern="0"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tục</a:t>
            </a:r>
            <a:r>
              <a:rPr lang="en-US" sz="2700" b="1" kern="0"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2700" b="1" kern="0"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lệ</a:t>
            </a:r>
            <a:r>
              <a:rPr lang="en-US" sz="2700" b="1" kern="0"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2700" b="1" kern="0"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tốt</a:t>
            </a:r>
            <a:r>
              <a:rPr lang="en-US" sz="2700" b="1" kern="0"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en-US" sz="2700" b="1" kern="0" dirty="0" err="1">
                <a:solidFill>
                  <a:srgbClr val="0000FF"/>
                </a:solidFill>
                <a:latin typeface="AvantGarde" panose="00000400000000000000" pitchFamily="2" charset="0"/>
                <a:ea typeface="AvantGarde" panose="00000400000000000000" pitchFamily="2" charset="0"/>
                <a:cs typeface="AvantGarde" panose="00000400000000000000" pitchFamily="2" charset="0"/>
              </a:rPr>
              <a:t>đẹp</a:t>
            </a:r>
            <a:r>
              <a:rPr lang="en-US" sz="2700" b="1" kern="0"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p>
        </p:txBody>
      </p:sp>
    </p:spTree>
    <p:extLst>
      <p:ext uri="{BB962C8B-B14F-4D97-AF65-F5344CB8AC3E}">
        <p14:creationId xmlns:p14="http://schemas.microsoft.com/office/powerpoint/2010/main" val="306276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500"/>
                                        <p:tgtEl>
                                          <p:spTgt spid="21"/>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 xmlns:a16="http://schemas.microsoft.com/office/drawing/2014/main" id="{B75D8DCB-46BB-4D3A-8151-4C3A4F06BA0F}"/>
              </a:ext>
            </a:extLst>
          </p:cNvPr>
          <p:cNvGrpSpPr/>
          <p:nvPr/>
        </p:nvGrpSpPr>
        <p:grpSpPr>
          <a:xfrm>
            <a:off x="3869777" y="-556173"/>
            <a:ext cx="4900736" cy="3985173"/>
            <a:chOff x="3825327" y="-288795"/>
            <a:chExt cx="3985173" cy="3985173"/>
          </a:xfrm>
        </p:grpSpPr>
        <p:pic>
          <p:nvPicPr>
            <p:cNvPr id="13" name="Picture 12">
              <a:extLst>
                <a:ext uri="{FF2B5EF4-FFF2-40B4-BE49-F238E27FC236}">
                  <a16:creationId xmlns="" xmlns:a16="http://schemas.microsoft.com/office/drawing/2014/main" id="{58529B26-3B74-4644-BDAC-BB25F2F752C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5278" r="95278">
                          <a14:foregroundMark x1="9722" y1="36667" x2="9722" y2="36667"/>
                          <a14:foregroundMark x1="5278" y1="39722" x2="5278" y2="39722"/>
                          <a14:foregroundMark x1="92778" y1="28056" x2="92778" y2="28056"/>
                          <a14:foregroundMark x1="95278" y1="37222" x2="95278" y2="37222"/>
                          <a14:foregroundMark x1="63889" y1="30833" x2="63889" y2="30833"/>
                          <a14:foregroundMark x1="58056" y1="30833" x2="58056" y2="30833"/>
                          <a14:foregroundMark x1="43611" y1="30833" x2="43611" y2="30833"/>
                        </a14:backgroundRemoval>
                      </a14:imgEffect>
                    </a14:imgLayer>
                  </a14:imgProps>
                </a:ext>
                <a:ext uri="{28A0092B-C50C-407E-A947-70E740481C1C}">
                  <a14:useLocalDpi xmlns:a14="http://schemas.microsoft.com/office/drawing/2010/main" val="0"/>
                </a:ext>
              </a:extLst>
            </a:blip>
            <a:srcRect/>
            <a:stretch>
              <a:fillRect/>
            </a:stretch>
          </p:blipFill>
          <p:spPr bwMode="auto">
            <a:xfrm>
              <a:off x="3825327" y="-288795"/>
              <a:ext cx="3985173" cy="398517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 xmlns:a16="http://schemas.microsoft.com/office/drawing/2014/main" id="{BB78D9CC-324F-4432-832C-DC3AF6772D46}"/>
                </a:ext>
              </a:extLst>
            </p:cNvPr>
            <p:cNvSpPr txBox="1"/>
            <p:nvPr/>
          </p:nvSpPr>
          <p:spPr>
            <a:xfrm>
              <a:off x="4414026" y="1239207"/>
              <a:ext cx="339647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Nội</a:t>
              </a:r>
              <a:r>
                <a:rPr kumimoji="0" lang="en-US" sz="32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dung </a:t>
              </a:r>
              <a:r>
                <a:rPr kumimoji="0" lang="en-US" sz="32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32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endParaRPr kumimoji="0" lang="en-US" sz="32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5" name="TextBox 14">
            <a:extLst>
              <a:ext uri="{FF2B5EF4-FFF2-40B4-BE49-F238E27FC236}">
                <a16:creationId xmlns="" xmlns:a16="http://schemas.microsoft.com/office/drawing/2014/main" id="{3A4559A7-6C09-46E2-BA83-65BBAB94E9B9}"/>
              </a:ext>
            </a:extLst>
          </p:cNvPr>
          <p:cNvSpPr txBox="1"/>
          <p:nvPr/>
        </p:nvSpPr>
        <p:spPr>
          <a:xfrm>
            <a:off x="1364433" y="2384176"/>
            <a:ext cx="9312153" cy="2728737"/>
          </a:xfrm>
          <a:custGeom>
            <a:avLst/>
            <a:gdLst>
              <a:gd name="connsiteX0" fmla="*/ 0 w 10258425"/>
              <a:gd name="connsiteY0" fmla="*/ 0 h 2800767"/>
              <a:gd name="connsiteX1" fmla="*/ 672497 w 10258425"/>
              <a:gd name="connsiteY1" fmla="*/ 0 h 2800767"/>
              <a:gd name="connsiteX2" fmla="*/ 1344993 w 10258425"/>
              <a:gd name="connsiteY2" fmla="*/ 0 h 2800767"/>
              <a:gd name="connsiteX3" fmla="*/ 2120075 w 10258425"/>
              <a:gd name="connsiteY3" fmla="*/ 0 h 2800767"/>
              <a:gd name="connsiteX4" fmla="*/ 2484819 w 10258425"/>
              <a:gd name="connsiteY4" fmla="*/ 0 h 2800767"/>
              <a:gd name="connsiteX5" fmla="*/ 2952147 w 10258425"/>
              <a:gd name="connsiteY5" fmla="*/ 0 h 2800767"/>
              <a:gd name="connsiteX6" fmla="*/ 3624644 w 10258425"/>
              <a:gd name="connsiteY6" fmla="*/ 0 h 2800767"/>
              <a:gd name="connsiteX7" fmla="*/ 4297140 w 10258425"/>
              <a:gd name="connsiteY7" fmla="*/ 0 h 2800767"/>
              <a:gd name="connsiteX8" fmla="*/ 4764469 w 10258425"/>
              <a:gd name="connsiteY8" fmla="*/ 0 h 2800767"/>
              <a:gd name="connsiteX9" fmla="*/ 5129213 w 10258425"/>
              <a:gd name="connsiteY9" fmla="*/ 0 h 2800767"/>
              <a:gd name="connsiteX10" fmla="*/ 5904294 w 10258425"/>
              <a:gd name="connsiteY10" fmla="*/ 0 h 2800767"/>
              <a:gd name="connsiteX11" fmla="*/ 6166453 w 10258425"/>
              <a:gd name="connsiteY11" fmla="*/ 0 h 2800767"/>
              <a:gd name="connsiteX12" fmla="*/ 6531197 w 10258425"/>
              <a:gd name="connsiteY12" fmla="*/ 0 h 2800767"/>
              <a:gd name="connsiteX13" fmla="*/ 6895941 w 10258425"/>
              <a:gd name="connsiteY13" fmla="*/ 0 h 2800767"/>
              <a:gd name="connsiteX14" fmla="*/ 7465854 w 10258425"/>
              <a:gd name="connsiteY14" fmla="*/ 0 h 2800767"/>
              <a:gd name="connsiteX15" fmla="*/ 7728014 w 10258425"/>
              <a:gd name="connsiteY15" fmla="*/ 0 h 2800767"/>
              <a:gd name="connsiteX16" fmla="*/ 8297926 w 10258425"/>
              <a:gd name="connsiteY16" fmla="*/ 0 h 2800767"/>
              <a:gd name="connsiteX17" fmla="*/ 9073007 w 10258425"/>
              <a:gd name="connsiteY17" fmla="*/ 0 h 2800767"/>
              <a:gd name="connsiteX18" fmla="*/ 9437751 w 10258425"/>
              <a:gd name="connsiteY18" fmla="*/ 0 h 2800767"/>
              <a:gd name="connsiteX19" fmla="*/ 10258425 w 10258425"/>
              <a:gd name="connsiteY19" fmla="*/ 0 h 2800767"/>
              <a:gd name="connsiteX20" fmla="*/ 10258425 w 10258425"/>
              <a:gd name="connsiteY20" fmla="*/ 532146 h 2800767"/>
              <a:gd name="connsiteX21" fmla="*/ 10258425 w 10258425"/>
              <a:gd name="connsiteY21" fmla="*/ 1036284 h 2800767"/>
              <a:gd name="connsiteX22" fmla="*/ 10258425 w 10258425"/>
              <a:gd name="connsiteY22" fmla="*/ 1568430 h 2800767"/>
              <a:gd name="connsiteX23" fmla="*/ 10258425 w 10258425"/>
              <a:gd name="connsiteY23" fmla="*/ 2156591 h 2800767"/>
              <a:gd name="connsiteX24" fmla="*/ 10258425 w 10258425"/>
              <a:gd name="connsiteY24" fmla="*/ 2800767 h 2800767"/>
              <a:gd name="connsiteX25" fmla="*/ 9688513 w 10258425"/>
              <a:gd name="connsiteY25" fmla="*/ 2800767 h 2800767"/>
              <a:gd name="connsiteX26" fmla="*/ 8913432 w 10258425"/>
              <a:gd name="connsiteY26" fmla="*/ 2800767 h 2800767"/>
              <a:gd name="connsiteX27" fmla="*/ 8651272 w 10258425"/>
              <a:gd name="connsiteY27" fmla="*/ 2800767 h 2800767"/>
              <a:gd name="connsiteX28" fmla="*/ 8183944 w 10258425"/>
              <a:gd name="connsiteY28" fmla="*/ 2800767 h 2800767"/>
              <a:gd name="connsiteX29" fmla="*/ 7716615 w 10258425"/>
              <a:gd name="connsiteY29" fmla="*/ 2800767 h 2800767"/>
              <a:gd name="connsiteX30" fmla="*/ 7044119 w 10258425"/>
              <a:gd name="connsiteY30" fmla="*/ 2800767 h 2800767"/>
              <a:gd name="connsiteX31" fmla="*/ 6269038 w 10258425"/>
              <a:gd name="connsiteY31" fmla="*/ 2800767 h 2800767"/>
              <a:gd name="connsiteX32" fmla="*/ 5801709 w 10258425"/>
              <a:gd name="connsiteY32" fmla="*/ 2800767 h 2800767"/>
              <a:gd name="connsiteX33" fmla="*/ 5436965 w 10258425"/>
              <a:gd name="connsiteY33" fmla="*/ 2800767 h 2800767"/>
              <a:gd name="connsiteX34" fmla="*/ 4969637 w 10258425"/>
              <a:gd name="connsiteY34" fmla="*/ 2800767 h 2800767"/>
              <a:gd name="connsiteX35" fmla="*/ 4297140 w 10258425"/>
              <a:gd name="connsiteY35" fmla="*/ 2800767 h 2800767"/>
              <a:gd name="connsiteX36" fmla="*/ 3829812 w 10258425"/>
              <a:gd name="connsiteY36" fmla="*/ 2800767 h 2800767"/>
              <a:gd name="connsiteX37" fmla="*/ 3054731 w 10258425"/>
              <a:gd name="connsiteY37" fmla="*/ 2800767 h 2800767"/>
              <a:gd name="connsiteX38" fmla="*/ 2382234 w 10258425"/>
              <a:gd name="connsiteY38" fmla="*/ 2800767 h 2800767"/>
              <a:gd name="connsiteX39" fmla="*/ 1812322 w 10258425"/>
              <a:gd name="connsiteY39" fmla="*/ 2800767 h 2800767"/>
              <a:gd name="connsiteX40" fmla="*/ 1550162 w 10258425"/>
              <a:gd name="connsiteY40" fmla="*/ 2800767 h 2800767"/>
              <a:gd name="connsiteX41" fmla="*/ 877665 w 10258425"/>
              <a:gd name="connsiteY41" fmla="*/ 2800767 h 2800767"/>
              <a:gd name="connsiteX42" fmla="*/ 0 w 10258425"/>
              <a:gd name="connsiteY42" fmla="*/ 2800767 h 2800767"/>
              <a:gd name="connsiteX43" fmla="*/ 0 w 10258425"/>
              <a:gd name="connsiteY43" fmla="*/ 2184598 h 2800767"/>
              <a:gd name="connsiteX44" fmla="*/ 0 w 10258425"/>
              <a:gd name="connsiteY44" fmla="*/ 1652453 h 2800767"/>
              <a:gd name="connsiteX45" fmla="*/ 0 w 10258425"/>
              <a:gd name="connsiteY45" fmla="*/ 1092299 h 2800767"/>
              <a:gd name="connsiteX46" fmla="*/ 0 w 10258425"/>
              <a:gd name="connsiteY46" fmla="*/ 588161 h 2800767"/>
              <a:gd name="connsiteX47" fmla="*/ 0 w 10258425"/>
              <a:gd name="connsiteY47" fmla="*/ 0 h 280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258425" h="2800767" extrusionOk="0">
                <a:moveTo>
                  <a:pt x="0" y="0"/>
                </a:moveTo>
                <a:cubicBezTo>
                  <a:pt x="139884" y="-22009"/>
                  <a:pt x="529804" y="46299"/>
                  <a:pt x="672497" y="0"/>
                </a:cubicBezTo>
                <a:cubicBezTo>
                  <a:pt x="815190" y="-46299"/>
                  <a:pt x="1183869" y="33051"/>
                  <a:pt x="1344993" y="0"/>
                </a:cubicBezTo>
                <a:cubicBezTo>
                  <a:pt x="1506117" y="-33051"/>
                  <a:pt x="1926956" y="85873"/>
                  <a:pt x="2120075" y="0"/>
                </a:cubicBezTo>
                <a:cubicBezTo>
                  <a:pt x="2313194" y="-85873"/>
                  <a:pt x="2363777" y="42620"/>
                  <a:pt x="2484819" y="0"/>
                </a:cubicBezTo>
                <a:cubicBezTo>
                  <a:pt x="2605861" y="-42620"/>
                  <a:pt x="2823920" y="31701"/>
                  <a:pt x="2952147" y="0"/>
                </a:cubicBezTo>
                <a:cubicBezTo>
                  <a:pt x="3080374" y="-31701"/>
                  <a:pt x="3400256" y="27697"/>
                  <a:pt x="3624644" y="0"/>
                </a:cubicBezTo>
                <a:cubicBezTo>
                  <a:pt x="3849032" y="-27697"/>
                  <a:pt x="4058237" y="8746"/>
                  <a:pt x="4297140" y="0"/>
                </a:cubicBezTo>
                <a:cubicBezTo>
                  <a:pt x="4536043" y="-8746"/>
                  <a:pt x="4566861" y="27331"/>
                  <a:pt x="4764469" y="0"/>
                </a:cubicBezTo>
                <a:cubicBezTo>
                  <a:pt x="4962077" y="-27331"/>
                  <a:pt x="4990003" y="144"/>
                  <a:pt x="5129213" y="0"/>
                </a:cubicBezTo>
                <a:cubicBezTo>
                  <a:pt x="5268423" y="-144"/>
                  <a:pt x="5685860" y="22362"/>
                  <a:pt x="5904294" y="0"/>
                </a:cubicBezTo>
                <a:cubicBezTo>
                  <a:pt x="6122728" y="-22362"/>
                  <a:pt x="6103764" y="7101"/>
                  <a:pt x="6166453" y="0"/>
                </a:cubicBezTo>
                <a:cubicBezTo>
                  <a:pt x="6229142" y="-7101"/>
                  <a:pt x="6419367" y="12526"/>
                  <a:pt x="6531197" y="0"/>
                </a:cubicBezTo>
                <a:cubicBezTo>
                  <a:pt x="6643027" y="-12526"/>
                  <a:pt x="6772034" y="13104"/>
                  <a:pt x="6895941" y="0"/>
                </a:cubicBezTo>
                <a:cubicBezTo>
                  <a:pt x="7019848" y="-13104"/>
                  <a:pt x="7257679" y="4557"/>
                  <a:pt x="7465854" y="0"/>
                </a:cubicBezTo>
                <a:cubicBezTo>
                  <a:pt x="7674029" y="-4557"/>
                  <a:pt x="7641237" y="30357"/>
                  <a:pt x="7728014" y="0"/>
                </a:cubicBezTo>
                <a:cubicBezTo>
                  <a:pt x="7814791" y="-30357"/>
                  <a:pt x="8177063" y="9250"/>
                  <a:pt x="8297926" y="0"/>
                </a:cubicBezTo>
                <a:cubicBezTo>
                  <a:pt x="8418789" y="-9250"/>
                  <a:pt x="8784744" y="44019"/>
                  <a:pt x="9073007" y="0"/>
                </a:cubicBezTo>
                <a:cubicBezTo>
                  <a:pt x="9361270" y="-44019"/>
                  <a:pt x="9260675" y="3697"/>
                  <a:pt x="9437751" y="0"/>
                </a:cubicBezTo>
                <a:cubicBezTo>
                  <a:pt x="9614827" y="-3697"/>
                  <a:pt x="10041240" y="66145"/>
                  <a:pt x="10258425" y="0"/>
                </a:cubicBezTo>
                <a:cubicBezTo>
                  <a:pt x="10297425" y="174782"/>
                  <a:pt x="10228313" y="359791"/>
                  <a:pt x="10258425" y="532146"/>
                </a:cubicBezTo>
                <a:cubicBezTo>
                  <a:pt x="10288537" y="704501"/>
                  <a:pt x="10230037" y="811269"/>
                  <a:pt x="10258425" y="1036284"/>
                </a:cubicBezTo>
                <a:cubicBezTo>
                  <a:pt x="10286813" y="1261299"/>
                  <a:pt x="10203289" y="1434605"/>
                  <a:pt x="10258425" y="1568430"/>
                </a:cubicBezTo>
                <a:cubicBezTo>
                  <a:pt x="10313561" y="1702255"/>
                  <a:pt x="10222531" y="1929151"/>
                  <a:pt x="10258425" y="2156591"/>
                </a:cubicBezTo>
                <a:cubicBezTo>
                  <a:pt x="10294319" y="2384031"/>
                  <a:pt x="10190677" y="2637808"/>
                  <a:pt x="10258425" y="2800767"/>
                </a:cubicBezTo>
                <a:cubicBezTo>
                  <a:pt x="10108954" y="2813636"/>
                  <a:pt x="9972460" y="2788660"/>
                  <a:pt x="9688513" y="2800767"/>
                </a:cubicBezTo>
                <a:cubicBezTo>
                  <a:pt x="9404566" y="2812874"/>
                  <a:pt x="9276625" y="2771391"/>
                  <a:pt x="8913432" y="2800767"/>
                </a:cubicBezTo>
                <a:cubicBezTo>
                  <a:pt x="8550239" y="2830143"/>
                  <a:pt x="8760947" y="2792665"/>
                  <a:pt x="8651272" y="2800767"/>
                </a:cubicBezTo>
                <a:cubicBezTo>
                  <a:pt x="8541597" y="2808869"/>
                  <a:pt x="8306470" y="2773720"/>
                  <a:pt x="8183944" y="2800767"/>
                </a:cubicBezTo>
                <a:cubicBezTo>
                  <a:pt x="8061418" y="2827814"/>
                  <a:pt x="7899627" y="2799510"/>
                  <a:pt x="7716615" y="2800767"/>
                </a:cubicBezTo>
                <a:cubicBezTo>
                  <a:pt x="7533603" y="2802024"/>
                  <a:pt x="7293112" y="2749230"/>
                  <a:pt x="7044119" y="2800767"/>
                </a:cubicBezTo>
                <a:cubicBezTo>
                  <a:pt x="6795126" y="2852304"/>
                  <a:pt x="6512624" y="2796701"/>
                  <a:pt x="6269038" y="2800767"/>
                </a:cubicBezTo>
                <a:cubicBezTo>
                  <a:pt x="6025452" y="2804833"/>
                  <a:pt x="5908970" y="2782733"/>
                  <a:pt x="5801709" y="2800767"/>
                </a:cubicBezTo>
                <a:cubicBezTo>
                  <a:pt x="5694448" y="2818801"/>
                  <a:pt x="5555930" y="2774539"/>
                  <a:pt x="5436965" y="2800767"/>
                </a:cubicBezTo>
                <a:cubicBezTo>
                  <a:pt x="5318000" y="2826995"/>
                  <a:pt x="5179665" y="2764257"/>
                  <a:pt x="4969637" y="2800767"/>
                </a:cubicBezTo>
                <a:cubicBezTo>
                  <a:pt x="4759609" y="2837277"/>
                  <a:pt x="4520024" y="2770698"/>
                  <a:pt x="4297140" y="2800767"/>
                </a:cubicBezTo>
                <a:cubicBezTo>
                  <a:pt x="4074256" y="2830836"/>
                  <a:pt x="4049502" y="2753467"/>
                  <a:pt x="3829812" y="2800767"/>
                </a:cubicBezTo>
                <a:cubicBezTo>
                  <a:pt x="3610122" y="2848067"/>
                  <a:pt x="3284614" y="2777904"/>
                  <a:pt x="3054731" y="2800767"/>
                </a:cubicBezTo>
                <a:cubicBezTo>
                  <a:pt x="2824848" y="2823630"/>
                  <a:pt x="2562046" y="2788794"/>
                  <a:pt x="2382234" y="2800767"/>
                </a:cubicBezTo>
                <a:cubicBezTo>
                  <a:pt x="2202422" y="2812740"/>
                  <a:pt x="1975436" y="2796863"/>
                  <a:pt x="1812322" y="2800767"/>
                </a:cubicBezTo>
                <a:cubicBezTo>
                  <a:pt x="1649208" y="2804671"/>
                  <a:pt x="1627289" y="2792762"/>
                  <a:pt x="1550162" y="2800767"/>
                </a:cubicBezTo>
                <a:cubicBezTo>
                  <a:pt x="1473035" y="2808772"/>
                  <a:pt x="1198096" y="2738698"/>
                  <a:pt x="877665" y="2800767"/>
                </a:cubicBezTo>
                <a:cubicBezTo>
                  <a:pt x="557234" y="2862836"/>
                  <a:pt x="421738" y="2729250"/>
                  <a:pt x="0" y="2800767"/>
                </a:cubicBezTo>
                <a:cubicBezTo>
                  <a:pt x="-40679" y="2558922"/>
                  <a:pt x="68259" y="2360241"/>
                  <a:pt x="0" y="2184598"/>
                </a:cubicBezTo>
                <a:cubicBezTo>
                  <a:pt x="-68259" y="2008955"/>
                  <a:pt x="55250" y="1841513"/>
                  <a:pt x="0" y="1652453"/>
                </a:cubicBezTo>
                <a:cubicBezTo>
                  <a:pt x="-55250" y="1463393"/>
                  <a:pt x="53434" y="1371779"/>
                  <a:pt x="0" y="1092299"/>
                </a:cubicBezTo>
                <a:cubicBezTo>
                  <a:pt x="-53434" y="812819"/>
                  <a:pt x="49843" y="821530"/>
                  <a:pt x="0" y="588161"/>
                </a:cubicBezTo>
                <a:cubicBezTo>
                  <a:pt x="-49843" y="354792"/>
                  <a:pt x="56482" y="186408"/>
                  <a:pt x="0" y="0"/>
                </a:cubicBezTo>
                <a:close/>
              </a:path>
            </a:pathLst>
          </a:custGeom>
          <a:noFill/>
          <a:ln w="38100">
            <a:solidFill>
              <a:srgbClr val="000000"/>
            </a:solidFill>
            <a:extLst>
              <a:ext uri="{C807C97D-BFC1-408E-A445-0C87EB9F89A2}">
                <ask:lineSketchStyleProps xmlns="" xmlns:ask="http://schemas.microsoft.com/office/drawing/2018/sketchyshapes" sd="4162152659">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Rectangle 5"/>
          <p:cNvSpPr/>
          <p:nvPr/>
        </p:nvSpPr>
        <p:spPr>
          <a:xfrm>
            <a:off x="1951746" y="2384176"/>
            <a:ext cx="8137525" cy="3170099"/>
          </a:xfrm>
          <a:prstGeom prst="rect">
            <a:avLst/>
          </a:prstGeom>
        </p:spPr>
        <p:txBody>
          <a:bodyPr>
            <a:spAutoFit/>
          </a:bodyPr>
          <a:lstStyle/>
          <a:p>
            <a:pPr algn="just"/>
            <a:r>
              <a:rPr lang="en-US" sz="4000" b="1" i="1" dirty="0" err="1">
                <a:solidFill>
                  <a:srgbClr val="0000CC"/>
                </a:solidFill>
                <a:effectLst/>
                <a:latin typeface="Times New Roman" panose="02020603050405020304" pitchFamily="18" charset="0"/>
                <a:ea typeface="Times New Roman" panose="02020603050405020304" pitchFamily="18" charset="0"/>
              </a:rPr>
              <a:t>Bài</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văn</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cho</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biết</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thể</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thao</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có</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khả</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năng</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kết</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nối</a:t>
            </a:r>
            <a:r>
              <a:rPr lang="en-US" sz="4000" b="1" i="1" dirty="0">
                <a:solidFill>
                  <a:srgbClr val="0000CC"/>
                </a:solidFill>
                <a:effectLst/>
                <a:latin typeface="Times New Roman" panose="02020603050405020304" pitchFamily="18" charset="0"/>
                <a:ea typeface="Times New Roman" panose="02020603050405020304" pitchFamily="18" charset="0"/>
              </a:rPr>
              <a:t> con </a:t>
            </a:r>
            <a:r>
              <a:rPr lang="en-US" sz="4000" b="1" i="1" dirty="0" err="1">
                <a:solidFill>
                  <a:srgbClr val="0000CC"/>
                </a:solidFill>
                <a:effectLst/>
                <a:latin typeface="Times New Roman" panose="02020603050405020304" pitchFamily="18" charset="0"/>
                <a:ea typeface="Times New Roman" panose="02020603050405020304" pitchFamily="18" charset="0"/>
              </a:rPr>
              <a:t>người</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trên</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thế</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giới</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với</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nhau</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đem</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lại</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không</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khí</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hoà</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bình</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hữu</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nghị</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trên</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thế</a:t>
            </a:r>
            <a:r>
              <a:rPr lang="en-US" sz="4000" b="1" i="1" dirty="0">
                <a:solidFill>
                  <a:srgbClr val="0000CC"/>
                </a:solidFill>
                <a:effectLst/>
                <a:latin typeface="Times New Roman" panose="02020603050405020304" pitchFamily="18" charset="0"/>
                <a:ea typeface="Times New Roman" panose="02020603050405020304" pitchFamily="18" charset="0"/>
              </a:rPr>
              <a:t> </a:t>
            </a:r>
            <a:r>
              <a:rPr lang="en-US" sz="4000" b="1" i="1" dirty="0" err="1">
                <a:solidFill>
                  <a:srgbClr val="0000CC"/>
                </a:solidFill>
                <a:effectLst/>
                <a:latin typeface="Times New Roman" panose="02020603050405020304" pitchFamily="18" charset="0"/>
                <a:ea typeface="Times New Roman" panose="02020603050405020304" pitchFamily="18" charset="0"/>
              </a:rPr>
              <a:t>giới</a:t>
            </a:r>
            <a:r>
              <a:rPr lang="en-US" sz="4000" b="1" i="1" dirty="0">
                <a:solidFill>
                  <a:srgbClr val="0000CC"/>
                </a:solidFill>
                <a:effectLst/>
                <a:latin typeface="Times New Roman" panose="02020603050405020304" pitchFamily="18" charset="0"/>
                <a:ea typeface="Times New Roman" panose="02020603050405020304" pitchFamily="18" charset="0"/>
              </a:rPr>
              <a:t>,...</a:t>
            </a:r>
            <a:endParaRPr lang="en-US" sz="4000" b="1" dirty="0">
              <a:solidFill>
                <a:srgbClr val="0000CC"/>
              </a:solidFill>
              <a:effectLst/>
              <a:latin typeface="Times New Roman" panose="02020603050405020304" pitchFamily="18" charset="0"/>
              <a:ea typeface="Times New Roman" panose="02020603050405020304" pitchFamily="18" charset="0"/>
            </a:endParaRPr>
          </a:p>
          <a:p>
            <a:pPr algn="just"/>
            <a:r>
              <a:rPr lang="nl-NL" sz="4000" dirty="0">
                <a:solidFill>
                  <a:srgbClr val="FF0000"/>
                </a:solidFill>
                <a:latin typeface="Times New Roman" pitchFamily="18" charset="0"/>
                <a:cs typeface="Times New Roman" pitchFamily="18" charset="0"/>
              </a:rPr>
              <a:t>.</a:t>
            </a:r>
            <a:endParaRPr lang="en-US" sz="40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8637862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69F7F7"/>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 xmlns:a16="http://schemas.microsoft.com/office/drawing/2014/main" id="{7A15C3B6-992D-4ACC-A967-B29BEFEB15B2}"/>
              </a:ext>
            </a:extLst>
          </p:cNvPr>
          <p:cNvGrpSpPr/>
          <p:nvPr/>
        </p:nvGrpSpPr>
        <p:grpSpPr>
          <a:xfrm>
            <a:off x="2433260" y="254413"/>
            <a:ext cx="7157324" cy="5644850"/>
            <a:chOff x="2433260" y="254413"/>
            <a:chExt cx="7157324" cy="5644850"/>
          </a:xfrm>
        </p:grpSpPr>
        <p:pic>
          <p:nvPicPr>
            <p:cNvPr id="9" name="Picture 8" descr="Icon&#10;&#10;Description automatically generated">
              <a:extLst>
                <a:ext uri="{FF2B5EF4-FFF2-40B4-BE49-F238E27FC236}">
                  <a16:creationId xmlns="" xmlns:a16="http://schemas.microsoft.com/office/drawing/2014/main" id="{EE8EAC5D-8861-4196-A543-1991D27F7A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4483" y="254413"/>
              <a:ext cx="6043034" cy="5644850"/>
            </a:xfrm>
            <a:prstGeom prst="rect">
              <a:avLst/>
            </a:prstGeom>
          </p:spPr>
        </p:pic>
        <p:pic>
          <p:nvPicPr>
            <p:cNvPr id="26" name="Picture 25">
              <a:extLst>
                <a:ext uri="{FF2B5EF4-FFF2-40B4-BE49-F238E27FC236}">
                  <a16:creationId xmlns="" xmlns:a16="http://schemas.microsoft.com/office/drawing/2014/main" id="{BC1064AA-2C7E-460A-9A28-13EFB7156E07}"/>
                </a:ext>
              </a:extLst>
            </p:cNvPr>
            <p:cNvPicPr>
              <a:picLocks noChangeAspect="1"/>
            </p:cNvPicPr>
            <p:nvPr/>
          </p:nvPicPr>
          <p:blipFill>
            <a:blip r:embed="rId3"/>
            <a:stretch>
              <a:fillRect/>
            </a:stretch>
          </p:blipFill>
          <p:spPr>
            <a:xfrm>
              <a:off x="2433260" y="1156426"/>
              <a:ext cx="7157324" cy="3188484"/>
            </a:xfrm>
            <a:prstGeom prst="rect">
              <a:avLst/>
            </a:prstGeom>
          </p:spPr>
        </p:pic>
      </p:grpSp>
      <p:pic>
        <p:nvPicPr>
          <p:cNvPr id="16" name="Picture 15" descr="Shape&#10;&#10;Description automatically generated with medium confidence">
            <a:extLst>
              <a:ext uri="{FF2B5EF4-FFF2-40B4-BE49-F238E27FC236}">
                <a16:creationId xmlns="" xmlns:a16="http://schemas.microsoft.com/office/drawing/2014/main" id="{260A94D9-2D38-4729-B32F-546D6FB47B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63651" y="592664"/>
            <a:ext cx="804041" cy="791765"/>
          </a:xfrm>
          <a:prstGeom prst="rect">
            <a:avLst/>
          </a:prstGeom>
        </p:spPr>
      </p:pic>
      <p:pic>
        <p:nvPicPr>
          <p:cNvPr id="17" name="Picture 16" descr="Shape&#10;&#10;Description automatically generated with medium confidence">
            <a:extLst>
              <a:ext uri="{FF2B5EF4-FFF2-40B4-BE49-F238E27FC236}">
                <a16:creationId xmlns="" xmlns:a16="http://schemas.microsoft.com/office/drawing/2014/main" id="{DB37DA56-8CA0-49B5-8672-CFC34F0083C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24308" y="508851"/>
            <a:ext cx="889153" cy="875578"/>
          </a:xfrm>
          <a:prstGeom prst="rect">
            <a:avLst/>
          </a:prstGeom>
        </p:spPr>
      </p:pic>
      <p:pic>
        <p:nvPicPr>
          <p:cNvPr id="13" name="Picture 12" descr="A picture containing text, domestic cat, night sky&#10;&#10;Description automatically generated">
            <a:extLst>
              <a:ext uri="{FF2B5EF4-FFF2-40B4-BE49-F238E27FC236}">
                <a16:creationId xmlns="" xmlns:a16="http://schemas.microsoft.com/office/drawing/2014/main" id="{2B839CD6-1552-426F-9047-A10150B2D62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63017"/>
          <a:stretch/>
        </p:blipFill>
        <p:spPr>
          <a:xfrm>
            <a:off x="5454868" y="5388689"/>
            <a:ext cx="1939159" cy="708015"/>
          </a:xfrm>
          <a:prstGeom prst="rect">
            <a:avLst/>
          </a:prstGeom>
        </p:spPr>
      </p:pic>
      <p:pic>
        <p:nvPicPr>
          <p:cNvPr id="18" name="Picture 17" descr="Shape&#10;&#10;Description automatically generated with medium confidence">
            <a:extLst>
              <a:ext uri="{FF2B5EF4-FFF2-40B4-BE49-F238E27FC236}">
                <a16:creationId xmlns="" xmlns:a16="http://schemas.microsoft.com/office/drawing/2014/main" id="{1C8F42F3-7517-4D84-83DE-CDD66D07C1D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22279" y="4069836"/>
            <a:ext cx="563722" cy="555116"/>
          </a:xfrm>
          <a:prstGeom prst="rect">
            <a:avLst/>
          </a:prstGeom>
        </p:spPr>
      </p:pic>
      <p:pic>
        <p:nvPicPr>
          <p:cNvPr id="19" name="Picture 18" descr="Shape&#10;&#10;Description automatically generated with medium confidence">
            <a:extLst>
              <a:ext uri="{FF2B5EF4-FFF2-40B4-BE49-F238E27FC236}">
                <a16:creationId xmlns="" xmlns:a16="http://schemas.microsoft.com/office/drawing/2014/main" id="{D2EF4CB0-0F5B-408A-B031-7D2B1A79052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95227" y="2753117"/>
            <a:ext cx="563722" cy="555116"/>
          </a:xfrm>
          <a:prstGeom prst="rect">
            <a:avLst/>
          </a:prstGeom>
        </p:spPr>
      </p:pic>
      <p:pic>
        <p:nvPicPr>
          <p:cNvPr id="20" name="Picture 19" descr="Shape&#10;&#10;Description automatically generated with medium confidence">
            <a:extLst>
              <a:ext uri="{FF2B5EF4-FFF2-40B4-BE49-F238E27FC236}">
                <a16:creationId xmlns="" xmlns:a16="http://schemas.microsoft.com/office/drawing/2014/main" id="{FE01394F-CD90-4143-B6B4-FBABA38FF5E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07567" y="5317806"/>
            <a:ext cx="563722" cy="555116"/>
          </a:xfrm>
          <a:prstGeom prst="rect">
            <a:avLst/>
          </a:prstGeom>
        </p:spPr>
      </p:pic>
      <p:pic>
        <p:nvPicPr>
          <p:cNvPr id="21" name="Picture 20" descr="Shape&#10;&#10;Description automatically generated with medium confidence">
            <a:extLst>
              <a:ext uri="{FF2B5EF4-FFF2-40B4-BE49-F238E27FC236}">
                <a16:creationId xmlns="" xmlns:a16="http://schemas.microsoft.com/office/drawing/2014/main" id="{E47A93BD-DD07-4F3D-A6CD-B7AB34F0A91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38997" y="533045"/>
            <a:ext cx="864583" cy="851384"/>
          </a:xfrm>
          <a:prstGeom prst="rect">
            <a:avLst/>
          </a:prstGeom>
        </p:spPr>
      </p:pic>
      <p:pic>
        <p:nvPicPr>
          <p:cNvPr id="23" name="Picture 22" descr="Shape&#10;&#10;Description automatically generated with medium confidence">
            <a:extLst>
              <a:ext uri="{FF2B5EF4-FFF2-40B4-BE49-F238E27FC236}">
                <a16:creationId xmlns="" xmlns:a16="http://schemas.microsoft.com/office/drawing/2014/main" id="{71FE9837-8D78-4C36-A84E-EB48871A7C5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54882" y="4172452"/>
            <a:ext cx="563722" cy="555116"/>
          </a:xfrm>
          <a:prstGeom prst="rect">
            <a:avLst/>
          </a:prstGeom>
        </p:spPr>
      </p:pic>
      <p:pic>
        <p:nvPicPr>
          <p:cNvPr id="24" name="Picture 23" descr="Shape&#10;&#10;Description automatically generated with medium confidence">
            <a:extLst>
              <a:ext uri="{FF2B5EF4-FFF2-40B4-BE49-F238E27FC236}">
                <a16:creationId xmlns="" xmlns:a16="http://schemas.microsoft.com/office/drawing/2014/main" id="{890E0501-C54C-49F3-A724-48A456C1ABA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47592" y="2527950"/>
            <a:ext cx="563722" cy="555116"/>
          </a:xfrm>
          <a:prstGeom prst="rect">
            <a:avLst/>
          </a:prstGeom>
        </p:spPr>
      </p:pic>
    </p:spTree>
    <p:extLst>
      <p:ext uri="{BB962C8B-B14F-4D97-AF65-F5344CB8AC3E}">
        <p14:creationId xmlns:p14="http://schemas.microsoft.com/office/powerpoint/2010/main" val="21404416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anim calcmode="lin" valueType="num">
                                      <p:cBhvr>
                                        <p:cTn id="8" dur="500" fill="hold"/>
                                        <p:tgtEl>
                                          <p:spTgt spid="27"/>
                                        </p:tgtEl>
                                        <p:attrNameLst>
                                          <p:attrName>ppt_x</p:attrName>
                                        </p:attrNameLst>
                                      </p:cBhvr>
                                      <p:tavLst>
                                        <p:tav tm="0">
                                          <p:val>
                                            <p:strVal val="#ppt_x"/>
                                          </p:val>
                                        </p:tav>
                                        <p:tav tm="100000">
                                          <p:val>
                                            <p:strVal val="#ppt_x"/>
                                          </p:val>
                                        </p:tav>
                                      </p:tavLst>
                                    </p:anim>
                                    <p:anim calcmode="lin" valueType="num">
                                      <p:cBhvr>
                                        <p:cTn id="9" dur="450" decel="100000" fill="hold"/>
                                        <p:tgtEl>
                                          <p:spTgt spid="27"/>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27"/>
                                        </p:tgtEl>
                                        <p:attrNameLst>
                                          <p:attrName>ppt_y</p:attrName>
                                        </p:attrNameLst>
                                      </p:cBhvr>
                                      <p:tavLst>
                                        <p:tav tm="0">
                                          <p:val>
                                            <p:strVal val="#ppt_y-.03"/>
                                          </p:val>
                                        </p:tav>
                                        <p:tav tm="100000">
                                          <p:val>
                                            <p:strVal val="#ppt_y"/>
                                          </p:val>
                                        </p:tav>
                                      </p:tavLst>
                                    </p:anim>
                                  </p:childTnLst>
                                </p:cTn>
                              </p:par>
                              <p:par>
                                <p:cTn id="11" presetID="39" presetClass="path" presetSubtype="0" accel="50000" decel="50000" fill="hold" nodeType="withEffect">
                                  <p:stCondLst>
                                    <p:cond delay="0"/>
                                  </p:stCondLst>
                                  <p:childTnLst>
                                    <p:animMotion origin="layout" path="M -0.02825 -0.5338 C -0.04792 -0.5338 -0.06315 -0.36852 -0.06315 -0.1669 C -0.06315 0.04028 -0.04792 0.20625 -0.02825 0.20625 C -0.00859 0.20625 0.00664 0.37153 0.00664 0.57893 C 0.00664 0.78032 -0.00859 0.94629 -0.02825 0.94629 " pathEditMode="relative" rAng="5400000" ptsTypes="AAAAA">
                                      <p:cBhvr>
                                        <p:cTn id="12" dur="7000" fill="hold"/>
                                        <p:tgtEl>
                                          <p:spTgt spid="19"/>
                                        </p:tgtEl>
                                        <p:attrNameLst>
                                          <p:attrName>ppt_x</p:attrName>
                                          <p:attrName>ppt_y</p:attrName>
                                        </p:attrNameLst>
                                      </p:cBhvr>
                                      <p:rCtr x="0" y="74005"/>
                                    </p:animMotion>
                                  </p:childTnLst>
                                </p:cTn>
                              </p:par>
                              <p:par>
                                <p:cTn id="13" presetID="39" presetClass="path" presetSubtype="0" accel="50000" decel="50000" fill="hold" nodeType="withEffect">
                                  <p:stCondLst>
                                    <p:cond delay="0"/>
                                  </p:stCondLst>
                                  <p:childTnLst>
                                    <p:animMotion origin="layout" path="M -0.02578 -0.19328 C -0.04544 -0.19328 -0.06067 -0.06342 -0.06067 0.09468 C -0.06067 0.25741 -0.04544 0.3875 -0.02578 0.3875 C -0.00612 0.3875 0.00912 0.51736 0.00912 0.6801 C 0.00912 0.8382 -0.00612 0.96829 -0.02578 0.96829 " pathEditMode="relative" rAng="5400000" ptsTypes="AAAAA">
                                      <p:cBhvr>
                                        <p:cTn id="14" dur="8000" fill="hold"/>
                                        <p:tgtEl>
                                          <p:spTgt spid="17"/>
                                        </p:tgtEl>
                                        <p:attrNameLst>
                                          <p:attrName>ppt_x</p:attrName>
                                          <p:attrName>ppt_y</p:attrName>
                                        </p:attrNameLst>
                                      </p:cBhvr>
                                      <p:rCtr x="0" y="58079"/>
                                    </p:animMotion>
                                  </p:childTnLst>
                                </p:cTn>
                              </p:par>
                              <p:par>
                                <p:cTn id="15" presetID="39" presetClass="path" presetSubtype="0" accel="50000" decel="50000" fill="hold" nodeType="withEffect">
                                  <p:stCondLst>
                                    <p:cond delay="0"/>
                                  </p:stCondLst>
                                  <p:childTnLst>
                                    <p:animMotion origin="layout" path="M 0.09284 -0.75672 C 0.07318 -0.75672 0.05795 -0.56736 0.05795 -0.33704 C 0.05795 -0.10047 0.07318 0.08935 0.09284 0.08935 C 0.1125 0.08935 0.12774 0.27847 0.12774 0.51551 C 0.12774 0.74583 0.1125 0.93541 0.09284 0.93541 " pathEditMode="relative" rAng="5400000" ptsTypes="AAAAA">
                                      <p:cBhvr>
                                        <p:cTn id="16" dur="5000" fill="hold"/>
                                        <p:tgtEl>
                                          <p:spTgt spid="18"/>
                                        </p:tgtEl>
                                        <p:attrNameLst>
                                          <p:attrName>ppt_x</p:attrName>
                                          <p:attrName>ppt_y</p:attrName>
                                        </p:attrNameLst>
                                      </p:cBhvr>
                                      <p:rCtr x="0" y="84606"/>
                                    </p:animMotion>
                                  </p:childTnLst>
                                </p:cTn>
                              </p:par>
                              <p:par>
                                <p:cTn id="17" presetID="39" presetClass="path" presetSubtype="0" accel="50000" decel="50000" fill="hold" nodeType="withEffect">
                                  <p:stCondLst>
                                    <p:cond delay="0"/>
                                  </p:stCondLst>
                                  <p:childTnLst>
                                    <p:animMotion origin="layout" path="M -0.02826 -0.9125 C -0.04792 -0.9125 -0.06315 -0.70486 -0.06315 -0.45185 C -0.06315 -0.19143 -0.04792 0.0169 -0.02826 0.0169 C -0.0086 0.0169 0.00664 0.22454 0.00664 0.48495 C 0.00664 0.73796 -0.0086 0.9463 -0.02826 0.9463 " pathEditMode="relative" rAng="5400000" ptsTypes="AAAAA">
                                      <p:cBhvr>
                                        <p:cTn id="18" dur="6000" fill="hold"/>
                                        <p:tgtEl>
                                          <p:spTgt spid="20"/>
                                        </p:tgtEl>
                                        <p:attrNameLst>
                                          <p:attrName>ppt_x</p:attrName>
                                          <p:attrName>ppt_y</p:attrName>
                                        </p:attrNameLst>
                                      </p:cBhvr>
                                      <p:rCtr x="0" y="92940"/>
                                    </p:animMotion>
                                  </p:childTnLst>
                                </p:cTn>
                              </p:par>
                              <p:par>
                                <p:cTn id="19" presetID="39" presetClass="path" presetSubtype="0" accel="50000" decel="50000" fill="hold" nodeType="withEffect">
                                  <p:stCondLst>
                                    <p:cond delay="0"/>
                                  </p:stCondLst>
                                  <p:childTnLst>
                                    <p:animMotion origin="layout" path="M -0.02774 -0.91342 C -0.0474 -0.91342 -0.06263 -0.70578 -0.06263 -0.45278 C -0.06263 -0.19236 -0.0474 0.01597 -0.02774 0.01597 C -0.00807 0.01597 0.00716 0.22361 0.00716 0.48403 C 0.00716 0.73704 -0.00807 0.94537 -0.02774 0.94537 " pathEditMode="relative" rAng="5400000" ptsTypes="AAAAA">
                                      <p:cBhvr>
                                        <p:cTn id="20" dur="7000" fill="hold"/>
                                        <p:tgtEl>
                                          <p:spTgt spid="23"/>
                                        </p:tgtEl>
                                        <p:attrNameLst>
                                          <p:attrName>ppt_x</p:attrName>
                                          <p:attrName>ppt_y</p:attrName>
                                        </p:attrNameLst>
                                      </p:cBhvr>
                                      <p:rCtr x="0" y="92940"/>
                                    </p:animMotion>
                                  </p:childTnLst>
                                </p:cTn>
                              </p:par>
                              <p:par>
                                <p:cTn id="21" presetID="39" presetClass="path" presetSubtype="0" accel="50000" decel="50000" fill="hold" nodeType="withEffect">
                                  <p:stCondLst>
                                    <p:cond delay="0"/>
                                  </p:stCondLst>
                                  <p:childTnLst>
                                    <p:animMotion origin="layout" path="M -0.02761 -0.91366 C -0.04727 -0.91366 -0.0625 -0.70602 -0.0625 -0.45301 C -0.0625 -0.19259 -0.04727 0.01574 -0.02761 0.01574 C -0.00795 0.01574 0.00729 0.22338 0.00729 0.48379 C 0.00729 0.7368 -0.00795 0.94514 -0.02761 0.94514 " pathEditMode="relative" rAng="5400000" ptsTypes="AAAAA">
                                      <p:cBhvr>
                                        <p:cTn id="22" dur="4000" fill="hold"/>
                                        <p:tgtEl>
                                          <p:spTgt spid="24"/>
                                        </p:tgtEl>
                                        <p:attrNameLst>
                                          <p:attrName>ppt_x</p:attrName>
                                          <p:attrName>ppt_y</p:attrName>
                                        </p:attrNameLst>
                                      </p:cBhvr>
                                      <p:rCtr x="0" y="92940"/>
                                    </p:animMotion>
                                  </p:childTnLst>
                                </p:cTn>
                              </p:par>
                              <p:par>
                                <p:cTn id="23" presetID="39" presetClass="path" presetSubtype="0" accel="50000" decel="50000" fill="hold" nodeType="withEffect">
                                  <p:stCondLst>
                                    <p:cond delay="0"/>
                                  </p:stCondLst>
                                  <p:childTnLst>
                                    <p:animMotion origin="layout" path="M 0.02592 -0.44189 C 0.00639 -0.44513 -0.01171 -0.39884 -0.01523 -0.33865 C -0.01888 -0.27685 -0.00651 -0.22453 0.0129 -0.22083 C 0.03243 -0.21712 0.04467 -0.16435 0.04102 -0.10254 C 0.03724 -0.04236 0.01941 0.00394 -0.00013 0.00024 " pathEditMode="relative" rAng="5760000" ptsTypes="AAAAA">
                                      <p:cBhvr>
                                        <p:cTn id="24" dur="2000" fill="hold"/>
                                        <p:tgtEl>
                                          <p:spTgt spid="21"/>
                                        </p:tgtEl>
                                        <p:attrNameLst>
                                          <p:attrName>ppt_x</p:attrName>
                                          <p:attrName>ppt_y</p:attrName>
                                        </p:attrNameLst>
                                      </p:cBhvr>
                                      <p:rCtr x="-1302" y="22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圆角 7">
            <a:extLst>
              <a:ext uri="{FF2B5EF4-FFF2-40B4-BE49-F238E27FC236}">
                <a16:creationId xmlns="" xmlns:a16="http://schemas.microsoft.com/office/drawing/2014/main" id="{736379F3-5C1B-408E-98B7-43D48EB5B1A8}"/>
              </a:ext>
            </a:extLst>
          </p:cNvPr>
          <p:cNvSpPr/>
          <p:nvPr/>
        </p:nvSpPr>
        <p:spPr>
          <a:xfrm>
            <a:off x="265770" y="161925"/>
            <a:ext cx="11612880" cy="6541531"/>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b="1" dirty="0"/>
              <a:t>Ngọn lửa Ô-lim-pích</a:t>
            </a:r>
            <a:endParaRPr lang="vi-VN" dirty="0"/>
          </a:p>
          <a:p>
            <a:r>
              <a:rPr lang="vi-VN" dirty="0"/>
              <a:t>Tục lệ tổ chức Đại hội Thể thao Ô-lim-pích đã có từ gần 3000 năm trước ở nước Hi Lạp cổ.</a:t>
            </a:r>
          </a:p>
          <a:p>
            <a:r>
              <a:rPr lang="vi-VN" dirty="0"/>
              <a:t>Đại hội được tổ chức bốn năm một lần, vào tháng 7, thường kéo dài năm, sáu ngày. Trai tráng từ khắp nơi trên đất nước Hi Lạp đổ về thành phố Ô-lim-pi-a thi chạy, nhảy, bắn cung, đua ngựa, ném đĩa, ném lao, đấu vật,... Những người đoạt giải được tấu nhạc chúc mừng và được đặt một vòng nguyệt quế lên đầu tượng trưng cho vinh quang, chiến thắng. Trong thời gian lễ hội, mọi cuộc xung đột đều phải tạm ngừng. Thành phố Ô-lim-pi-a trở nên đông đúc, tưng bừng, náo nhiệt vì sự có mặt của người tứ xứ.</a:t>
            </a:r>
          </a:p>
          <a:p>
            <a:r>
              <a:rPr lang="vi-VN" dirty="0"/>
              <a:t>Từ năm 1894, tục lệ tốt đẹp này được khôi phục và tổ chức trên phạm vi toàn thế giới. Ngọn lửa mang từ thành phố Ô-lim-pi-a tới được thắp sáng trong giờ khai mạc, báo hiệu bắt đầu những cuộc đua tài theo tinh thần hoà bình và hữu nghị.</a:t>
            </a:r>
          </a:p>
        </p:txBody>
      </p:sp>
      <p:pic>
        <p:nvPicPr>
          <p:cNvPr id="5" name="Picture 4">
            <a:extLst>
              <a:ext uri="{FF2B5EF4-FFF2-40B4-BE49-F238E27FC236}">
                <a16:creationId xmlns="" xmlns:a16="http://schemas.microsoft.com/office/drawing/2014/main" id="{A514A3EF-0723-40D8-9B2C-9CBED490662D}"/>
              </a:ext>
            </a:extLst>
          </p:cNvPr>
          <p:cNvPicPr>
            <a:picLocks noChangeAspect="1"/>
          </p:cNvPicPr>
          <p:nvPr/>
        </p:nvPicPr>
        <p:blipFill>
          <a:blip r:embed="rId2"/>
          <a:stretch>
            <a:fillRect/>
          </a:stretch>
        </p:blipFill>
        <p:spPr>
          <a:xfrm>
            <a:off x="6924674" y="4295135"/>
            <a:ext cx="5267325" cy="25628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9" name="TextBox 28">
            <a:extLst>
              <a:ext uri="{FF2B5EF4-FFF2-40B4-BE49-F238E27FC236}">
                <a16:creationId xmlns="" xmlns:a16="http://schemas.microsoft.com/office/drawing/2014/main" id="{BEE56B32-E1FF-4F13-AB65-385CAE22167F}"/>
              </a:ext>
            </a:extLst>
          </p:cNvPr>
          <p:cNvSpPr txBox="1"/>
          <p:nvPr/>
        </p:nvSpPr>
        <p:spPr>
          <a:xfrm>
            <a:off x="423885" y="500244"/>
            <a:ext cx="11296650" cy="6370975"/>
          </a:xfrm>
          <a:prstGeom prst="rect">
            <a:avLst/>
          </a:prstGeom>
          <a:noFill/>
        </p:spPr>
        <p:txBody>
          <a:bodyPr wrap="square" rtlCol="0">
            <a:spAutoFit/>
          </a:bodyPr>
          <a:lstStyle/>
          <a:p>
            <a:pPr algn="ctr"/>
            <a:r>
              <a:rPr lang="en-US" sz="2400" b="1" dirty="0">
                <a:solidFill>
                  <a:srgbClr val="FF0000"/>
                </a:solidFill>
                <a:effectLst>
                  <a:outerShdw blurRad="38100" dist="38100" dir="2700000" algn="tl">
                    <a:srgbClr val="000000">
                      <a:alpha val="43137"/>
                    </a:srgbClr>
                  </a:outerShdw>
                </a:effectLst>
                <a:latin typeface="Arial" pitchFamily="34" charset="0"/>
                <a:cs typeface="Arial" pitchFamily="34" charset="0"/>
              </a:rPr>
              <a:t>NGỌN LỬA Ô</a:t>
            </a:r>
            <a:r>
              <a:rPr lang="en-US" sz="24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-LIM-PICH</a:t>
            </a:r>
            <a:endParaRPr lang="en-US" sz="24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a:p>
            <a:r>
              <a:rPr lang="en-US" sz="2400" dirty="0" smtClean="0">
                <a:latin typeface="Arial" pitchFamily="34" charset="0"/>
                <a:cs typeface="Arial" pitchFamily="34" charset="0"/>
              </a:rPr>
              <a:t>	</a:t>
            </a:r>
            <a:r>
              <a:rPr lang="vi-VN" sz="2400" dirty="0" smtClean="0">
                <a:latin typeface="Arial" pitchFamily="34" charset="0"/>
                <a:cs typeface="Arial" pitchFamily="34" charset="0"/>
              </a:rPr>
              <a:t>Tục </a:t>
            </a:r>
            <a:r>
              <a:rPr lang="vi-VN" sz="2400" dirty="0">
                <a:latin typeface="Arial" pitchFamily="34" charset="0"/>
                <a:cs typeface="Arial" pitchFamily="34" charset="0"/>
              </a:rPr>
              <a:t>lệ tổ chức Đại hội Thể thao Ô-lim-pích đã có từ gần </a:t>
            </a:r>
            <a:r>
              <a:rPr lang="vi-VN" sz="2400" dirty="0" smtClean="0">
                <a:latin typeface="Arial" pitchFamily="34" charset="0"/>
                <a:cs typeface="Arial" pitchFamily="34" charset="0"/>
              </a:rPr>
              <a:t>3</a:t>
            </a:r>
            <a:r>
              <a:rPr lang="en-US" sz="2400" dirty="0" smtClean="0">
                <a:latin typeface="Arial" pitchFamily="34" charset="0"/>
                <a:cs typeface="Arial" pitchFamily="34" charset="0"/>
              </a:rPr>
              <a:t> </a:t>
            </a:r>
            <a:r>
              <a:rPr lang="vi-VN" sz="2400" dirty="0" smtClean="0">
                <a:latin typeface="Arial" pitchFamily="34" charset="0"/>
                <a:cs typeface="Arial" pitchFamily="34" charset="0"/>
              </a:rPr>
              <a:t>000 </a:t>
            </a:r>
            <a:r>
              <a:rPr lang="vi-VN" sz="2400" dirty="0">
                <a:latin typeface="Arial" pitchFamily="34" charset="0"/>
                <a:cs typeface="Arial" pitchFamily="34" charset="0"/>
              </a:rPr>
              <a:t>năm trước ở nước </a:t>
            </a:r>
            <a:r>
              <a:rPr lang="en-US" sz="2400" dirty="0" err="1" smtClean="0">
                <a:latin typeface="Arial" pitchFamily="34" charset="0"/>
                <a:cs typeface="Arial" pitchFamily="34" charset="0"/>
              </a:rPr>
              <a:t>Hy</a:t>
            </a:r>
            <a:r>
              <a:rPr lang="vi-VN" sz="2400" dirty="0" smtClean="0">
                <a:latin typeface="Arial" pitchFamily="34" charset="0"/>
                <a:cs typeface="Arial" pitchFamily="34" charset="0"/>
              </a:rPr>
              <a:t> </a:t>
            </a:r>
            <a:r>
              <a:rPr lang="vi-VN" sz="2400" dirty="0">
                <a:latin typeface="Arial" pitchFamily="34" charset="0"/>
                <a:cs typeface="Arial" pitchFamily="34" charset="0"/>
              </a:rPr>
              <a:t>Lạp cổ.</a:t>
            </a:r>
          </a:p>
          <a:p>
            <a:r>
              <a:rPr lang="en-US" sz="2400" dirty="0" smtClean="0">
                <a:latin typeface="Arial" pitchFamily="34" charset="0"/>
                <a:cs typeface="Arial" pitchFamily="34" charset="0"/>
              </a:rPr>
              <a:t>	</a:t>
            </a:r>
            <a:r>
              <a:rPr lang="vi-VN" sz="2400" dirty="0" smtClean="0">
                <a:latin typeface="Arial" pitchFamily="34" charset="0"/>
                <a:cs typeface="Arial" pitchFamily="34" charset="0"/>
              </a:rPr>
              <a:t>Đại </a:t>
            </a:r>
            <a:r>
              <a:rPr lang="vi-VN" sz="2400" dirty="0">
                <a:latin typeface="Arial" pitchFamily="34" charset="0"/>
                <a:cs typeface="Arial" pitchFamily="34" charset="0"/>
              </a:rPr>
              <a:t>hội được tổ chức bốn năm một lần, vào tháng </a:t>
            </a:r>
            <a:r>
              <a:rPr lang="en-US" sz="2400" dirty="0" err="1">
                <a:latin typeface="Arial" pitchFamily="34" charset="0"/>
                <a:cs typeface="Arial" pitchFamily="34" charset="0"/>
              </a:rPr>
              <a:t>B</a:t>
            </a:r>
            <a:r>
              <a:rPr lang="en-US" sz="2400" dirty="0" err="1" smtClean="0">
                <a:latin typeface="Arial" pitchFamily="34" charset="0"/>
                <a:cs typeface="Arial" pitchFamily="34" charset="0"/>
              </a:rPr>
              <a:t>ảy</a:t>
            </a:r>
            <a:r>
              <a:rPr lang="vi-VN" sz="2400" dirty="0" smtClean="0">
                <a:latin typeface="Arial" pitchFamily="34" charset="0"/>
                <a:cs typeface="Arial" pitchFamily="34" charset="0"/>
              </a:rPr>
              <a:t>, </a:t>
            </a:r>
            <a:r>
              <a:rPr lang="vi-VN" sz="2400" dirty="0">
                <a:latin typeface="Arial" pitchFamily="34" charset="0"/>
                <a:cs typeface="Arial" pitchFamily="34" charset="0"/>
              </a:rPr>
              <a:t>thường kéo dài năm, sáu ngày. Trai tráng từ khắp nơi trên đất nước Hi Lạp đổ về thành phố Ô-lim-pi-a thi chạy, nhảy, bắn cung, đua ngựa, ném đĩa, ném lao, đấu vật,... Những người đoạt giải được tấu nhạc chúc mừng và được đặt một vòng nguyệt quế lên đầu tượng trưng cho vinh quang, chiến thắng. Trong thời gian lễ hội, mọi cuộc xung đột đều phải tạm ngừng. Thành phố Ô-lim-pi-a trở nên đông đúc, tưng bừng, náo nhiệt vì sự có mặt của người tứ xứ.</a:t>
            </a:r>
          </a:p>
          <a:p>
            <a:r>
              <a:rPr lang="en-US" sz="2400" dirty="0" smtClean="0">
                <a:latin typeface="Arial" pitchFamily="34" charset="0"/>
                <a:cs typeface="Arial" pitchFamily="34" charset="0"/>
              </a:rPr>
              <a:t>	</a:t>
            </a:r>
            <a:r>
              <a:rPr lang="vi-VN" sz="2400" dirty="0" smtClean="0">
                <a:latin typeface="Arial" pitchFamily="34" charset="0"/>
                <a:cs typeface="Arial" pitchFamily="34" charset="0"/>
              </a:rPr>
              <a:t>Từ </a:t>
            </a:r>
            <a:r>
              <a:rPr lang="vi-VN" sz="2400" dirty="0">
                <a:latin typeface="Arial" pitchFamily="34" charset="0"/>
                <a:cs typeface="Arial" pitchFamily="34" charset="0"/>
              </a:rPr>
              <a:t>năm 1894, tục lệ tốt đẹp này được khôi phục và tổ chức trên phạm vi toàn thế giới. </a:t>
            </a:r>
            <a:r>
              <a:rPr lang="en-US" sz="2400" dirty="0" err="1" smtClean="0">
                <a:latin typeface="Arial" pitchFamily="34" charset="0"/>
                <a:cs typeface="Arial" pitchFamily="34" charset="0"/>
              </a:rPr>
              <a:t>Trong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các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đại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hội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về</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sau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có</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thêm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sự</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tham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gia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của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các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vận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động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viên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nữ</a:t>
            </a:r>
            <a:r>
              <a:rPr lang="en-US" sz="2400" dirty="0" smtClean="0">
                <a:latin typeface="Arial" pitchFamily="34" charset="0"/>
                <a:cs typeface="Arial" pitchFamily="34" charset="0"/>
              </a:rPr>
              <a:t>. </a:t>
            </a:r>
            <a:r>
              <a:rPr lang="vi-VN" sz="2400" dirty="0" smtClean="0">
                <a:latin typeface="Arial" pitchFamily="34" charset="0"/>
                <a:cs typeface="Arial" pitchFamily="34" charset="0"/>
              </a:rPr>
              <a:t>Ngọn </a:t>
            </a:r>
            <a:r>
              <a:rPr lang="vi-VN" sz="2400" dirty="0">
                <a:latin typeface="Arial" pitchFamily="34" charset="0"/>
                <a:cs typeface="Arial" pitchFamily="34" charset="0"/>
              </a:rPr>
              <a:t>lửa mang từ thành phố Ô-lim-pi-a tới được thắp sáng trong giờ khai mạc, báo hiệu bắt đầu những cuộc đua tài theo tinh thần hoà bình và hữu nghị</a:t>
            </a:r>
            <a:r>
              <a:rPr lang="vi-VN" sz="2400" dirty="0" smtClean="0">
                <a:latin typeface="Arial" pitchFamily="34" charset="0"/>
                <a:cs typeface="Arial" pitchFamily="34" charset="0"/>
              </a:rPr>
              <a:t>.</a:t>
            </a:r>
            <a:endParaRPr lang="en-US" sz="2400" dirty="0" smtClean="0">
              <a:latin typeface="Arial" pitchFamily="34" charset="0"/>
              <a:cs typeface="Arial" pitchFamily="34" charset="0"/>
            </a:endParaRPr>
          </a:p>
          <a:p>
            <a:pPr lvl="0"/>
            <a:r>
              <a:rPr lang="en-US" sz="2400" dirty="0" smtClean="0">
                <a:solidFill>
                  <a:prstClr val="black"/>
                </a:solidFill>
                <a:latin typeface="Arial" pitchFamily="34" charset="0"/>
                <a:ea typeface="Arial-Rounded" panose="020B0500000000000000" pitchFamily="34" charset="0"/>
                <a:cs typeface="Arial" pitchFamily="34" charset="0"/>
              </a:rPr>
              <a:t>                                                                           </a:t>
            </a:r>
            <a:r>
              <a:rPr lang="vi-VN" sz="2400" dirty="0" smtClean="0">
                <a:solidFill>
                  <a:prstClr val="black"/>
                </a:solidFill>
                <a:latin typeface="Arial" pitchFamily="34" charset="0"/>
                <a:ea typeface="Arial-Rounded" panose="020B0500000000000000" pitchFamily="34" charset="0"/>
                <a:cs typeface="Arial" pitchFamily="34" charset="0"/>
              </a:rPr>
              <a:t>(</a:t>
            </a:r>
            <a:r>
              <a:rPr lang="vi-VN" sz="2400" dirty="0">
                <a:solidFill>
                  <a:prstClr val="black"/>
                </a:solidFill>
                <a:latin typeface="Arial" pitchFamily="34" charset="0"/>
                <a:ea typeface="Arial-Rounded" panose="020B0500000000000000" pitchFamily="34" charset="0"/>
                <a:cs typeface="Arial" pitchFamily="34" charset="0"/>
              </a:rPr>
              <a:t>Theo </a:t>
            </a:r>
            <a:r>
              <a:rPr lang="vi-VN" sz="2400" i="1" dirty="0">
                <a:solidFill>
                  <a:prstClr val="black"/>
                </a:solidFill>
                <a:latin typeface="Arial" pitchFamily="34" charset="0"/>
                <a:ea typeface="Arial-Rounded" panose="020B0500000000000000" pitchFamily="34" charset="0"/>
                <a:cs typeface="Arial" pitchFamily="34" charset="0"/>
              </a:rPr>
              <a:t>Kể chuyện </a:t>
            </a:r>
            <a:r>
              <a:rPr lang="en-US" sz="2400" i="1" dirty="0" err="1" smtClean="0">
                <a:solidFill>
                  <a:prstClr val="black"/>
                </a:solidFill>
                <a:latin typeface="Arial" pitchFamily="34" charset="0"/>
                <a:ea typeface="Arial-Rounded" panose="020B0500000000000000" pitchFamily="34" charset="0"/>
                <a:cs typeface="Arial" pitchFamily="34" charset="0"/>
              </a:rPr>
              <a:t>lịch</a:t>
            </a:r>
            <a:r>
              <a:rPr lang="en-US" sz="2400" i="1" dirty="0" smtClean="0">
                <a:solidFill>
                  <a:prstClr val="black"/>
                </a:solidFill>
                <a:latin typeface="Arial" pitchFamily="34" charset="0"/>
                <a:ea typeface="Arial-Rounded" panose="020B0500000000000000" pitchFamily="34" charset="0"/>
                <a:cs typeface="Arial" pitchFamily="34" charset="0"/>
              </a:rPr>
              <a:t> </a:t>
            </a:r>
            <a:r>
              <a:rPr lang="en-US" sz="2400" i="1" dirty="0" err="1" smtClean="0">
                <a:solidFill>
                  <a:prstClr val="black"/>
                </a:solidFill>
                <a:latin typeface="Arial" pitchFamily="34" charset="0"/>
                <a:ea typeface="Arial-Rounded" panose="020B0500000000000000" pitchFamily="34" charset="0"/>
                <a:cs typeface="Arial" pitchFamily="34" charset="0"/>
              </a:rPr>
              <a:t>sử</a:t>
            </a:r>
            <a:r>
              <a:rPr lang="vi-VN" sz="2400" i="1" dirty="0" smtClean="0">
                <a:solidFill>
                  <a:prstClr val="black"/>
                </a:solidFill>
                <a:latin typeface="Arial" pitchFamily="34" charset="0"/>
                <a:ea typeface="Arial-Rounded" panose="020B0500000000000000" pitchFamily="34" charset="0"/>
                <a:cs typeface="Arial" pitchFamily="34" charset="0"/>
              </a:rPr>
              <a:t> </a:t>
            </a:r>
            <a:r>
              <a:rPr lang="vi-VN" sz="2400" i="1" dirty="0">
                <a:solidFill>
                  <a:prstClr val="black"/>
                </a:solidFill>
                <a:latin typeface="Arial" pitchFamily="34" charset="0"/>
                <a:ea typeface="Arial-Rounded" panose="020B0500000000000000" pitchFamily="34" charset="0"/>
                <a:cs typeface="Arial" pitchFamily="34" charset="0"/>
              </a:rPr>
              <a:t>thế giới</a:t>
            </a:r>
            <a:r>
              <a:rPr lang="vi-VN" sz="2400" dirty="0">
                <a:solidFill>
                  <a:prstClr val="black"/>
                </a:solidFill>
                <a:latin typeface="Arial" pitchFamily="34" charset="0"/>
                <a:ea typeface="Arial-Rounded" panose="020B0500000000000000" pitchFamily="34" charset="0"/>
                <a:cs typeface="Arial" pitchFamily="34" charset="0"/>
              </a:rPr>
              <a:t>)</a:t>
            </a:r>
          </a:p>
          <a:p>
            <a:endParaRPr lang="vi-VN" sz="2400" dirty="0">
              <a:latin typeface="+mj-lt"/>
            </a:endParaRPr>
          </a:p>
        </p:txBody>
      </p:sp>
      <p:sp>
        <p:nvSpPr>
          <p:cNvPr id="30" name="Rectangle: Rounded Corners 29">
            <a:extLst>
              <a:ext uri="{FF2B5EF4-FFF2-40B4-BE49-F238E27FC236}">
                <a16:creationId xmlns="" xmlns:a16="http://schemas.microsoft.com/office/drawing/2014/main" id="{824F2696-654A-411B-875E-C304E2F75B91}"/>
              </a:ext>
            </a:extLst>
          </p:cNvPr>
          <p:cNvSpPr/>
          <p:nvPr/>
        </p:nvSpPr>
        <p:spPr>
          <a:xfrm>
            <a:off x="46" y="42802"/>
            <a:ext cx="3348461" cy="566678"/>
          </a:xfrm>
          <a:prstGeom prst="roundRect">
            <a:avLst>
              <a:gd name="adj" fmla="val 37824"/>
            </a:avLst>
          </a:prstGeom>
          <a:solidFill>
            <a:srgbClr val="EF8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noProof="0" dirty="0" err="1" smtClean="0">
                <a:solidFill>
                  <a:prstClr val="white"/>
                </a:solidFill>
                <a:latin typeface="Calibri" panose="020F0502020204030204" pitchFamily="34" charset="0"/>
                <a:cs typeface="Calibri" panose="020F0502020204030204" pitchFamily="34" charset="0"/>
              </a:rPr>
              <a:t>Luyện</a:t>
            </a:r>
            <a:r>
              <a:rPr lang="en-US" sz="4400" b="1" noProof="0" dirty="0" smtClean="0">
                <a:solidFill>
                  <a:prstClr val="white"/>
                </a:solidFill>
                <a:latin typeface="Calibri" panose="020F0502020204030204" pitchFamily="34" charset="0"/>
                <a:cs typeface="Calibri" panose="020F0502020204030204" pitchFamily="34" charset="0"/>
              </a:rPr>
              <a:t> </a:t>
            </a:r>
            <a:r>
              <a:rPr lang="en-US" sz="4400" b="1" noProof="0" dirty="0" err="1" smtClean="0">
                <a:solidFill>
                  <a:prstClr val="white"/>
                </a:solidFill>
                <a:latin typeface="Calibri" panose="020F0502020204030204" pitchFamily="34" charset="0"/>
                <a:cs typeface="Calibri" panose="020F0502020204030204" pitchFamily="34" charset="0"/>
              </a:rPr>
              <a:t>đọc</a:t>
            </a:r>
            <a:r>
              <a:rPr lang="en-US" sz="4400" b="1" noProof="0" dirty="0" smtClean="0">
                <a:solidFill>
                  <a:prstClr val="white"/>
                </a:solidFill>
                <a:latin typeface="Calibri" panose="020F0502020204030204" pitchFamily="34" charset="0"/>
                <a:cs typeface="Calibri" panose="020F0502020204030204" pitchFamily="34" charset="0"/>
              </a:rPr>
              <a:t> </a:t>
            </a:r>
            <a:r>
              <a:rPr lang="en-US" sz="4400" b="1" noProof="0" dirty="0" err="1" smtClean="0">
                <a:solidFill>
                  <a:prstClr val="white"/>
                </a:solidFill>
                <a:latin typeface="Calibri" panose="020F0502020204030204" pitchFamily="34" charset="0"/>
                <a:cs typeface="Calibri" panose="020F0502020204030204" pitchFamily="34" charset="0"/>
              </a:rPr>
              <a:t>lại</a:t>
            </a:r>
            <a:endParaRPr kumimoji="0" lang="en-US" sz="44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367650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DAADA85-B0D5-7DB9-53D3-6DBBE3F173E0}"/>
              </a:ext>
            </a:extLst>
          </p:cNvPr>
          <p:cNvPicPr>
            <a:picLocks noChangeAspect="1"/>
          </p:cNvPicPr>
          <p:nvPr/>
        </p:nvPicPr>
        <p:blipFill>
          <a:blip r:embed="rId2"/>
          <a:stretch>
            <a:fillRect/>
          </a:stretch>
        </p:blipFill>
        <p:spPr>
          <a:xfrm>
            <a:off x="978793" y="1223493"/>
            <a:ext cx="10212947" cy="5405906"/>
          </a:xfrm>
          <a:prstGeom prst="rect">
            <a:avLst/>
          </a:prstGeom>
        </p:spPr>
      </p:pic>
      <p:sp>
        <p:nvSpPr>
          <p:cNvPr id="3" name="TextBox 2"/>
          <p:cNvSpPr txBox="1"/>
          <p:nvPr/>
        </p:nvSpPr>
        <p:spPr>
          <a:xfrm>
            <a:off x="581192" y="231715"/>
            <a:ext cx="9799180" cy="830997"/>
          </a:xfrm>
          <a:prstGeom prst="rect">
            <a:avLst/>
          </a:prstGeom>
          <a:noFill/>
        </p:spPr>
        <p:txBody>
          <a:bodyPr wrap="square" rtlCol="0">
            <a:spAutoFit/>
          </a:bodyPr>
          <a:lstStyle/>
          <a:p>
            <a:pPr marL="342900" indent="-342900">
              <a:buAutoNum type="arabicPeriod"/>
            </a:pPr>
            <a:r>
              <a:rPr lang="en-US" sz="2400" b="1" dirty="0" err="1" smtClean="0">
                <a:solidFill>
                  <a:srgbClr val="0000FF"/>
                </a:solidFill>
                <a:latin typeface="Times New Roman" pitchFamily="18" charset="0"/>
                <a:cs typeface="Times New Roman" pitchFamily="18" charset="0"/>
              </a:rPr>
              <a:t>Em</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biết</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cờ</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của</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những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nước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nào</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trong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bức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tranh</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dưới</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đây</a:t>
            </a:r>
            <a:r>
              <a:rPr lang="en-US" sz="2400" b="1" dirty="0" smtClean="0">
                <a:solidFill>
                  <a:srgbClr val="0000FF"/>
                </a:solidFill>
                <a:latin typeface="Times New Roman" pitchFamily="18" charset="0"/>
                <a:cs typeface="Times New Roman" pitchFamily="18" charset="0"/>
              </a:rPr>
              <a:t>?</a:t>
            </a:r>
          </a:p>
          <a:p>
            <a:pPr marL="342900" indent="-342900">
              <a:buAutoNum type="arabicPeriod"/>
            </a:pPr>
            <a:r>
              <a:rPr lang="en-US" sz="2400" b="1" dirty="0" err="1" smtClean="0">
                <a:solidFill>
                  <a:srgbClr val="0000FF"/>
                </a:solidFill>
                <a:latin typeface="Times New Roman" pitchFamily="18" charset="0"/>
                <a:cs typeface="Times New Roman" pitchFamily="18" charset="0"/>
              </a:rPr>
              <a:t>Vì</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sao</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trong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hình</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thi</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đấu</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thể</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thao</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này</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có</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cờ</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của</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nhiều</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nước</a:t>
            </a:r>
            <a:r>
              <a:rPr lang="en-US" sz="2400" b="1" dirty="0" smtClean="0">
                <a:solidFill>
                  <a:srgbClr val="0000FF"/>
                </a:solidFill>
                <a:latin typeface="Times New Roman" pitchFamily="18" charset="0"/>
                <a:cs typeface="Times New Roman" pitchFamily="18" charset="0"/>
              </a:rPr>
              <a:t>?</a:t>
            </a:r>
            <a:endParaRPr lang="en-US" sz="24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98047790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aphic 7">
            <a:extLst>
              <a:ext uri="{FF2B5EF4-FFF2-40B4-BE49-F238E27FC236}">
                <a16:creationId xmlns="" xmlns:a16="http://schemas.microsoft.com/office/drawing/2014/main" id="{C5A1FA85-A158-454D-99CB-0FC4AEE74832}"/>
              </a:ext>
            </a:extLst>
          </p:cNvPr>
          <p:cNvGrpSpPr/>
          <p:nvPr/>
        </p:nvGrpSpPr>
        <p:grpSpPr>
          <a:xfrm>
            <a:off x="1533525" y="600075"/>
            <a:ext cx="7753350" cy="4200525"/>
            <a:chOff x="609584" y="2133703"/>
            <a:chExt cx="7161963" cy="3608930"/>
          </a:xfrm>
        </p:grpSpPr>
        <p:sp>
          <p:nvSpPr>
            <p:cNvPr id="21" name="Freeform: Shape 20">
              <a:extLst>
                <a:ext uri="{FF2B5EF4-FFF2-40B4-BE49-F238E27FC236}">
                  <a16:creationId xmlns="" xmlns:a16="http://schemas.microsoft.com/office/drawing/2014/main" id="{4624A9C0-C28B-4AF0-B770-81B12AD6B7B3}"/>
                </a:ext>
              </a:extLst>
            </p:cNvPr>
            <p:cNvSpPr/>
            <p:nvPr/>
          </p:nvSpPr>
          <p:spPr>
            <a:xfrm>
              <a:off x="1098019" y="2344049"/>
              <a:ext cx="6404664" cy="3087469"/>
            </a:xfrm>
            <a:custGeom>
              <a:avLst/>
              <a:gdLst>
                <a:gd name="connsiteX0" fmla="*/ 3760 w 6404664"/>
                <a:gd name="connsiteY0" fmla="*/ 1205168 h 3087469"/>
                <a:gd name="connsiteX1" fmla="*/ 680539 w 6404664"/>
                <a:gd name="connsiteY1" fmla="*/ 215111 h 3087469"/>
                <a:gd name="connsiteX2" fmla="*/ 3069280 w 6404664"/>
                <a:gd name="connsiteY2" fmla="*/ 45725 h 3087469"/>
                <a:gd name="connsiteX3" fmla="*/ 6131114 w 6404664"/>
                <a:gd name="connsiteY3" fmla="*/ 210924 h 3087469"/>
                <a:gd name="connsiteX4" fmla="*/ 6345734 w 6404664"/>
                <a:gd name="connsiteY4" fmla="*/ 2288482 h 3087469"/>
                <a:gd name="connsiteX5" fmla="*/ 5621818 w 6404664"/>
                <a:gd name="connsiteY5" fmla="*/ 3041778 h 3087469"/>
                <a:gd name="connsiteX6" fmla="*/ 2267942 w 6404664"/>
                <a:gd name="connsiteY6" fmla="*/ 3047868 h 3087469"/>
                <a:gd name="connsiteX7" fmla="*/ 3760 w 6404664"/>
                <a:gd name="connsiteY7" fmla="*/ 1205168 h 308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4664" h="3087469">
                  <a:moveTo>
                    <a:pt x="3760" y="1205168"/>
                  </a:moveTo>
                  <a:cubicBezTo>
                    <a:pt x="36677" y="315602"/>
                    <a:pt x="408774" y="249750"/>
                    <a:pt x="680539" y="215111"/>
                  </a:cubicBezTo>
                  <a:cubicBezTo>
                    <a:pt x="1686754" y="86834"/>
                    <a:pt x="1841334" y="90260"/>
                    <a:pt x="3069280" y="45725"/>
                  </a:cubicBezTo>
                  <a:cubicBezTo>
                    <a:pt x="3748956" y="20983"/>
                    <a:pt x="5647362" y="-105391"/>
                    <a:pt x="6131114" y="210924"/>
                  </a:cubicBezTo>
                  <a:cubicBezTo>
                    <a:pt x="6495311" y="449208"/>
                    <a:pt x="6413939" y="1346006"/>
                    <a:pt x="6345734" y="2288482"/>
                  </a:cubicBezTo>
                  <a:cubicBezTo>
                    <a:pt x="6315187" y="2710617"/>
                    <a:pt x="5991281" y="3037971"/>
                    <a:pt x="5621818" y="3041778"/>
                  </a:cubicBezTo>
                  <a:cubicBezTo>
                    <a:pt x="4393608" y="3054720"/>
                    <a:pt x="3429527" y="3067662"/>
                    <a:pt x="2267942" y="3047868"/>
                  </a:cubicBezTo>
                  <a:cubicBezTo>
                    <a:pt x="1356265" y="3031881"/>
                    <a:pt x="-83142" y="3557932"/>
                    <a:pt x="3760" y="1205168"/>
                  </a:cubicBezTo>
                </a:path>
              </a:pathLst>
            </a:custGeom>
            <a:solidFill>
              <a:srgbClr val="EF8476">
                <a:alpha val="50000"/>
              </a:srgbClr>
            </a:solidFill>
            <a:ln w="263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Calibri" panose="020F0502020204030204" pitchFamily="34" charset="0"/>
              </a:endParaRPr>
            </a:p>
          </p:txBody>
        </p:sp>
        <p:grpSp>
          <p:nvGrpSpPr>
            <p:cNvPr id="22" name="Graphic 7">
              <a:extLst>
                <a:ext uri="{FF2B5EF4-FFF2-40B4-BE49-F238E27FC236}">
                  <a16:creationId xmlns="" xmlns:a16="http://schemas.microsoft.com/office/drawing/2014/main" id="{41CF4E8F-5D6C-4446-8517-C09E17E1549E}"/>
                </a:ext>
              </a:extLst>
            </p:cNvPr>
            <p:cNvGrpSpPr/>
            <p:nvPr/>
          </p:nvGrpSpPr>
          <p:grpSpPr>
            <a:xfrm>
              <a:off x="609584" y="2133703"/>
              <a:ext cx="7161963" cy="3608930"/>
              <a:chOff x="609584" y="2133703"/>
              <a:chExt cx="7161963" cy="3608930"/>
            </a:xfrm>
            <a:solidFill>
              <a:srgbClr val="000000"/>
            </a:solidFill>
          </p:grpSpPr>
          <p:grpSp>
            <p:nvGrpSpPr>
              <p:cNvPr id="23" name="Graphic 7">
                <a:extLst>
                  <a:ext uri="{FF2B5EF4-FFF2-40B4-BE49-F238E27FC236}">
                    <a16:creationId xmlns="" xmlns:a16="http://schemas.microsoft.com/office/drawing/2014/main" id="{2C06156F-6B03-48B9-B783-888E778336F6}"/>
                  </a:ext>
                </a:extLst>
              </p:cNvPr>
              <p:cNvGrpSpPr/>
              <p:nvPr/>
            </p:nvGrpSpPr>
            <p:grpSpPr>
              <a:xfrm>
                <a:off x="776118" y="2133703"/>
                <a:ext cx="6995430" cy="3608930"/>
                <a:chOff x="776118" y="2133703"/>
                <a:chExt cx="6995430" cy="3608930"/>
              </a:xfrm>
              <a:solidFill>
                <a:srgbClr val="000000"/>
              </a:solidFill>
            </p:grpSpPr>
            <p:sp>
              <p:nvSpPr>
                <p:cNvPr id="35" name="Freeform: Shape 34">
                  <a:extLst>
                    <a:ext uri="{FF2B5EF4-FFF2-40B4-BE49-F238E27FC236}">
                      <a16:creationId xmlns="" xmlns:a16="http://schemas.microsoft.com/office/drawing/2014/main" id="{D8719195-3A28-47BE-B4C9-3D0CCB157CF5}"/>
                    </a:ext>
                  </a:extLst>
                </p:cNvPr>
                <p:cNvSpPr/>
                <p:nvPr/>
              </p:nvSpPr>
              <p:spPr>
                <a:xfrm>
                  <a:off x="1977905" y="2133703"/>
                  <a:ext cx="5793643" cy="2422745"/>
                </a:xfrm>
                <a:custGeom>
                  <a:avLst/>
                  <a:gdLst>
                    <a:gd name="connsiteX0" fmla="*/ 21858 w 5793643"/>
                    <a:gd name="connsiteY0" fmla="*/ 231329 h 2422745"/>
                    <a:gd name="connsiteX1" fmla="*/ 1479435 w 5793643"/>
                    <a:gd name="connsiteY1" fmla="*/ 103051 h 2422745"/>
                    <a:gd name="connsiteX2" fmla="*/ 2812453 w 5793643"/>
                    <a:gd name="connsiteY2" fmla="*/ 17787 h 2422745"/>
                    <a:gd name="connsiteX3" fmla="*/ 4271610 w 5793643"/>
                    <a:gd name="connsiteY3" fmla="*/ 6748 h 2422745"/>
                    <a:gd name="connsiteX4" fmla="*/ 4976830 w 5793643"/>
                    <a:gd name="connsiteY4" fmla="*/ 56232 h 2422745"/>
                    <a:gd name="connsiteX5" fmla="*/ 5562231 w 5793643"/>
                    <a:gd name="connsiteY5" fmla="*/ 355038 h 2422745"/>
                    <a:gd name="connsiteX6" fmla="*/ 5773429 w 5793643"/>
                    <a:gd name="connsiteY6" fmla="*/ 1144495 h 2422745"/>
                    <a:gd name="connsiteX7" fmla="*/ 5772375 w 5793643"/>
                    <a:gd name="connsiteY7" fmla="*/ 2160816 h 2422745"/>
                    <a:gd name="connsiteX8" fmla="*/ 5747885 w 5793643"/>
                    <a:gd name="connsiteY8" fmla="*/ 2401764 h 2422745"/>
                    <a:gd name="connsiteX9" fmla="*/ 5709174 w 5793643"/>
                    <a:gd name="connsiteY9" fmla="*/ 2386157 h 2422745"/>
                    <a:gd name="connsiteX10" fmla="*/ 5743671 w 5793643"/>
                    <a:gd name="connsiteY10" fmla="*/ 1378972 h 2422745"/>
                    <a:gd name="connsiteX11" fmla="*/ 5702063 w 5793643"/>
                    <a:gd name="connsiteY11" fmla="*/ 897837 h 2422745"/>
                    <a:gd name="connsiteX12" fmla="*/ 5594885 w 5793643"/>
                    <a:gd name="connsiteY12" fmla="*/ 504251 h 2422745"/>
                    <a:gd name="connsiteX13" fmla="*/ 5038188 w 5793643"/>
                    <a:gd name="connsiteY13" fmla="*/ 137690 h 2422745"/>
                    <a:gd name="connsiteX14" fmla="*/ 4349822 w 5793643"/>
                    <a:gd name="connsiteY14" fmla="*/ 79071 h 2422745"/>
                    <a:gd name="connsiteX15" fmla="*/ 2920685 w 5793643"/>
                    <a:gd name="connsiteY15" fmla="*/ 87064 h 2422745"/>
                    <a:gd name="connsiteX16" fmla="*/ 1623744 w 5793643"/>
                    <a:gd name="connsiteY16" fmla="*/ 163574 h 2422745"/>
                    <a:gd name="connsiteX17" fmla="*/ 202244 w 5793643"/>
                    <a:gd name="connsiteY17" fmla="*/ 281193 h 2422745"/>
                    <a:gd name="connsiteX18" fmla="*/ 21594 w 5793643"/>
                    <a:gd name="connsiteY18" fmla="*/ 296800 h 2422745"/>
                    <a:gd name="connsiteX19" fmla="*/ 21858 w 5793643"/>
                    <a:gd name="connsiteY19" fmla="*/ 231329 h 242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93643" h="2422745">
                      <a:moveTo>
                        <a:pt x="21858" y="231329"/>
                      </a:moveTo>
                      <a:cubicBezTo>
                        <a:pt x="507453" y="181845"/>
                        <a:pt x="993312" y="140735"/>
                        <a:pt x="1479435" y="103051"/>
                      </a:cubicBezTo>
                      <a:cubicBezTo>
                        <a:pt x="1967400" y="65368"/>
                        <a:pt x="2323961" y="35677"/>
                        <a:pt x="2812453" y="17787"/>
                      </a:cubicBezTo>
                      <a:cubicBezTo>
                        <a:pt x="3298839" y="-103"/>
                        <a:pt x="3785224" y="-5813"/>
                        <a:pt x="4271610" y="6748"/>
                      </a:cubicBezTo>
                      <a:cubicBezTo>
                        <a:pt x="4506508" y="12839"/>
                        <a:pt x="4743512" y="12839"/>
                        <a:pt x="4976830" y="56232"/>
                      </a:cubicBezTo>
                      <a:cubicBezTo>
                        <a:pt x="5177494" y="93535"/>
                        <a:pt x="5404755" y="157103"/>
                        <a:pt x="5562231" y="355038"/>
                      </a:cubicBezTo>
                      <a:cubicBezTo>
                        <a:pt x="5718127" y="550689"/>
                        <a:pt x="5750781" y="863960"/>
                        <a:pt x="5773429" y="1144495"/>
                      </a:cubicBezTo>
                      <a:cubicBezTo>
                        <a:pt x="5800815" y="1481746"/>
                        <a:pt x="5800289" y="1823565"/>
                        <a:pt x="5772375" y="2160816"/>
                      </a:cubicBezTo>
                      <a:cubicBezTo>
                        <a:pt x="5765528" y="2241512"/>
                        <a:pt x="5757364" y="2321828"/>
                        <a:pt x="5747885" y="2401764"/>
                      </a:cubicBezTo>
                      <a:cubicBezTo>
                        <a:pt x="5743408" y="2438686"/>
                        <a:pt x="5704960" y="2422699"/>
                        <a:pt x="5709174" y="2386157"/>
                      </a:cubicBezTo>
                      <a:cubicBezTo>
                        <a:pt x="5747357" y="2053855"/>
                        <a:pt x="5758944" y="1715081"/>
                        <a:pt x="5743671" y="1378972"/>
                      </a:cubicBezTo>
                      <a:cubicBezTo>
                        <a:pt x="5736298" y="1217959"/>
                        <a:pt x="5724184" y="1056185"/>
                        <a:pt x="5702063" y="897837"/>
                      </a:cubicBezTo>
                      <a:cubicBezTo>
                        <a:pt x="5682840" y="759283"/>
                        <a:pt x="5653609" y="619586"/>
                        <a:pt x="5594885" y="504251"/>
                      </a:cubicBezTo>
                      <a:cubicBezTo>
                        <a:pt x="5470590" y="260258"/>
                        <a:pt x="5233322" y="182987"/>
                        <a:pt x="5038188" y="137690"/>
                      </a:cubicBezTo>
                      <a:cubicBezTo>
                        <a:pt x="4811190" y="85161"/>
                        <a:pt x="4579189" y="84780"/>
                        <a:pt x="4349822" y="79071"/>
                      </a:cubicBezTo>
                      <a:cubicBezTo>
                        <a:pt x="3873443" y="67651"/>
                        <a:pt x="3397064" y="71458"/>
                        <a:pt x="2920685" y="87064"/>
                      </a:cubicBezTo>
                      <a:cubicBezTo>
                        <a:pt x="2444306" y="102290"/>
                        <a:pt x="2099596" y="129697"/>
                        <a:pt x="1623744" y="163574"/>
                      </a:cubicBezTo>
                      <a:cubicBezTo>
                        <a:pt x="1149735" y="197451"/>
                        <a:pt x="675726" y="236658"/>
                        <a:pt x="202244" y="281193"/>
                      </a:cubicBezTo>
                      <a:cubicBezTo>
                        <a:pt x="141940" y="286903"/>
                        <a:pt x="81899" y="291851"/>
                        <a:pt x="21594" y="296800"/>
                      </a:cubicBezTo>
                      <a:cubicBezTo>
                        <a:pt x="-7373" y="299464"/>
                        <a:pt x="-7110" y="234374"/>
                        <a:pt x="21858" y="231329"/>
                      </a:cubicBezTo>
                    </a:path>
                  </a:pathLst>
                </a:custGeom>
                <a:solidFill>
                  <a:srgbClr val="000000"/>
                </a:solidFill>
                <a:ln w="263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6" name="Freeform: Shape 35">
                  <a:extLst>
                    <a:ext uri="{FF2B5EF4-FFF2-40B4-BE49-F238E27FC236}">
                      <a16:creationId xmlns="" xmlns:a16="http://schemas.microsoft.com/office/drawing/2014/main" id="{44D2F58E-948A-42C3-BA48-2EC8DA049FA2}"/>
                    </a:ext>
                  </a:extLst>
                </p:cNvPr>
                <p:cNvSpPr/>
                <p:nvPr/>
              </p:nvSpPr>
              <p:spPr>
                <a:xfrm>
                  <a:off x="776118" y="3563760"/>
                  <a:ext cx="5984075" cy="2178874"/>
                </a:xfrm>
                <a:custGeom>
                  <a:avLst/>
                  <a:gdLst>
                    <a:gd name="connsiteX0" fmla="*/ 28089 w 5984075"/>
                    <a:gd name="connsiteY0" fmla="*/ 25805 h 2178874"/>
                    <a:gd name="connsiteX1" fmla="*/ 358052 w 5984075"/>
                    <a:gd name="connsiteY1" fmla="*/ 1535061 h 2178874"/>
                    <a:gd name="connsiteX2" fmla="*/ 1045365 w 5984075"/>
                    <a:gd name="connsiteY2" fmla="*/ 2067583 h 2178874"/>
                    <a:gd name="connsiteX3" fmla="*/ 1463809 w 5984075"/>
                    <a:gd name="connsiteY3" fmla="*/ 2080144 h 2178874"/>
                    <a:gd name="connsiteX4" fmla="*/ 1892524 w 5984075"/>
                    <a:gd name="connsiteY4" fmla="*/ 2070247 h 2178874"/>
                    <a:gd name="connsiteX5" fmla="*/ 2740736 w 5984075"/>
                    <a:gd name="connsiteY5" fmla="*/ 2052737 h 2178874"/>
                    <a:gd name="connsiteX6" fmla="*/ 5967683 w 5984075"/>
                    <a:gd name="connsiteY6" fmla="*/ 1975847 h 2178874"/>
                    <a:gd name="connsiteX7" fmla="*/ 5967683 w 5984075"/>
                    <a:gd name="connsiteY7" fmla="*/ 2058447 h 2178874"/>
                    <a:gd name="connsiteX8" fmla="*/ 1958621 w 5984075"/>
                    <a:gd name="connsiteY8" fmla="*/ 2166170 h 2178874"/>
                    <a:gd name="connsiteX9" fmla="*/ 1525167 w 5984075"/>
                    <a:gd name="connsiteY9" fmla="*/ 2174924 h 2178874"/>
                    <a:gd name="connsiteX10" fmla="*/ 1091185 w 5984075"/>
                    <a:gd name="connsiteY10" fmla="*/ 2167692 h 2178874"/>
                    <a:gd name="connsiteX11" fmla="*/ 383332 w 5984075"/>
                    <a:gd name="connsiteY11" fmla="*/ 1683132 h 2178874"/>
                    <a:gd name="connsiteX12" fmla="*/ 121311 w 5984075"/>
                    <a:gd name="connsiteY12" fmla="*/ 987313 h 2178874"/>
                    <a:gd name="connsiteX13" fmla="*/ 175 w 5984075"/>
                    <a:gd name="connsiteY13" fmla="*/ 44837 h 2178874"/>
                    <a:gd name="connsiteX14" fmla="*/ 28089 w 5984075"/>
                    <a:gd name="connsiteY14" fmla="*/ 25805 h 217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84075" h="2178874">
                      <a:moveTo>
                        <a:pt x="28089" y="25805"/>
                      </a:moveTo>
                      <a:cubicBezTo>
                        <a:pt x="62586" y="609714"/>
                        <a:pt x="160548" y="1171926"/>
                        <a:pt x="358052" y="1535061"/>
                      </a:cubicBezTo>
                      <a:cubicBezTo>
                        <a:pt x="555555" y="1898576"/>
                        <a:pt x="803093" y="2029137"/>
                        <a:pt x="1045365" y="2067583"/>
                      </a:cubicBezTo>
                      <a:cubicBezTo>
                        <a:pt x="1184671" y="2089660"/>
                        <a:pt x="1324240" y="2083570"/>
                        <a:pt x="1463809" y="2080144"/>
                      </a:cubicBezTo>
                      <a:cubicBezTo>
                        <a:pt x="1606802" y="2076718"/>
                        <a:pt x="1749794" y="2073292"/>
                        <a:pt x="1892524" y="2070247"/>
                      </a:cubicBezTo>
                      <a:cubicBezTo>
                        <a:pt x="2175349" y="2063776"/>
                        <a:pt x="2457911" y="2058447"/>
                        <a:pt x="2740736" y="2052737"/>
                      </a:cubicBezTo>
                      <a:cubicBezTo>
                        <a:pt x="3061219" y="2046267"/>
                        <a:pt x="5647201" y="1975847"/>
                        <a:pt x="5967683" y="1975847"/>
                      </a:cubicBezTo>
                      <a:cubicBezTo>
                        <a:pt x="5989540" y="1975847"/>
                        <a:pt x="5989540" y="2057305"/>
                        <a:pt x="5967683" y="2058447"/>
                      </a:cubicBezTo>
                      <a:cubicBezTo>
                        <a:pt x="5386759" y="2083950"/>
                        <a:pt x="2539546" y="2153989"/>
                        <a:pt x="1958621" y="2166170"/>
                      </a:cubicBezTo>
                      <a:cubicBezTo>
                        <a:pt x="1814049" y="2169215"/>
                        <a:pt x="1669740" y="2172260"/>
                        <a:pt x="1525167" y="2174924"/>
                      </a:cubicBezTo>
                      <a:cubicBezTo>
                        <a:pt x="1380594" y="2177589"/>
                        <a:pt x="1235758" y="2185202"/>
                        <a:pt x="1091185" y="2167692"/>
                      </a:cubicBezTo>
                      <a:cubicBezTo>
                        <a:pt x="845227" y="2137621"/>
                        <a:pt x="591633" y="2022286"/>
                        <a:pt x="383332" y="1683132"/>
                      </a:cubicBezTo>
                      <a:cubicBezTo>
                        <a:pt x="274047" y="1505371"/>
                        <a:pt x="184248" y="1268990"/>
                        <a:pt x="121311" y="987313"/>
                      </a:cubicBezTo>
                      <a:cubicBezTo>
                        <a:pt x="56266" y="696120"/>
                        <a:pt x="18872" y="372192"/>
                        <a:pt x="175" y="44837"/>
                      </a:cubicBezTo>
                      <a:cubicBezTo>
                        <a:pt x="-2458" y="-79"/>
                        <a:pt x="25455" y="-19491"/>
                        <a:pt x="28089" y="25805"/>
                      </a:cubicBezTo>
                    </a:path>
                  </a:pathLst>
                </a:custGeom>
                <a:solidFill>
                  <a:srgbClr val="000000"/>
                </a:solidFill>
                <a:ln w="263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26" name="Graphic 7">
                <a:extLst>
                  <a:ext uri="{FF2B5EF4-FFF2-40B4-BE49-F238E27FC236}">
                    <a16:creationId xmlns="" xmlns:a16="http://schemas.microsoft.com/office/drawing/2014/main" id="{42EDB08E-0B6B-48CB-B563-9A45533E7312}"/>
                  </a:ext>
                </a:extLst>
              </p:cNvPr>
              <p:cNvGrpSpPr/>
              <p:nvPr/>
            </p:nvGrpSpPr>
            <p:grpSpPr>
              <a:xfrm>
                <a:off x="1174197" y="2197548"/>
                <a:ext cx="6469430" cy="3477568"/>
                <a:chOff x="1174197" y="2197548"/>
                <a:chExt cx="6469430" cy="3477568"/>
              </a:xfrm>
              <a:solidFill>
                <a:srgbClr val="000000"/>
              </a:solidFill>
            </p:grpSpPr>
            <p:sp>
              <p:nvSpPr>
                <p:cNvPr id="33" name="Freeform: Shape 32">
                  <a:extLst>
                    <a:ext uri="{FF2B5EF4-FFF2-40B4-BE49-F238E27FC236}">
                      <a16:creationId xmlns="" xmlns:a16="http://schemas.microsoft.com/office/drawing/2014/main" id="{B4D043CD-7002-4369-9D24-6AF5E6F2EA4C}"/>
                    </a:ext>
                  </a:extLst>
                </p:cNvPr>
                <p:cNvSpPr/>
                <p:nvPr/>
              </p:nvSpPr>
              <p:spPr>
                <a:xfrm>
                  <a:off x="1174197" y="2197548"/>
                  <a:ext cx="625691" cy="703431"/>
                </a:xfrm>
                <a:custGeom>
                  <a:avLst/>
                  <a:gdLst>
                    <a:gd name="connsiteX0" fmla="*/ 521673 w 625691"/>
                    <a:gd name="connsiteY0" fmla="*/ 361993 h 703431"/>
                    <a:gd name="connsiteX1" fmla="*/ 593564 w 625691"/>
                    <a:gd name="connsiteY1" fmla="*/ 703431 h 703431"/>
                    <a:gd name="connsiteX2" fmla="*/ 481909 w 625691"/>
                    <a:gd name="connsiteY2" fmla="*/ 703431 h 703431"/>
                    <a:gd name="connsiteX3" fmla="*/ 362617 w 625691"/>
                    <a:gd name="connsiteY3" fmla="*/ 324309 h 703431"/>
                    <a:gd name="connsiteX4" fmla="*/ 362617 w 625691"/>
                    <a:gd name="connsiteY4" fmla="*/ 0 h 703431"/>
                    <a:gd name="connsiteX5" fmla="*/ 625692 w 625691"/>
                    <a:gd name="connsiteY5" fmla="*/ 0 h 703431"/>
                    <a:gd name="connsiteX6" fmla="*/ 625692 w 625691"/>
                    <a:gd name="connsiteY6" fmla="*/ 361993 h 703431"/>
                    <a:gd name="connsiteX7" fmla="*/ 521673 w 625691"/>
                    <a:gd name="connsiteY7" fmla="*/ 361993 h 703431"/>
                    <a:gd name="connsiteX8" fmla="*/ 159056 w 625691"/>
                    <a:gd name="connsiteY8" fmla="*/ 361993 h 703431"/>
                    <a:gd name="connsiteX9" fmla="*/ 230948 w 625691"/>
                    <a:gd name="connsiteY9" fmla="*/ 703431 h 703431"/>
                    <a:gd name="connsiteX10" fmla="*/ 119292 w 625691"/>
                    <a:gd name="connsiteY10" fmla="*/ 703431 h 703431"/>
                    <a:gd name="connsiteX11" fmla="*/ 0 w 625691"/>
                    <a:gd name="connsiteY11" fmla="*/ 324309 h 703431"/>
                    <a:gd name="connsiteX12" fmla="*/ 0 w 625691"/>
                    <a:gd name="connsiteY12" fmla="*/ 0 h 703431"/>
                    <a:gd name="connsiteX13" fmla="*/ 263338 w 625691"/>
                    <a:gd name="connsiteY13" fmla="*/ 0 h 703431"/>
                    <a:gd name="connsiteX14" fmla="*/ 263338 w 625691"/>
                    <a:gd name="connsiteY14" fmla="*/ 361993 h 703431"/>
                    <a:gd name="connsiteX15" fmla="*/ 159056 w 625691"/>
                    <a:gd name="connsiteY15" fmla="*/ 361993 h 70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691" h="703431">
                      <a:moveTo>
                        <a:pt x="521673" y="361993"/>
                      </a:moveTo>
                      <a:lnTo>
                        <a:pt x="593564" y="703431"/>
                      </a:lnTo>
                      <a:lnTo>
                        <a:pt x="481909" y="703431"/>
                      </a:lnTo>
                      <a:lnTo>
                        <a:pt x="362617" y="324309"/>
                      </a:lnTo>
                      <a:lnTo>
                        <a:pt x="362617" y="0"/>
                      </a:lnTo>
                      <a:lnTo>
                        <a:pt x="625692" y="0"/>
                      </a:lnTo>
                      <a:lnTo>
                        <a:pt x="625692" y="361993"/>
                      </a:lnTo>
                      <a:lnTo>
                        <a:pt x="521673" y="361993"/>
                      </a:lnTo>
                      <a:close/>
                      <a:moveTo>
                        <a:pt x="159056" y="361993"/>
                      </a:moveTo>
                      <a:lnTo>
                        <a:pt x="230948" y="703431"/>
                      </a:lnTo>
                      <a:lnTo>
                        <a:pt x="119292" y="703431"/>
                      </a:lnTo>
                      <a:lnTo>
                        <a:pt x="0" y="324309"/>
                      </a:lnTo>
                      <a:lnTo>
                        <a:pt x="0" y="0"/>
                      </a:lnTo>
                      <a:lnTo>
                        <a:pt x="263338" y="0"/>
                      </a:lnTo>
                      <a:lnTo>
                        <a:pt x="263338" y="361993"/>
                      </a:lnTo>
                      <a:lnTo>
                        <a:pt x="159056" y="361993"/>
                      </a:lnTo>
                      <a:close/>
                    </a:path>
                  </a:pathLst>
                </a:custGeom>
                <a:solidFill>
                  <a:srgbClr val="000000"/>
                </a:solidFill>
                <a:ln w="263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4" name="Freeform: Shape 33">
                  <a:extLst>
                    <a:ext uri="{FF2B5EF4-FFF2-40B4-BE49-F238E27FC236}">
                      <a16:creationId xmlns="" xmlns:a16="http://schemas.microsoft.com/office/drawing/2014/main" id="{A156F2D4-1951-4BDF-8A33-75A9BFB492FF}"/>
                    </a:ext>
                  </a:extLst>
                </p:cNvPr>
                <p:cNvSpPr/>
                <p:nvPr/>
              </p:nvSpPr>
              <p:spPr>
                <a:xfrm>
                  <a:off x="7017936" y="4971685"/>
                  <a:ext cx="625691" cy="703431"/>
                </a:xfrm>
                <a:custGeom>
                  <a:avLst/>
                  <a:gdLst>
                    <a:gd name="connsiteX0" fmla="*/ 104019 w 625691"/>
                    <a:gd name="connsiteY0" fmla="*/ 341438 h 703431"/>
                    <a:gd name="connsiteX1" fmla="*/ 32127 w 625691"/>
                    <a:gd name="connsiteY1" fmla="*/ 0 h 703431"/>
                    <a:gd name="connsiteX2" fmla="*/ 143782 w 625691"/>
                    <a:gd name="connsiteY2" fmla="*/ 0 h 703431"/>
                    <a:gd name="connsiteX3" fmla="*/ 263075 w 625691"/>
                    <a:gd name="connsiteY3" fmla="*/ 379122 h 703431"/>
                    <a:gd name="connsiteX4" fmla="*/ 263075 w 625691"/>
                    <a:gd name="connsiteY4" fmla="*/ 703431 h 703431"/>
                    <a:gd name="connsiteX5" fmla="*/ 0 w 625691"/>
                    <a:gd name="connsiteY5" fmla="*/ 703431 h 703431"/>
                    <a:gd name="connsiteX6" fmla="*/ 0 w 625691"/>
                    <a:gd name="connsiteY6" fmla="*/ 341438 h 703431"/>
                    <a:gd name="connsiteX7" fmla="*/ 104019 w 625691"/>
                    <a:gd name="connsiteY7" fmla="*/ 341438 h 703431"/>
                    <a:gd name="connsiteX8" fmla="*/ 466635 w 625691"/>
                    <a:gd name="connsiteY8" fmla="*/ 341438 h 703431"/>
                    <a:gd name="connsiteX9" fmla="*/ 394744 w 625691"/>
                    <a:gd name="connsiteY9" fmla="*/ 0 h 703431"/>
                    <a:gd name="connsiteX10" fmla="*/ 506399 w 625691"/>
                    <a:gd name="connsiteY10" fmla="*/ 0 h 703431"/>
                    <a:gd name="connsiteX11" fmla="*/ 625691 w 625691"/>
                    <a:gd name="connsiteY11" fmla="*/ 379122 h 703431"/>
                    <a:gd name="connsiteX12" fmla="*/ 625691 w 625691"/>
                    <a:gd name="connsiteY12" fmla="*/ 703431 h 703431"/>
                    <a:gd name="connsiteX13" fmla="*/ 362616 w 625691"/>
                    <a:gd name="connsiteY13" fmla="*/ 703431 h 703431"/>
                    <a:gd name="connsiteX14" fmla="*/ 362616 w 625691"/>
                    <a:gd name="connsiteY14" fmla="*/ 341438 h 703431"/>
                    <a:gd name="connsiteX15" fmla="*/ 466635 w 625691"/>
                    <a:gd name="connsiteY15" fmla="*/ 341438 h 70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691" h="703431">
                      <a:moveTo>
                        <a:pt x="104019" y="341438"/>
                      </a:moveTo>
                      <a:lnTo>
                        <a:pt x="32127" y="0"/>
                      </a:lnTo>
                      <a:lnTo>
                        <a:pt x="143782" y="0"/>
                      </a:lnTo>
                      <a:lnTo>
                        <a:pt x="263075" y="379122"/>
                      </a:lnTo>
                      <a:lnTo>
                        <a:pt x="263075" y="703431"/>
                      </a:lnTo>
                      <a:lnTo>
                        <a:pt x="0" y="703431"/>
                      </a:lnTo>
                      <a:lnTo>
                        <a:pt x="0" y="341438"/>
                      </a:lnTo>
                      <a:lnTo>
                        <a:pt x="104019" y="341438"/>
                      </a:lnTo>
                      <a:close/>
                      <a:moveTo>
                        <a:pt x="466635" y="341438"/>
                      </a:moveTo>
                      <a:lnTo>
                        <a:pt x="394744" y="0"/>
                      </a:lnTo>
                      <a:lnTo>
                        <a:pt x="506399" y="0"/>
                      </a:lnTo>
                      <a:lnTo>
                        <a:pt x="625691" y="379122"/>
                      </a:lnTo>
                      <a:lnTo>
                        <a:pt x="625691" y="703431"/>
                      </a:lnTo>
                      <a:lnTo>
                        <a:pt x="362616" y="703431"/>
                      </a:lnTo>
                      <a:lnTo>
                        <a:pt x="362616" y="341438"/>
                      </a:lnTo>
                      <a:lnTo>
                        <a:pt x="466635" y="341438"/>
                      </a:lnTo>
                      <a:close/>
                    </a:path>
                  </a:pathLst>
                </a:custGeom>
                <a:solidFill>
                  <a:srgbClr val="000000"/>
                </a:solidFill>
                <a:ln w="263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27" name="Graphic 7">
                <a:extLst>
                  <a:ext uri="{FF2B5EF4-FFF2-40B4-BE49-F238E27FC236}">
                    <a16:creationId xmlns="" xmlns:a16="http://schemas.microsoft.com/office/drawing/2014/main" id="{50CBA75E-F79F-4B75-AB0C-EB4C4797847C}"/>
                  </a:ext>
                </a:extLst>
              </p:cNvPr>
              <p:cNvGrpSpPr/>
              <p:nvPr/>
            </p:nvGrpSpPr>
            <p:grpSpPr>
              <a:xfrm>
                <a:off x="609584" y="2392211"/>
                <a:ext cx="440366" cy="1012027"/>
                <a:chOff x="609584" y="2392211"/>
                <a:chExt cx="440366" cy="1012027"/>
              </a:xfrm>
              <a:solidFill>
                <a:srgbClr val="000000"/>
              </a:solidFill>
            </p:grpSpPr>
            <p:sp>
              <p:nvSpPr>
                <p:cNvPr id="29" name="Freeform: Shape 28">
                  <a:extLst>
                    <a:ext uri="{FF2B5EF4-FFF2-40B4-BE49-F238E27FC236}">
                      <a16:creationId xmlns="" xmlns:a16="http://schemas.microsoft.com/office/drawing/2014/main" id="{090724B1-15B3-45D9-8FE4-CA96670F0696}"/>
                    </a:ext>
                  </a:extLst>
                </p:cNvPr>
                <p:cNvSpPr/>
                <p:nvPr/>
              </p:nvSpPr>
              <p:spPr>
                <a:xfrm>
                  <a:off x="708713" y="2392211"/>
                  <a:ext cx="341237" cy="312398"/>
                </a:xfrm>
                <a:custGeom>
                  <a:avLst/>
                  <a:gdLst>
                    <a:gd name="connsiteX0" fmla="*/ 3589 w 341237"/>
                    <a:gd name="connsiteY0" fmla="*/ 27252 h 312398"/>
                    <a:gd name="connsiteX1" fmla="*/ 48883 w 341237"/>
                    <a:gd name="connsiteY1" fmla="*/ 5555 h 312398"/>
                    <a:gd name="connsiteX2" fmla="*/ 190032 w 341237"/>
                    <a:gd name="connsiteY2" fmla="*/ 122794 h 312398"/>
                    <a:gd name="connsiteX3" fmla="*/ 331972 w 341237"/>
                    <a:gd name="connsiteY3" fmla="*/ 242697 h 312398"/>
                    <a:gd name="connsiteX4" fmla="*/ 336448 w 341237"/>
                    <a:gd name="connsiteY4" fmla="*/ 295226 h 312398"/>
                    <a:gd name="connsiteX5" fmla="*/ 300898 w 341237"/>
                    <a:gd name="connsiteY5" fmla="*/ 308929 h 312398"/>
                    <a:gd name="connsiteX6" fmla="*/ 157115 w 341237"/>
                    <a:gd name="connsiteY6" fmla="*/ 208058 h 312398"/>
                    <a:gd name="connsiteX7" fmla="*/ 18599 w 341237"/>
                    <a:gd name="connsiteY7" fmla="*/ 92723 h 312398"/>
                    <a:gd name="connsiteX8" fmla="*/ 3589 w 341237"/>
                    <a:gd name="connsiteY8" fmla="*/ 27252 h 31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237" h="312398">
                      <a:moveTo>
                        <a:pt x="3589" y="27252"/>
                      </a:moveTo>
                      <a:cubicBezTo>
                        <a:pt x="11226" y="5175"/>
                        <a:pt x="33083" y="-8148"/>
                        <a:pt x="48883" y="5555"/>
                      </a:cubicBezTo>
                      <a:cubicBezTo>
                        <a:pt x="95494" y="45904"/>
                        <a:pt x="142631" y="85110"/>
                        <a:pt x="190032" y="122794"/>
                      </a:cubicBezTo>
                      <a:cubicBezTo>
                        <a:pt x="237960" y="161239"/>
                        <a:pt x="286941" y="197400"/>
                        <a:pt x="331972" y="242697"/>
                      </a:cubicBezTo>
                      <a:cubicBezTo>
                        <a:pt x="343295" y="254116"/>
                        <a:pt x="343558" y="280761"/>
                        <a:pt x="336448" y="295226"/>
                      </a:cubicBezTo>
                      <a:cubicBezTo>
                        <a:pt x="327758" y="313116"/>
                        <a:pt x="314591" y="315781"/>
                        <a:pt x="300898" y="308929"/>
                      </a:cubicBezTo>
                      <a:cubicBezTo>
                        <a:pt x="250600" y="283045"/>
                        <a:pt x="203726" y="245361"/>
                        <a:pt x="157115" y="208058"/>
                      </a:cubicBezTo>
                      <a:cubicBezTo>
                        <a:pt x="110504" y="170755"/>
                        <a:pt x="64157" y="132310"/>
                        <a:pt x="18599" y="92723"/>
                      </a:cubicBezTo>
                      <a:cubicBezTo>
                        <a:pt x="2799" y="79400"/>
                        <a:pt x="-5101" y="51994"/>
                        <a:pt x="3589" y="27252"/>
                      </a:cubicBezTo>
                    </a:path>
                  </a:pathLst>
                </a:custGeom>
                <a:solidFill>
                  <a:srgbClr val="000000"/>
                </a:solidFill>
                <a:ln w="263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 name="Freeform: Shape 29">
                  <a:extLst>
                    <a:ext uri="{FF2B5EF4-FFF2-40B4-BE49-F238E27FC236}">
                      <a16:creationId xmlns="" xmlns:a16="http://schemas.microsoft.com/office/drawing/2014/main" id="{1FBCE33C-9AD1-4463-BC25-627E33BB61B7}"/>
                    </a:ext>
                  </a:extLst>
                </p:cNvPr>
                <p:cNvSpPr/>
                <p:nvPr/>
              </p:nvSpPr>
              <p:spPr>
                <a:xfrm>
                  <a:off x="664722" y="2712455"/>
                  <a:ext cx="363560" cy="229777"/>
                </a:xfrm>
                <a:custGeom>
                  <a:avLst/>
                  <a:gdLst>
                    <a:gd name="connsiteX0" fmla="*/ 40469 w 363560"/>
                    <a:gd name="connsiteY0" fmla="*/ 1627 h 229777"/>
                    <a:gd name="connsiteX1" fmla="*/ 194259 w 363560"/>
                    <a:gd name="connsiteY1" fmla="*/ 72807 h 229777"/>
                    <a:gd name="connsiteX2" fmla="*/ 348311 w 363560"/>
                    <a:gd name="connsiteY2" fmla="*/ 152743 h 229777"/>
                    <a:gd name="connsiteX3" fmla="*/ 330141 w 363560"/>
                    <a:gd name="connsiteY3" fmla="*/ 229252 h 229777"/>
                    <a:gd name="connsiteX4" fmla="*/ 178195 w 363560"/>
                    <a:gd name="connsiteY4" fmla="*/ 167207 h 229777"/>
                    <a:gd name="connsiteX5" fmla="*/ 27302 w 363560"/>
                    <a:gd name="connsiteY5" fmla="*/ 97169 h 229777"/>
                    <a:gd name="connsiteX6" fmla="*/ 705 w 363560"/>
                    <a:gd name="connsiteY6" fmla="*/ 40072 h 229777"/>
                    <a:gd name="connsiteX7" fmla="*/ 40469 w 363560"/>
                    <a:gd name="connsiteY7" fmla="*/ 1627 h 229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560" h="229777">
                      <a:moveTo>
                        <a:pt x="40469" y="1627"/>
                      </a:moveTo>
                      <a:lnTo>
                        <a:pt x="194259" y="72807"/>
                      </a:lnTo>
                      <a:cubicBezTo>
                        <a:pt x="245873" y="96788"/>
                        <a:pt x="299857" y="116962"/>
                        <a:pt x="348311" y="152743"/>
                      </a:cubicBezTo>
                      <a:cubicBezTo>
                        <a:pt x="377279" y="174059"/>
                        <a:pt x="361478" y="236104"/>
                        <a:pt x="330141" y="229252"/>
                      </a:cubicBezTo>
                      <a:cubicBezTo>
                        <a:pt x="278263" y="218214"/>
                        <a:pt x="228229" y="190427"/>
                        <a:pt x="178195" y="167207"/>
                      </a:cubicBezTo>
                      <a:cubicBezTo>
                        <a:pt x="127897" y="143988"/>
                        <a:pt x="77600" y="120388"/>
                        <a:pt x="27302" y="97169"/>
                      </a:cubicBezTo>
                      <a:cubicBezTo>
                        <a:pt x="9922" y="89556"/>
                        <a:pt x="-3245" y="68240"/>
                        <a:pt x="705" y="40072"/>
                      </a:cubicBezTo>
                      <a:cubicBezTo>
                        <a:pt x="3865" y="16472"/>
                        <a:pt x="22825" y="-6367"/>
                        <a:pt x="40469" y="1627"/>
                      </a:cubicBezTo>
                    </a:path>
                  </a:pathLst>
                </a:custGeom>
                <a:solidFill>
                  <a:srgbClr val="000000"/>
                </a:solidFill>
                <a:ln w="263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1" name="Freeform: Shape 30">
                  <a:extLst>
                    <a:ext uri="{FF2B5EF4-FFF2-40B4-BE49-F238E27FC236}">
                      <a16:creationId xmlns="" xmlns:a16="http://schemas.microsoft.com/office/drawing/2014/main" id="{F34C0F38-8226-47D2-BE4A-2CBBBBBA6E61}"/>
                    </a:ext>
                  </a:extLst>
                </p:cNvPr>
                <p:cNvSpPr/>
                <p:nvPr/>
              </p:nvSpPr>
              <p:spPr>
                <a:xfrm>
                  <a:off x="641665" y="3034376"/>
                  <a:ext cx="301925" cy="134576"/>
                </a:xfrm>
                <a:custGeom>
                  <a:avLst/>
                  <a:gdLst>
                    <a:gd name="connsiteX0" fmla="*/ 40353 w 301925"/>
                    <a:gd name="connsiteY0" fmla="*/ 589 h 134576"/>
                    <a:gd name="connsiteX1" fmla="*/ 279991 w 301925"/>
                    <a:gd name="connsiteY1" fmla="*/ 55783 h 134576"/>
                    <a:gd name="connsiteX2" fmla="*/ 301848 w 301925"/>
                    <a:gd name="connsiteY2" fmla="*/ 97273 h 134576"/>
                    <a:gd name="connsiteX3" fmla="*/ 276567 w 301925"/>
                    <a:gd name="connsiteY3" fmla="*/ 134576 h 134576"/>
                    <a:gd name="connsiteX4" fmla="*/ 27186 w 301925"/>
                    <a:gd name="connsiteY4" fmla="*/ 96512 h 134576"/>
                    <a:gd name="connsiteX5" fmla="*/ 589 w 301925"/>
                    <a:gd name="connsiteY5" fmla="*/ 39034 h 134576"/>
                    <a:gd name="connsiteX6" fmla="*/ 40353 w 301925"/>
                    <a:gd name="connsiteY6" fmla="*/ 589 h 134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925" h="134576">
                      <a:moveTo>
                        <a:pt x="40353" y="589"/>
                      </a:moveTo>
                      <a:cubicBezTo>
                        <a:pt x="120144" y="15815"/>
                        <a:pt x="202043" y="25712"/>
                        <a:pt x="279991" y="55783"/>
                      </a:cubicBezTo>
                      <a:cubicBezTo>
                        <a:pt x="293158" y="60731"/>
                        <a:pt x="302901" y="76718"/>
                        <a:pt x="301848" y="97273"/>
                      </a:cubicBezTo>
                      <a:cubicBezTo>
                        <a:pt x="300794" y="115544"/>
                        <a:pt x="290524" y="134576"/>
                        <a:pt x="276567" y="134576"/>
                      </a:cubicBezTo>
                      <a:cubicBezTo>
                        <a:pt x="193089" y="134196"/>
                        <a:pt x="109611" y="112118"/>
                        <a:pt x="27186" y="96512"/>
                      </a:cubicBezTo>
                      <a:cubicBezTo>
                        <a:pt x="9016" y="93086"/>
                        <a:pt x="-2835" y="63776"/>
                        <a:pt x="589" y="39034"/>
                      </a:cubicBezTo>
                      <a:cubicBezTo>
                        <a:pt x="4539" y="11628"/>
                        <a:pt x="22182" y="-3217"/>
                        <a:pt x="40353" y="589"/>
                      </a:cubicBezTo>
                    </a:path>
                  </a:pathLst>
                </a:custGeom>
                <a:solidFill>
                  <a:srgbClr val="000000"/>
                </a:solidFill>
                <a:ln w="263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2" name="Freeform: Shape 31">
                  <a:extLst>
                    <a:ext uri="{FF2B5EF4-FFF2-40B4-BE49-F238E27FC236}">
                      <a16:creationId xmlns="" xmlns:a16="http://schemas.microsoft.com/office/drawing/2014/main" id="{5CC5A516-0518-4212-9A03-EA5C76F6BB5C}"/>
                    </a:ext>
                  </a:extLst>
                </p:cNvPr>
                <p:cNvSpPr/>
                <p:nvPr/>
              </p:nvSpPr>
              <p:spPr>
                <a:xfrm>
                  <a:off x="609584" y="3298412"/>
                  <a:ext cx="259448" cy="105827"/>
                </a:xfrm>
                <a:custGeom>
                  <a:avLst/>
                  <a:gdLst>
                    <a:gd name="connsiteX0" fmla="*/ 31353 w 259448"/>
                    <a:gd name="connsiteY0" fmla="*/ 8334 h 105827"/>
                    <a:gd name="connsiteX1" fmla="*/ 235967 w 259448"/>
                    <a:gd name="connsiteY1" fmla="*/ 3005 h 105827"/>
                    <a:gd name="connsiteX2" fmla="*/ 259404 w 259448"/>
                    <a:gd name="connsiteY2" fmla="*/ 47541 h 105827"/>
                    <a:gd name="connsiteX3" fmla="*/ 232280 w 259448"/>
                    <a:gd name="connsiteY3" fmla="*/ 87508 h 105827"/>
                    <a:gd name="connsiteX4" fmla="*/ 134318 w 259448"/>
                    <a:gd name="connsiteY4" fmla="*/ 99308 h 105827"/>
                    <a:gd name="connsiteX5" fmla="*/ 36093 w 259448"/>
                    <a:gd name="connsiteY5" fmla="*/ 105779 h 105827"/>
                    <a:gd name="connsiteX6" fmla="*/ 16 w 259448"/>
                    <a:gd name="connsiteY6" fmla="*/ 60483 h 105827"/>
                    <a:gd name="connsiteX7" fmla="*/ 31353 w 259448"/>
                    <a:gd name="connsiteY7" fmla="*/ 8334 h 10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448" h="105827">
                      <a:moveTo>
                        <a:pt x="31353" y="8334"/>
                      </a:moveTo>
                      <a:cubicBezTo>
                        <a:pt x="99294" y="4147"/>
                        <a:pt x="168025" y="-4608"/>
                        <a:pt x="235967" y="3005"/>
                      </a:cubicBezTo>
                      <a:cubicBezTo>
                        <a:pt x="250450" y="4528"/>
                        <a:pt x="260194" y="28508"/>
                        <a:pt x="259404" y="47541"/>
                      </a:cubicBezTo>
                      <a:cubicBezTo>
                        <a:pt x="258350" y="69999"/>
                        <a:pt x="247027" y="84083"/>
                        <a:pt x="232280" y="87508"/>
                      </a:cubicBezTo>
                      <a:cubicBezTo>
                        <a:pt x="199889" y="95502"/>
                        <a:pt x="167235" y="97025"/>
                        <a:pt x="134318" y="99308"/>
                      </a:cubicBezTo>
                      <a:cubicBezTo>
                        <a:pt x="101664" y="101592"/>
                        <a:pt x="69010" y="103876"/>
                        <a:pt x="36093" y="105779"/>
                      </a:cubicBezTo>
                      <a:cubicBezTo>
                        <a:pt x="18713" y="106921"/>
                        <a:pt x="542" y="87508"/>
                        <a:pt x="16" y="60483"/>
                      </a:cubicBezTo>
                      <a:cubicBezTo>
                        <a:pt x="-511" y="34599"/>
                        <a:pt x="12392" y="9476"/>
                        <a:pt x="31353" y="8334"/>
                      </a:cubicBezTo>
                    </a:path>
                  </a:pathLst>
                </a:custGeom>
                <a:solidFill>
                  <a:srgbClr val="000000"/>
                </a:solidFill>
                <a:ln w="2633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grpSp>
      <p:pic>
        <p:nvPicPr>
          <p:cNvPr id="38" name="Picture 37" descr="A picture containing toy, doll, vector graphics&#10;&#10;Description automatically generated">
            <a:extLst>
              <a:ext uri="{FF2B5EF4-FFF2-40B4-BE49-F238E27FC236}">
                <a16:creationId xmlns="" xmlns:a16="http://schemas.microsoft.com/office/drawing/2014/main" id="{9699CE1A-7A5A-4FEC-8B12-570B5ABCD0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7526" y="869138"/>
            <a:ext cx="4104020" cy="5294033"/>
          </a:xfrm>
          <a:prstGeom prst="rect">
            <a:avLst/>
          </a:prstGeom>
        </p:spPr>
      </p:pic>
      <p:sp>
        <p:nvSpPr>
          <p:cNvPr id="2" name="TextBox 1"/>
          <p:cNvSpPr txBox="1"/>
          <p:nvPr/>
        </p:nvSpPr>
        <p:spPr>
          <a:xfrm>
            <a:off x="3190133" y="2017296"/>
            <a:ext cx="5280903" cy="1015663"/>
          </a:xfrm>
          <a:prstGeom prst="rect">
            <a:avLst/>
          </a:prstGeom>
          <a:noFill/>
        </p:spPr>
        <p:txBody>
          <a:bodyPr wrap="square" rtlCol="0">
            <a:spAutoFit/>
          </a:bodyPr>
          <a:lstStyle/>
          <a:p>
            <a:r>
              <a:rPr lang="en-US" sz="6000" b="1" dirty="0" smtClean="0">
                <a:solidFill>
                  <a:srgbClr val="FF0000"/>
                </a:solidFill>
                <a:latin typeface=".Vn3DH" pitchFamily="34" charset="0"/>
              </a:rPr>
              <a:t>VẬN DỤNG</a:t>
            </a:r>
            <a:endParaRPr lang="en-US" sz="6000" b="1" dirty="0">
              <a:solidFill>
                <a:srgbClr val="FF0000"/>
              </a:solidFill>
              <a:latin typeface=".Vn3DH" pitchFamily="34" charset="0"/>
            </a:endParaRPr>
          </a:p>
        </p:txBody>
      </p:sp>
      <p:grpSp>
        <p:nvGrpSpPr>
          <p:cNvPr id="18" name="Group 17">
            <a:extLst>
              <a:ext uri="{FF2B5EF4-FFF2-40B4-BE49-F238E27FC236}">
                <a16:creationId xmlns="" xmlns:a16="http://schemas.microsoft.com/office/drawing/2014/main" id="{72C62CEF-FD01-4F55-9A09-69B6C45FA86C}"/>
              </a:ext>
            </a:extLst>
          </p:cNvPr>
          <p:cNvGrpSpPr/>
          <p:nvPr/>
        </p:nvGrpSpPr>
        <p:grpSpPr>
          <a:xfrm>
            <a:off x="663253" y="4582441"/>
            <a:ext cx="8970144" cy="2230790"/>
            <a:chOff x="256031" y="1133735"/>
            <a:chExt cx="9242811" cy="5377134"/>
          </a:xfrm>
        </p:grpSpPr>
        <p:sp>
          <p:nvSpPr>
            <p:cNvPr id="19" name="Rectangle: Rounded Corners 24">
              <a:extLst>
                <a:ext uri="{FF2B5EF4-FFF2-40B4-BE49-F238E27FC236}">
                  <a16:creationId xmlns="" xmlns:a16="http://schemas.microsoft.com/office/drawing/2014/main" id="{962C6397-C1F9-4CFC-B21B-8522DA5125B9}"/>
                </a:ext>
              </a:extLst>
            </p:cNvPr>
            <p:cNvSpPr/>
            <p:nvPr/>
          </p:nvSpPr>
          <p:spPr>
            <a:xfrm>
              <a:off x="256031" y="1133735"/>
              <a:ext cx="9242811" cy="5377134"/>
            </a:xfrm>
            <a:prstGeom prst="roundRect">
              <a:avLst>
                <a:gd name="adj" fmla="val 4992"/>
              </a:avLst>
            </a:prstGeom>
            <a:solidFill>
              <a:schemeClr val="accent4"/>
            </a:solidFill>
            <a:ln>
              <a:solidFill>
                <a:schemeClr val="accent6"/>
              </a:solidFill>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Rectangle: Rounded Corners 25">
              <a:extLst>
                <a:ext uri="{FF2B5EF4-FFF2-40B4-BE49-F238E27FC236}">
                  <a16:creationId xmlns="" xmlns:a16="http://schemas.microsoft.com/office/drawing/2014/main" id="{4FAC63A2-6E21-448B-BCE6-21178EED6687}"/>
                </a:ext>
              </a:extLst>
            </p:cNvPr>
            <p:cNvSpPr/>
            <p:nvPr/>
          </p:nvSpPr>
          <p:spPr>
            <a:xfrm>
              <a:off x="407796" y="1406139"/>
              <a:ext cx="8939281" cy="4832329"/>
            </a:xfrm>
            <a:prstGeom prst="roundRect">
              <a:avLst>
                <a:gd name="adj" fmla="val 4992"/>
              </a:avLst>
            </a:prstGeom>
            <a:solidFill>
              <a:schemeClr val="bg1"/>
            </a:solidFill>
            <a:ln w="19050">
              <a:solidFill>
                <a:schemeClr val="accent6"/>
              </a:solidFill>
              <a:prstDash val="dash"/>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4" name="TextBox 23">
            <a:extLst>
              <a:ext uri="{FF2B5EF4-FFF2-40B4-BE49-F238E27FC236}">
                <a16:creationId xmlns="" xmlns:a16="http://schemas.microsoft.com/office/drawing/2014/main" id="{01983FDB-884A-4647-85C9-54B74873D10F}"/>
              </a:ext>
            </a:extLst>
          </p:cNvPr>
          <p:cNvSpPr txBox="1"/>
          <p:nvPr/>
        </p:nvSpPr>
        <p:spPr>
          <a:xfrm>
            <a:off x="766015" y="4722015"/>
            <a:ext cx="8382377" cy="1569660"/>
          </a:xfrm>
          <a:prstGeom prst="rect">
            <a:avLst/>
          </a:prstGeom>
          <a:noFill/>
        </p:spPr>
        <p:txBody>
          <a:bodyPr wrap="square" rtlCol="0">
            <a:spAutoFit/>
          </a:bodyPr>
          <a:lstStyle/>
          <a:p>
            <a:pPr algn="ctr"/>
            <a:r>
              <a:rPr lang="en-US" sz="4800"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Giới</a:t>
            </a:r>
            <a:r>
              <a:rPr lang="en-US" sz="4800"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thiệu</a:t>
            </a:r>
            <a:r>
              <a:rPr lang="en-US" sz="4800"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Đại</a:t>
            </a:r>
            <a:r>
              <a:rPr lang="en-US" sz="4800"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hội</a:t>
            </a:r>
            <a:r>
              <a:rPr lang="en-US" sz="4800"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thể</a:t>
            </a:r>
            <a:r>
              <a:rPr lang="en-US" sz="4800"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thao</a:t>
            </a:r>
            <a:r>
              <a:rPr lang="en-US" sz="4800"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p>
          <a:p>
            <a:pPr algn="ctr"/>
            <a:r>
              <a:rPr lang="en-US" sz="4800"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ở </a:t>
            </a:r>
            <a:r>
              <a:rPr lang="en-US" sz="4800"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Việt</a:t>
            </a:r>
            <a:r>
              <a:rPr lang="en-US" sz="4800"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Nam</a:t>
            </a:r>
            <a:endParaRPr lang="vi-VN" sz="4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55121539"/>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6000">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14:bounceEnd="66000">
                                          <p:cBhvr additive="base">
                                            <p:cTn id="7" dur="500" fill="hold"/>
                                            <p:tgtEl>
                                              <p:spTgt spid="16"/>
                                            </p:tgtEl>
                                            <p:attrNameLst>
                                              <p:attrName>ppt_x</p:attrName>
                                            </p:attrNameLst>
                                          </p:cBhvr>
                                          <p:tavLst>
                                            <p:tav tm="0">
                                              <p:val>
                                                <p:strVal val="#ppt_x"/>
                                              </p:val>
                                            </p:tav>
                                            <p:tav tm="100000">
                                              <p:val>
                                                <p:strVal val="#ppt_x"/>
                                              </p:val>
                                            </p:tav>
                                          </p:tavLst>
                                        </p:anim>
                                        <p:anim calcmode="lin" valueType="num" p14:bounceEnd="66000">
                                          <p:cBhvr additive="base">
                                            <p:cTn id="8" dur="500" fill="hold"/>
                                            <p:tgtEl>
                                              <p:spTgt spid="16"/>
                                            </p:tgtEl>
                                            <p:attrNameLst>
                                              <p:attrName>ppt_y</p:attrName>
                                            </p:attrNameLst>
                                          </p:cBhvr>
                                          <p:tavLst>
                                            <p:tav tm="0">
                                              <p:val>
                                                <p:strVal val="0-#ppt_h/2"/>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down)">
                                          <p:cBhvr>
                                            <p:cTn id="11" dur="750"/>
                                            <p:tgtEl>
                                              <p:spTgt spid="38"/>
                                            </p:tgtEl>
                                          </p:cBhvr>
                                        </p:animEffect>
                                      </p:childTnLst>
                                    </p:cTn>
                                  </p:par>
                                  <p:par>
                                    <p:cTn id="12" presetID="10" presetClass="entr" presetSubtype="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down)">
                                          <p:cBhvr>
                                            <p:cTn id="11" dur="750"/>
                                            <p:tgtEl>
                                              <p:spTgt spid="38"/>
                                            </p:tgtEl>
                                          </p:cBhvr>
                                        </p:animEffect>
                                      </p:childTnLst>
                                    </p:cTn>
                                  </p:par>
                                  <p:par>
                                    <p:cTn id="12" presetID="10" presetClass="entr" presetSubtype="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F8E1A073-8F2E-40C7-8B21-BFC9D55888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6" y="0"/>
            <a:ext cx="12190710" cy="6858000"/>
          </a:xfrm>
          <a:prstGeom prst="rect">
            <a:avLst/>
          </a:prstGeom>
        </p:spPr>
      </p:pic>
      <p:pic>
        <p:nvPicPr>
          <p:cNvPr id="7" name="图片 6">
            <a:extLst>
              <a:ext uri="{FF2B5EF4-FFF2-40B4-BE49-F238E27FC236}">
                <a16:creationId xmlns="" xmlns:a16="http://schemas.microsoft.com/office/drawing/2014/main" id="{CBDA8593-318A-4DC1-9D65-970F616025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 y="0"/>
            <a:ext cx="12190710" cy="6858000"/>
          </a:xfrm>
          <a:prstGeom prst="rect">
            <a:avLst/>
          </a:prstGeom>
        </p:spPr>
      </p:pic>
      <p:sp>
        <p:nvSpPr>
          <p:cNvPr id="18" name="矩形 17">
            <a:extLst>
              <a:ext uri="{FF2B5EF4-FFF2-40B4-BE49-F238E27FC236}">
                <a16:creationId xmlns="" xmlns:a16="http://schemas.microsoft.com/office/drawing/2014/main" id="{F641C5F7-7D2D-48B5-A988-6C1041E25583}"/>
              </a:ext>
            </a:extLst>
          </p:cNvPr>
          <p:cNvSpPr/>
          <p:nvPr/>
        </p:nvSpPr>
        <p:spPr>
          <a:xfrm>
            <a:off x="643031" y="646179"/>
            <a:ext cx="10905940" cy="5308283"/>
          </a:xfrm>
          <a:prstGeom prst="rect">
            <a:avLst/>
          </a:prstGeom>
          <a:solidFill>
            <a:schemeClr val="bg1"/>
          </a:solidFill>
          <a:ln>
            <a:noFill/>
          </a:ln>
          <a:effectLst>
            <a:outerShdw blurRad="63500" sx="102000" sy="102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9" name="矩形 18">
            <a:extLst>
              <a:ext uri="{FF2B5EF4-FFF2-40B4-BE49-F238E27FC236}">
                <a16:creationId xmlns="" xmlns:a16="http://schemas.microsoft.com/office/drawing/2014/main" id="{A32005A1-9A5F-42E4-AC44-9CF953499214}"/>
              </a:ext>
            </a:extLst>
          </p:cNvPr>
          <p:cNvSpPr/>
          <p:nvPr/>
        </p:nvSpPr>
        <p:spPr>
          <a:xfrm>
            <a:off x="1231391" y="1113444"/>
            <a:ext cx="9696347" cy="4734559"/>
          </a:xfrm>
          <a:prstGeom prst="rect">
            <a:avLst/>
          </a:prstGeom>
          <a:solidFill>
            <a:schemeClr val="bg1"/>
          </a:solidFill>
          <a:ln w="47625">
            <a:solidFill>
              <a:srgbClr val="925124"/>
            </a:solidFill>
          </a:ln>
          <a:effectLst>
            <a:outerShdw blurRad="63500" sx="102000" sy="102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9" name="图片 8">
            <a:extLst>
              <a:ext uri="{FF2B5EF4-FFF2-40B4-BE49-F238E27FC236}">
                <a16:creationId xmlns="" xmlns:a16="http://schemas.microsoft.com/office/drawing/2014/main" id="{5612A7E8-4875-4C50-AB9B-34AE15776A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7778496" cy="2592004"/>
          </a:xfrm>
          <a:prstGeom prst="rect">
            <a:avLst/>
          </a:prstGeom>
        </p:spPr>
      </p:pic>
      <p:pic>
        <p:nvPicPr>
          <p:cNvPr id="17" name="图片 16">
            <a:extLst>
              <a:ext uri="{FF2B5EF4-FFF2-40B4-BE49-F238E27FC236}">
                <a16:creationId xmlns="" xmlns:a16="http://schemas.microsoft.com/office/drawing/2014/main" id="{9E1926E1-E306-4482-8B25-2A2E979D42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3264" y="4778262"/>
            <a:ext cx="3309806" cy="1963917"/>
          </a:xfrm>
          <a:prstGeom prst="rect">
            <a:avLst/>
          </a:prstGeom>
        </p:spPr>
      </p:pic>
      <p:pic>
        <p:nvPicPr>
          <p:cNvPr id="12" name="图片 12">
            <a:extLst>
              <a:ext uri="{FF2B5EF4-FFF2-40B4-BE49-F238E27FC236}">
                <a16:creationId xmlns="" xmlns:a16="http://schemas.microsoft.com/office/drawing/2014/main" id="{0C1FB300-83AF-4736-9034-BDEF7C67B79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74032" y="3342313"/>
            <a:ext cx="3592889" cy="3342872"/>
          </a:xfrm>
          <a:prstGeom prst="rect">
            <a:avLst/>
          </a:prstGeom>
        </p:spPr>
      </p:pic>
      <p:pic>
        <p:nvPicPr>
          <p:cNvPr id="15" name="图片 20">
            <a:extLst>
              <a:ext uri="{FF2B5EF4-FFF2-40B4-BE49-F238E27FC236}">
                <a16:creationId xmlns="" xmlns:a16="http://schemas.microsoft.com/office/drawing/2014/main" id="{27B23765-5FFF-4A55-96EA-CA7BEB5B356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499875" y="3656300"/>
            <a:ext cx="2368018" cy="2298158"/>
          </a:xfrm>
          <a:prstGeom prst="rect">
            <a:avLst/>
          </a:prstGeom>
        </p:spPr>
      </p:pic>
      <p:pic>
        <p:nvPicPr>
          <p:cNvPr id="11" name="Picture 10">
            <a:extLst>
              <a:ext uri="{FF2B5EF4-FFF2-40B4-BE49-F238E27FC236}">
                <a16:creationId xmlns="" xmlns:a16="http://schemas.microsoft.com/office/drawing/2014/main" id="{8EAC7792-8B2A-47CE-A94A-9DFB44432C58}"/>
              </a:ext>
            </a:extLst>
          </p:cNvPr>
          <p:cNvPicPr>
            <a:picLocks noChangeAspect="1"/>
          </p:cNvPicPr>
          <p:nvPr/>
        </p:nvPicPr>
        <p:blipFill>
          <a:blip r:embed="rId8"/>
          <a:stretch>
            <a:fillRect/>
          </a:stretch>
        </p:blipFill>
        <p:spPr>
          <a:xfrm>
            <a:off x="2644353" y="1495065"/>
            <a:ext cx="7004911" cy="3694496"/>
          </a:xfrm>
          <a:prstGeom prst="rect">
            <a:avLst/>
          </a:prstGeom>
        </p:spPr>
      </p:pic>
    </p:spTree>
    <p:extLst>
      <p:ext uri="{BB962C8B-B14F-4D97-AF65-F5344CB8AC3E}">
        <p14:creationId xmlns:p14="http://schemas.microsoft.com/office/powerpoint/2010/main" val="34956191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8"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DAADA85-B0D5-7DB9-53D3-6DBBE3F173E0}"/>
              </a:ext>
            </a:extLst>
          </p:cNvPr>
          <p:cNvPicPr>
            <a:picLocks noChangeAspect="1"/>
          </p:cNvPicPr>
          <p:nvPr/>
        </p:nvPicPr>
        <p:blipFill>
          <a:blip r:embed="rId2"/>
          <a:stretch>
            <a:fillRect/>
          </a:stretch>
        </p:blipFill>
        <p:spPr>
          <a:xfrm>
            <a:off x="978793" y="1223493"/>
            <a:ext cx="10212947" cy="5405906"/>
          </a:xfrm>
          <a:prstGeom prst="rect">
            <a:avLst/>
          </a:prstGeom>
        </p:spPr>
      </p:pic>
      <p:sp>
        <p:nvSpPr>
          <p:cNvPr id="2" name="TextBox 1"/>
          <p:cNvSpPr txBox="1"/>
          <p:nvPr/>
        </p:nvSpPr>
        <p:spPr>
          <a:xfrm>
            <a:off x="689018" y="68137"/>
            <a:ext cx="10792496" cy="1200329"/>
          </a:xfrm>
          <a:prstGeom prst="rect">
            <a:avLst/>
          </a:prstGeom>
          <a:noFill/>
        </p:spPr>
        <p:txBody>
          <a:bodyPr wrap="square" rtlCol="0">
            <a:spAutoFit/>
          </a:bodyPr>
          <a:lstStyle/>
          <a:p>
            <a:r>
              <a:rPr lang="en-US" b="1" dirty="0" smtClean="0">
                <a:solidFill>
                  <a:srgbClr val="0000FF"/>
                </a:solidFill>
              </a:rPr>
              <a:t>1. </a:t>
            </a:r>
            <a:r>
              <a:rPr lang="en-US" sz="2400" b="1" dirty="0" smtClean="0">
                <a:solidFill>
                  <a:srgbClr val="0000FF"/>
                </a:solidFill>
                <a:latin typeface="Times New Roman" pitchFamily="18" charset="0"/>
                <a:cs typeface="Times New Roman" pitchFamily="18" charset="0"/>
              </a:rPr>
              <a:t>C</a:t>
            </a:r>
            <a:r>
              <a:rPr lang="vi-VN" sz="2400" b="1" dirty="0" smtClean="0">
                <a:solidFill>
                  <a:srgbClr val="0000FF"/>
                </a:solidFill>
                <a:latin typeface="Times New Roman" pitchFamily="18" charset="0"/>
                <a:cs typeface="Times New Roman" pitchFamily="18" charset="0"/>
              </a:rPr>
              <a:t>ờ </a:t>
            </a:r>
            <a:r>
              <a:rPr lang="vi-VN" sz="2400" b="1" dirty="0">
                <a:solidFill>
                  <a:srgbClr val="0000FF"/>
                </a:solidFill>
                <a:latin typeface="Times New Roman" pitchFamily="18" charset="0"/>
                <a:cs typeface="Times New Roman" pitchFamily="18" charset="0"/>
              </a:rPr>
              <a:t>của các nước: Việt Nam, Lào, Campuchia, Malaysia, Indonesia, </a:t>
            </a:r>
            <a:r>
              <a:rPr lang="vi-VN" sz="2400" b="1" dirty="0" smtClean="0">
                <a:solidFill>
                  <a:srgbClr val="0000FF"/>
                </a:solidFill>
                <a:latin typeface="Times New Roman" pitchFamily="18" charset="0"/>
                <a:cs typeface="Times New Roman" pitchFamily="18" charset="0"/>
              </a:rPr>
              <a:t>Myanmar</a:t>
            </a:r>
            <a:endParaRPr lang="en-US" sz="2400" b="1" dirty="0" smtClean="0">
              <a:solidFill>
                <a:srgbClr val="0000FF"/>
              </a:solidFill>
              <a:latin typeface="Times New Roman" pitchFamily="18" charset="0"/>
              <a:cs typeface="Times New Roman" pitchFamily="18" charset="0"/>
            </a:endParaRPr>
          </a:p>
          <a:p>
            <a:r>
              <a:rPr lang="en-US" sz="2400" b="1" dirty="0" smtClean="0">
                <a:solidFill>
                  <a:srgbClr val="0000FF"/>
                </a:solidFill>
                <a:latin typeface="Times New Roman" pitchFamily="18" charset="0"/>
                <a:cs typeface="Times New Roman" pitchFamily="18" charset="0"/>
              </a:rPr>
              <a:t>2. </a:t>
            </a:r>
            <a:r>
              <a:rPr lang="en-US" sz="2400" b="1" dirty="0" err="1" smtClean="0">
                <a:solidFill>
                  <a:srgbClr val="0000FF"/>
                </a:solidFill>
                <a:latin typeface="Times New Roman" pitchFamily="18" charset="0"/>
                <a:cs typeface="Times New Roman" pitchFamily="18" charset="0"/>
              </a:rPr>
              <a:t>Đâ</a:t>
            </a:r>
            <a:r>
              <a:rPr lang="vi-VN" sz="2400" b="1" dirty="0" smtClean="0">
                <a:solidFill>
                  <a:srgbClr val="0000FF"/>
                </a:solidFill>
                <a:latin typeface="Times New Roman" pitchFamily="18" charset="0"/>
                <a:cs typeface="Times New Roman" pitchFamily="18" charset="0"/>
              </a:rPr>
              <a:t>y </a:t>
            </a:r>
            <a:r>
              <a:rPr lang="vi-VN" sz="2400" b="1" dirty="0">
                <a:solidFill>
                  <a:srgbClr val="0000FF"/>
                </a:solidFill>
                <a:latin typeface="Times New Roman" pitchFamily="18" charset="0"/>
                <a:cs typeface="Times New Roman" pitchFamily="18" charset="0"/>
              </a:rPr>
              <a:t>là một cuộc thi quốc tế có sự góp mặt của các nước trên thế giới nên xuất hiện cờ của nhiều nước.</a:t>
            </a:r>
            <a:endParaRPr lang="en-US" sz="24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142361686"/>
      </p:ext>
    </p:extLst>
  </p:cSld>
  <p:clrMapOvr>
    <a:masterClrMapping/>
  </p:clrMapOvr>
  <p:transition spd="slow">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a:xfrm>
            <a:off x="1546860" y="3307885"/>
            <a:ext cx="9144000" cy="1655762"/>
          </a:xfrm>
        </p:spPr>
        <p:txBody>
          <a:bodyPr/>
          <a:lstStyle/>
          <a:p>
            <a:endParaRPr lang="en-US"/>
          </a:p>
        </p:txBody>
      </p:sp>
      <p:pic>
        <p:nvPicPr>
          <p:cNvPr id="4" name="Picture 2"/>
          <p:cNvPicPr>
            <a:picLocks noChangeAspect="1"/>
          </p:cNvPicPr>
          <p:nvPr/>
        </p:nvPicPr>
        <p:blipFill>
          <a:blip r:embed="rId2"/>
          <a:srcRect t="3" b="15726"/>
          <a:stretch>
            <a:fillRect/>
          </a:stretch>
        </p:blipFill>
        <p:spPr>
          <a:xfrm>
            <a:off x="-3252" y="2585"/>
            <a:ext cx="12191634" cy="685799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874625" y="255791"/>
            <a:ext cx="10755917" cy="6151805"/>
          </a:xfrm>
          <a:prstGeom prst="rect">
            <a:avLst/>
          </a:prstGeom>
        </p:spPr>
      </p:pic>
      <p:sp>
        <p:nvSpPr>
          <p:cNvPr id="13" name="Flowchart: Terminator 12">
            <a:extLst>
              <a:ext uri="{FF2B5EF4-FFF2-40B4-BE49-F238E27FC236}">
                <a16:creationId xmlns:a16="http://schemas.microsoft.com/office/drawing/2014/main" xmlns="" id="{7F8F3850-059A-425D-A833-AFD488FF7AF3}"/>
              </a:ext>
            </a:extLst>
          </p:cNvPr>
          <p:cNvSpPr/>
          <p:nvPr/>
        </p:nvSpPr>
        <p:spPr>
          <a:xfrm>
            <a:off x="3414657" y="605005"/>
            <a:ext cx="5355815" cy="736856"/>
          </a:xfrm>
          <a:prstGeom prst="flowChartTerminator">
            <a:avLst/>
          </a:prstGeom>
          <a:solidFill>
            <a:srgbClr val="EFF5FB"/>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err="1">
                <a:ln>
                  <a:noFill/>
                </a:ln>
                <a:solidFill>
                  <a:srgbClr val="002060"/>
                </a:solidFill>
                <a:effectLst/>
                <a:uLnTx/>
                <a:uFillTx/>
                <a:latin typeface="Arial" pitchFamily="34" charset="0"/>
                <a:cs typeface="Arial" pitchFamily="34" charset="0"/>
              </a:rPr>
              <a:t>Yêu</a:t>
            </a:r>
            <a:r>
              <a:rPr kumimoji="0" lang="en-US" sz="4400" b="1" i="0" u="none" strike="noStrike" kern="0" cap="none" spc="0" normalizeH="0" baseline="0" noProof="0" dirty="0">
                <a:ln>
                  <a:noFill/>
                </a:ln>
                <a:solidFill>
                  <a:srgbClr val="002060"/>
                </a:solidFill>
                <a:effectLst/>
                <a:uLnTx/>
                <a:uFillTx/>
                <a:latin typeface="Arial" pitchFamily="34" charset="0"/>
                <a:cs typeface="Arial" pitchFamily="34" charset="0"/>
              </a:rPr>
              <a:t> </a:t>
            </a:r>
            <a:r>
              <a:rPr kumimoji="0" lang="en-US" sz="4400" b="1" i="0" u="none" strike="noStrike" kern="0" cap="none" spc="0" normalizeH="0" baseline="0" noProof="0" dirty="0" err="1">
                <a:ln>
                  <a:noFill/>
                </a:ln>
                <a:solidFill>
                  <a:srgbClr val="002060"/>
                </a:solidFill>
                <a:effectLst/>
                <a:uLnTx/>
                <a:uFillTx/>
                <a:latin typeface="Arial" pitchFamily="34" charset="0"/>
                <a:cs typeface="Arial" pitchFamily="34" charset="0"/>
              </a:rPr>
              <a:t>cầu</a:t>
            </a:r>
            <a:r>
              <a:rPr kumimoji="0" lang="en-US" sz="4400" b="1" i="0" u="none" strike="noStrike" kern="0" cap="none" spc="0" normalizeH="0" baseline="0" noProof="0" dirty="0">
                <a:ln>
                  <a:noFill/>
                </a:ln>
                <a:solidFill>
                  <a:srgbClr val="002060"/>
                </a:solidFill>
                <a:effectLst/>
                <a:uLnTx/>
                <a:uFillTx/>
                <a:latin typeface="Arial" pitchFamily="34" charset="0"/>
                <a:cs typeface="Arial" pitchFamily="34" charset="0"/>
              </a:rPr>
              <a:t> </a:t>
            </a:r>
            <a:r>
              <a:rPr kumimoji="0" lang="en-US" sz="4400" b="1" i="0" u="none" strike="noStrike" kern="0" cap="none" spc="0" normalizeH="0" baseline="0" noProof="0" dirty="0" err="1">
                <a:ln>
                  <a:noFill/>
                </a:ln>
                <a:solidFill>
                  <a:srgbClr val="002060"/>
                </a:solidFill>
                <a:effectLst/>
                <a:uLnTx/>
                <a:uFillTx/>
                <a:latin typeface="Arial" pitchFamily="34" charset="0"/>
                <a:cs typeface="Arial" pitchFamily="34" charset="0"/>
              </a:rPr>
              <a:t>cần</a:t>
            </a:r>
            <a:r>
              <a:rPr kumimoji="0" lang="en-US" sz="4400" b="1" i="0" u="none" strike="noStrike" kern="0" cap="none" spc="0" normalizeH="0" baseline="0" noProof="0" dirty="0">
                <a:ln>
                  <a:noFill/>
                </a:ln>
                <a:solidFill>
                  <a:srgbClr val="002060"/>
                </a:solidFill>
                <a:effectLst/>
                <a:uLnTx/>
                <a:uFillTx/>
                <a:latin typeface="Arial" pitchFamily="34" charset="0"/>
                <a:cs typeface="Arial" pitchFamily="34" charset="0"/>
              </a:rPr>
              <a:t> </a:t>
            </a:r>
            <a:r>
              <a:rPr kumimoji="0" lang="en-US" sz="4400" b="1" i="0" u="none" strike="noStrike" kern="0" cap="none" spc="0" normalizeH="0" baseline="0" noProof="0" dirty="0" err="1">
                <a:ln>
                  <a:noFill/>
                </a:ln>
                <a:solidFill>
                  <a:srgbClr val="002060"/>
                </a:solidFill>
                <a:effectLst/>
                <a:uLnTx/>
                <a:uFillTx/>
                <a:latin typeface="Arial" pitchFamily="34" charset="0"/>
                <a:cs typeface="Arial" pitchFamily="34" charset="0"/>
              </a:rPr>
              <a:t>đạt</a:t>
            </a:r>
            <a:endParaRPr kumimoji="0" lang="en-US" sz="4400" b="1" i="0" u="none" strike="noStrike" kern="0" cap="none" spc="0" normalizeH="0" baseline="0" noProof="0" dirty="0">
              <a:ln>
                <a:noFill/>
              </a:ln>
              <a:solidFill>
                <a:srgbClr val="002060"/>
              </a:solidFill>
              <a:effectLst/>
              <a:uLnTx/>
              <a:uFillTx/>
              <a:latin typeface="Arial" pitchFamily="34" charset="0"/>
              <a:cs typeface="Arial" pitchFamily="34" charset="0"/>
            </a:endParaRPr>
          </a:p>
        </p:txBody>
      </p:sp>
      <p:grpSp>
        <p:nvGrpSpPr>
          <p:cNvPr id="14" name="Group 13">
            <a:extLst>
              <a:ext uri="{FF2B5EF4-FFF2-40B4-BE49-F238E27FC236}">
                <a16:creationId xmlns:a16="http://schemas.microsoft.com/office/drawing/2014/main" xmlns="" id="{91D45D70-BF16-405B-871F-CA45656E5F3B}"/>
              </a:ext>
            </a:extLst>
          </p:cNvPr>
          <p:cNvGrpSpPr/>
          <p:nvPr/>
        </p:nvGrpSpPr>
        <p:grpSpPr>
          <a:xfrm>
            <a:off x="1200651" y="1456180"/>
            <a:ext cx="9995396" cy="1682000"/>
            <a:chOff x="887951" y="413357"/>
            <a:chExt cx="9995396" cy="1682000"/>
          </a:xfrm>
        </p:grpSpPr>
        <p:pic>
          <p:nvPicPr>
            <p:cNvPr id="15" name="Picture 14" descr="Cute happy smiling book Royalty Free Vector Image">
              <a:extLst>
                <a:ext uri="{FF2B5EF4-FFF2-40B4-BE49-F238E27FC236}">
                  <a16:creationId xmlns:a16="http://schemas.microsoft.com/office/drawing/2014/main" xmlns="" id="{6364D39F-5D7D-48D7-B085-7C6C6343E121}"/>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37100" y1="48148" x2="49300" y2="47778"/>
                          <a14:foregroundMark x1="49300" y1="47778" x2="71100" y2="50463"/>
                          <a14:foregroundMark x1="50400" y1="46759" x2="51300" y2="54259"/>
                          <a14:foregroundMark x1="49400" y1="47130" x2="41400" y2="46296"/>
                          <a14:foregroundMark x1="41400" y1="46296" x2="37400" y2="53426"/>
                          <a14:foregroundMark x1="37400" y1="53426" x2="42200" y2="60185"/>
                          <a14:foregroundMark x1="42200" y1="60185" x2="53300" y2="57593"/>
                          <a14:foregroundMark x1="53300" y1="57593" x2="60500" y2="50278"/>
                          <a14:foregroundMark x1="60500" y1="50278" x2="62900" y2="43519"/>
                          <a14:foregroundMark x1="62900" y1="43519" x2="49500" y2="47870"/>
                          <a14:foregroundMark x1="49500" y1="47870" x2="42300" y2="56111"/>
                          <a14:foregroundMark x1="42300" y1="56111" x2="52100" y2="54907"/>
                          <a14:foregroundMark x1="52100" y1="54907" x2="66900" y2="48519"/>
                          <a14:foregroundMark x1="66900" y1="48519" x2="67100" y2="48333"/>
                          <a14:foregroundMark x1="50200" y1="47130" x2="42300" y2="45926"/>
                          <a14:foregroundMark x1="42300" y1="45926" x2="37300" y2="51852"/>
                          <a14:foregroundMark x1="37300" y1="51852" x2="39400" y2="57407"/>
                          <a14:foregroundMark x1="35800" y1="48519" x2="38700" y2="56852"/>
                          <a14:foregroundMark x1="40200" y1="44815" x2="48000" y2="43519"/>
                          <a14:foregroundMark x1="48000" y1="43519" x2="50600" y2="48148"/>
                          <a14:foregroundMark x1="64000" y1="43241" x2="71800" y2="45833"/>
                          <a14:foregroundMark x1="71800" y1="45833" x2="73800" y2="49630"/>
                          <a14:foregroundMark x1="60000" y1="55093" x2="67700" y2="56852"/>
                          <a14:foregroundMark x1="67700" y1="56852" x2="72700" y2="51389"/>
                          <a14:foregroundMark x1="62300" y1="51944" x2="67300" y2="57037"/>
                          <a14:foregroundMark x1="63600" y1="57407" x2="71300" y2="55185"/>
                          <a14:foregroundMark x1="71300" y1="55185" x2="73000" y2="52778"/>
                          <a14:foregroundMark x1="80100" y1="48148" x2="80100" y2="48148"/>
                          <a14:foregroundMark x1="79600" y1="45370" x2="80700" y2="48333"/>
                          <a14:foregroundMark x1="77100" y1="53704" x2="79600" y2="50463"/>
                          <a14:foregroundMark x1="18500" y1="47963" x2="21000" y2="52778"/>
                          <a14:foregroundMark x1="40600" y1="76111" x2="41200" y2="76111"/>
                          <a14:foregroundMark x1="69600" y1="72685" x2="69600" y2="72685"/>
                          <a14:foregroundMark x1="69600" y1="72685" x2="69600" y2="72685"/>
                          <a14:foregroundMark x1="50800" y1="49815" x2="57700" y2="52778"/>
                        </a14:backgroundRemoval>
                      </a14:imgEffect>
                    </a14:imgLayer>
                  </a14:imgProps>
                </a:ext>
                <a:ext uri="{28A0092B-C50C-407E-A947-70E740481C1C}">
                  <a14:useLocalDpi xmlns:a14="http://schemas.microsoft.com/office/drawing/2010/main" val="0"/>
                </a:ext>
              </a:extLst>
            </a:blip>
            <a:srcRect/>
            <a:stretch>
              <a:fillRect/>
            </a:stretch>
          </p:blipFill>
          <p:spPr bwMode="auto">
            <a:xfrm>
              <a:off x="887951" y="413357"/>
              <a:ext cx="1349555" cy="16820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xmlns="" id="{62B4FDD4-2861-4472-9607-00D2E10B1D1A}"/>
                </a:ext>
              </a:extLst>
            </p:cNvPr>
            <p:cNvSpPr txBox="1"/>
            <p:nvPr/>
          </p:nvSpPr>
          <p:spPr>
            <a:xfrm>
              <a:off x="2103528" y="979951"/>
              <a:ext cx="8779819" cy="715089"/>
            </a:xfrm>
            <a:prstGeom prst="roundRect">
              <a:avLst/>
            </a:prstGeom>
            <a:solidFill>
              <a:sysClr val="window" lastClr="FFFFFF"/>
            </a:solidFill>
            <a:ln w="12700" cap="flat" cmpd="sng" algn="ctr">
              <a:solidFill>
                <a:srgbClr val="5B9BD5"/>
              </a:solidFill>
              <a:prstDash val="solid"/>
              <a:miter lim="800000"/>
            </a:ln>
            <a:effectLst/>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3000" b="0" i="0" u="none" strike="noStrike" kern="1200" cap="none" spc="0" normalizeH="0" baseline="0" noProof="0" dirty="0" err="1">
                  <a:ln>
                    <a:noFill/>
                  </a:ln>
                  <a:solidFill>
                    <a:srgbClr val="002060"/>
                  </a:solidFill>
                  <a:effectLst/>
                  <a:uLnTx/>
                  <a:uFillTx/>
                  <a:latin typeface="Arial" pitchFamily="34" charset="0"/>
                  <a:ea typeface="SimSun" panose="02010600030101010101" pitchFamily="2" charset="-122"/>
                  <a:cs typeface="Arial" pitchFamily="34" charset="0"/>
                  <a:sym typeface="+mn-lt"/>
                </a:rPr>
                <a:t>Đọc</a:t>
              </a:r>
              <a:r>
                <a:rPr kumimoji="0" lang="en-US" altLang="zh-CN" sz="3000" b="0" i="0" u="none" strike="noStrike" kern="1200" cap="none" spc="0" normalizeH="0" baseline="0" noProof="0" dirty="0">
                  <a:ln>
                    <a:noFill/>
                  </a:ln>
                  <a:solidFill>
                    <a:srgbClr val="002060"/>
                  </a:solidFill>
                  <a:effectLst/>
                  <a:uLnTx/>
                  <a:uFillTx/>
                  <a:latin typeface="Arial" pitchFamily="34" charset="0"/>
                  <a:ea typeface="SimSun" panose="02010600030101010101" pitchFamily="2" charset="-122"/>
                  <a:cs typeface="Arial" pitchFamily="34" charset="0"/>
                  <a:sym typeface="+mn-lt"/>
                </a:rPr>
                <a:t> </a:t>
              </a:r>
              <a:r>
                <a:rPr kumimoji="0" lang="en-US" altLang="zh-CN" sz="3000" b="0" i="0" u="none" strike="noStrike" kern="1200" cap="none" spc="0" normalizeH="0" baseline="0" noProof="0" dirty="0" err="1">
                  <a:ln>
                    <a:noFill/>
                  </a:ln>
                  <a:solidFill>
                    <a:srgbClr val="002060"/>
                  </a:solidFill>
                  <a:effectLst/>
                  <a:uLnTx/>
                  <a:uFillTx/>
                  <a:latin typeface="Arial" pitchFamily="34" charset="0"/>
                  <a:ea typeface="SimSun" panose="02010600030101010101" pitchFamily="2" charset="-122"/>
                  <a:cs typeface="Arial" pitchFamily="34" charset="0"/>
                  <a:sym typeface="+mn-lt"/>
                </a:rPr>
                <a:t>đúng</a:t>
              </a:r>
              <a:r>
                <a:rPr kumimoji="0" lang="en-US" altLang="zh-CN" sz="3000" b="0" i="0" u="none" strike="noStrike" kern="1200" cap="none" spc="0" normalizeH="0" baseline="0" noProof="0" dirty="0">
                  <a:ln>
                    <a:noFill/>
                  </a:ln>
                  <a:solidFill>
                    <a:srgbClr val="002060"/>
                  </a:solidFill>
                  <a:effectLst/>
                  <a:uLnTx/>
                  <a:uFillTx/>
                  <a:latin typeface="Arial" pitchFamily="34" charset="0"/>
                  <a:ea typeface="SimSun" panose="02010600030101010101" pitchFamily="2" charset="-122"/>
                  <a:cs typeface="Arial" pitchFamily="34" charset="0"/>
                  <a:sym typeface="+mn-lt"/>
                </a:rPr>
                <a:t> </a:t>
              </a:r>
              <a:r>
                <a:rPr kumimoji="0" lang="en-US" altLang="zh-CN" sz="3000" b="0" i="0" u="none" strike="noStrike" kern="1200" cap="none" spc="0" normalizeH="0" baseline="0" noProof="0" dirty="0" err="1">
                  <a:ln>
                    <a:noFill/>
                  </a:ln>
                  <a:solidFill>
                    <a:srgbClr val="002060"/>
                  </a:solidFill>
                  <a:effectLst/>
                  <a:uLnTx/>
                  <a:uFillTx/>
                  <a:latin typeface="Arial" pitchFamily="34" charset="0"/>
                  <a:ea typeface="SimSun" panose="02010600030101010101" pitchFamily="2" charset="-122"/>
                  <a:cs typeface="Arial" pitchFamily="34" charset="0"/>
                  <a:sym typeface="+mn-lt"/>
                </a:rPr>
                <a:t>các</a:t>
              </a:r>
              <a:r>
                <a:rPr kumimoji="0" lang="en-US" altLang="zh-CN" sz="3000" b="0" i="0" u="none" strike="noStrike" kern="1200" cap="none" spc="0" normalizeH="0" baseline="0" noProof="0" dirty="0">
                  <a:ln>
                    <a:noFill/>
                  </a:ln>
                  <a:solidFill>
                    <a:srgbClr val="002060"/>
                  </a:solidFill>
                  <a:effectLst/>
                  <a:uLnTx/>
                  <a:uFillTx/>
                  <a:latin typeface="Arial" pitchFamily="34" charset="0"/>
                  <a:ea typeface="SimSun" panose="02010600030101010101" pitchFamily="2" charset="-122"/>
                  <a:cs typeface="Arial" pitchFamily="34" charset="0"/>
                  <a:sym typeface="+mn-lt"/>
                </a:rPr>
                <a:t> </a:t>
              </a:r>
              <a:r>
                <a:rPr kumimoji="0" lang="en-US" altLang="zh-CN" sz="3000" b="0" i="0" u="none" strike="noStrike" kern="1200" cap="none" spc="0" normalizeH="0" baseline="0" noProof="0" dirty="0" err="1">
                  <a:ln>
                    <a:noFill/>
                  </a:ln>
                  <a:solidFill>
                    <a:srgbClr val="002060"/>
                  </a:solidFill>
                  <a:effectLst/>
                  <a:uLnTx/>
                  <a:uFillTx/>
                  <a:latin typeface="Arial" pitchFamily="34" charset="0"/>
                  <a:ea typeface="SimSun" panose="02010600030101010101" pitchFamily="2" charset="-122"/>
                  <a:cs typeface="Arial" pitchFamily="34" charset="0"/>
                  <a:sym typeface="+mn-lt"/>
                </a:rPr>
                <a:t>từ</a:t>
              </a:r>
              <a:r>
                <a:rPr kumimoji="0" lang="en-US" altLang="zh-CN" sz="3000" b="0" i="0" u="none" strike="noStrike" kern="1200" cap="none" spc="0" normalizeH="0" baseline="0" noProof="0" dirty="0">
                  <a:ln>
                    <a:noFill/>
                  </a:ln>
                  <a:solidFill>
                    <a:srgbClr val="002060"/>
                  </a:solidFill>
                  <a:effectLst/>
                  <a:uLnTx/>
                  <a:uFillTx/>
                  <a:latin typeface="Arial" pitchFamily="34" charset="0"/>
                  <a:ea typeface="SimSun" panose="02010600030101010101" pitchFamily="2" charset="-122"/>
                  <a:cs typeface="Arial" pitchFamily="34" charset="0"/>
                  <a:sym typeface="+mn-lt"/>
                </a:rPr>
                <a:t> </a:t>
              </a:r>
              <a:r>
                <a:rPr kumimoji="0" lang="en-US" altLang="zh-CN" sz="3000" b="0" i="0" u="none" strike="noStrike" kern="1200" cap="none" spc="0" normalizeH="0" baseline="0" noProof="0" dirty="0" err="1" smtClean="0">
                  <a:ln>
                    <a:noFill/>
                  </a:ln>
                  <a:solidFill>
                    <a:srgbClr val="002060"/>
                  </a:solidFill>
                  <a:effectLst/>
                  <a:uLnTx/>
                  <a:uFillTx/>
                  <a:latin typeface="Arial" pitchFamily="34" charset="0"/>
                  <a:ea typeface="SimSun" panose="02010600030101010101" pitchFamily="2" charset="-122"/>
                  <a:cs typeface="Arial" pitchFamily="34" charset="0"/>
                  <a:sym typeface="+mn-lt"/>
                </a:rPr>
                <a:t>khó</a:t>
              </a:r>
              <a:r>
                <a:rPr lang="en-US" altLang="zh-CN" sz="3000" dirty="0">
                  <a:solidFill>
                    <a:srgbClr val="002060"/>
                  </a:solidFill>
                  <a:latin typeface="Arial" pitchFamily="34" charset="0"/>
                  <a:ea typeface="SimSun" panose="02010600030101010101" pitchFamily="2" charset="-122"/>
                  <a:cs typeface="Arial" pitchFamily="34" charset="0"/>
                  <a:sym typeface="+mn-lt"/>
                </a:rPr>
                <a:t>;</a:t>
              </a:r>
              <a:r>
                <a:rPr kumimoji="0" lang="en-US" altLang="zh-CN" sz="3000" b="0" i="0" u="none" strike="noStrike" kern="1200" cap="none" spc="0" normalizeH="0" baseline="0" noProof="0" dirty="0" smtClean="0">
                  <a:ln>
                    <a:noFill/>
                  </a:ln>
                  <a:solidFill>
                    <a:srgbClr val="002060"/>
                  </a:solidFill>
                  <a:effectLst/>
                  <a:uLnTx/>
                  <a:uFillTx/>
                  <a:latin typeface="Arial" pitchFamily="34" charset="0"/>
                  <a:ea typeface="SimSun" panose="02010600030101010101" pitchFamily="2" charset="-122"/>
                  <a:cs typeface="Arial" pitchFamily="34" charset="0"/>
                  <a:sym typeface="+mn-lt"/>
                </a:rPr>
                <a:t> </a:t>
              </a:r>
              <a:r>
                <a:rPr kumimoji="0" lang="en-US" altLang="zh-CN" sz="3000" b="0" i="0" u="none" strike="noStrike" kern="1200" cap="none" spc="0" normalizeH="0" baseline="0" noProof="0" dirty="0" err="1" smtClean="0">
                  <a:ln>
                    <a:noFill/>
                  </a:ln>
                  <a:solidFill>
                    <a:srgbClr val="002060"/>
                  </a:solidFill>
                  <a:effectLst/>
                  <a:uLnTx/>
                  <a:uFillTx/>
                  <a:latin typeface="Arial" pitchFamily="34" charset="0"/>
                  <a:ea typeface="SimSun" panose="02010600030101010101" pitchFamily="2" charset="-122"/>
                  <a:cs typeface="Arial" pitchFamily="34" charset="0"/>
                  <a:sym typeface="+mn-lt"/>
                </a:rPr>
                <a:t>ngắt</a:t>
              </a:r>
              <a:r>
                <a:rPr kumimoji="0" lang="en-US" altLang="zh-CN" sz="3000" b="0" i="0" u="none" strike="noStrike" kern="1200" cap="none" spc="0" normalizeH="0" baseline="0" noProof="0" dirty="0" smtClean="0">
                  <a:ln>
                    <a:noFill/>
                  </a:ln>
                  <a:solidFill>
                    <a:srgbClr val="002060"/>
                  </a:solidFill>
                  <a:effectLst/>
                  <a:uLnTx/>
                  <a:uFillTx/>
                  <a:latin typeface="Arial" pitchFamily="34" charset="0"/>
                  <a:ea typeface="SimSun" panose="02010600030101010101" pitchFamily="2" charset="-122"/>
                  <a:cs typeface="Arial" pitchFamily="34" charset="0"/>
                  <a:sym typeface="+mn-lt"/>
                </a:rPr>
                <a:t>, </a:t>
              </a:r>
              <a:r>
                <a:rPr kumimoji="0" lang="en-US" altLang="zh-CN" sz="3000" b="0" i="0" u="none" strike="noStrike" kern="1200" cap="none" spc="0" normalizeH="0" baseline="0" noProof="0" dirty="0" err="1" smtClean="0">
                  <a:ln>
                    <a:noFill/>
                  </a:ln>
                  <a:solidFill>
                    <a:srgbClr val="002060"/>
                  </a:solidFill>
                  <a:effectLst/>
                  <a:uLnTx/>
                  <a:uFillTx/>
                  <a:latin typeface="Arial" pitchFamily="34" charset="0"/>
                  <a:ea typeface="SimSun" panose="02010600030101010101" pitchFamily="2" charset="-122"/>
                  <a:cs typeface="Arial" pitchFamily="34" charset="0"/>
                  <a:sym typeface="+mn-lt"/>
                </a:rPr>
                <a:t>nghỉ</a:t>
              </a:r>
              <a:r>
                <a:rPr kumimoji="0" lang="en-US" altLang="zh-CN" sz="3000" b="0" i="0" u="none" strike="noStrike" kern="1200" cap="none" spc="0" normalizeH="0" noProof="0" dirty="0" smtClean="0">
                  <a:ln>
                    <a:noFill/>
                  </a:ln>
                  <a:solidFill>
                    <a:srgbClr val="002060"/>
                  </a:solidFill>
                  <a:effectLst/>
                  <a:uLnTx/>
                  <a:uFillTx/>
                  <a:latin typeface="Arial" pitchFamily="34" charset="0"/>
                  <a:ea typeface="SimSun" panose="02010600030101010101" pitchFamily="2" charset="-122"/>
                  <a:cs typeface="Arial" pitchFamily="34" charset="0"/>
                  <a:sym typeface="+mn-lt"/>
                </a:rPr>
                <a:t> </a:t>
              </a:r>
              <a:r>
                <a:rPr kumimoji="0" lang="en-US" altLang="zh-CN" sz="3000" b="0" i="0" u="none" strike="noStrike" kern="1200" cap="none" spc="0" normalizeH="0" noProof="0" dirty="0" err="1" smtClean="0">
                  <a:ln>
                    <a:noFill/>
                  </a:ln>
                  <a:solidFill>
                    <a:srgbClr val="002060"/>
                  </a:solidFill>
                  <a:effectLst/>
                  <a:uLnTx/>
                  <a:uFillTx/>
                  <a:latin typeface="Arial" pitchFamily="34" charset="0"/>
                  <a:ea typeface="SimSun" panose="02010600030101010101" pitchFamily="2" charset="-122"/>
                  <a:cs typeface="Arial" pitchFamily="34" charset="0"/>
                  <a:sym typeface="+mn-lt"/>
                </a:rPr>
                <a:t>hơi</a:t>
              </a:r>
              <a:r>
                <a:rPr kumimoji="0" lang="en-US" altLang="zh-CN" sz="3000" b="0" i="0" u="none" strike="noStrike" kern="1200" cap="none" spc="0" normalizeH="0" baseline="0" noProof="0" dirty="0" smtClean="0">
                  <a:ln>
                    <a:noFill/>
                  </a:ln>
                  <a:solidFill>
                    <a:srgbClr val="002060"/>
                  </a:solidFill>
                  <a:effectLst/>
                  <a:uLnTx/>
                  <a:uFillTx/>
                  <a:latin typeface="Arial" pitchFamily="34" charset="0"/>
                  <a:ea typeface="SimSun" panose="02010600030101010101" pitchFamily="2" charset="-122"/>
                  <a:cs typeface="Arial" pitchFamily="34" charset="0"/>
                  <a:sym typeface="+mn-lt"/>
                </a:rPr>
                <a:t> </a:t>
              </a:r>
              <a:r>
                <a:rPr kumimoji="0" lang="en-US" altLang="zh-CN" sz="3000" b="0" i="0" u="none" strike="noStrike" kern="1200" cap="none" spc="0" normalizeH="0" baseline="0" noProof="0" dirty="0" err="1" smtClean="0">
                  <a:ln>
                    <a:noFill/>
                  </a:ln>
                  <a:solidFill>
                    <a:srgbClr val="002060"/>
                  </a:solidFill>
                  <a:effectLst/>
                  <a:uLnTx/>
                  <a:uFillTx/>
                  <a:latin typeface="Arial" pitchFamily="34" charset="0"/>
                  <a:ea typeface="SimSun" panose="02010600030101010101" pitchFamily="2" charset="-122"/>
                  <a:cs typeface="Arial" pitchFamily="34" charset="0"/>
                  <a:sym typeface="+mn-lt"/>
                </a:rPr>
                <a:t>chính</a:t>
              </a:r>
              <a:r>
                <a:rPr lang="en-US" altLang="zh-CN" sz="3000" dirty="0">
                  <a:solidFill>
                    <a:srgbClr val="002060"/>
                  </a:solidFill>
                  <a:latin typeface="Arial" pitchFamily="34" charset="0"/>
                  <a:ea typeface="SimSun" panose="02010600030101010101" pitchFamily="2" charset="-122"/>
                  <a:cs typeface="Arial" pitchFamily="34" charset="0"/>
                  <a:sym typeface="+mn-lt"/>
                </a:rPr>
                <a:t> </a:t>
              </a:r>
              <a:r>
                <a:rPr lang="en-US" altLang="zh-CN" sz="3000" dirty="0" err="1" smtClean="0">
                  <a:solidFill>
                    <a:srgbClr val="002060"/>
                  </a:solidFill>
                  <a:latin typeface="Arial" pitchFamily="34" charset="0"/>
                  <a:ea typeface="SimSun" panose="02010600030101010101" pitchFamily="2" charset="-122"/>
                  <a:cs typeface="Arial" pitchFamily="34" charset="0"/>
                  <a:sym typeface="+mn-lt"/>
                </a:rPr>
                <a:t>xác</a:t>
              </a:r>
              <a:r>
                <a:rPr lang="en-US" altLang="zh-CN" sz="3000" dirty="0" smtClean="0">
                  <a:solidFill>
                    <a:srgbClr val="002060"/>
                  </a:solidFill>
                  <a:latin typeface="Arial" pitchFamily="34" charset="0"/>
                  <a:ea typeface="SimSun" panose="02010600030101010101" pitchFamily="2" charset="-122"/>
                  <a:cs typeface="Arial" pitchFamily="34" charset="0"/>
                  <a:sym typeface="+mn-lt"/>
                </a:rPr>
                <a:t>.</a:t>
              </a:r>
              <a:endParaRPr kumimoji="0" lang="zh-CN" altLang="en-US" sz="3000" b="0" i="0" u="none" strike="noStrike" kern="1200" cap="none" spc="0" normalizeH="0" baseline="0" noProof="0" dirty="0">
                <a:ln>
                  <a:noFill/>
                </a:ln>
                <a:solidFill>
                  <a:srgbClr val="002060"/>
                </a:solidFill>
                <a:effectLst/>
                <a:uLnTx/>
                <a:uFillTx/>
                <a:latin typeface="Arial" pitchFamily="34" charset="0"/>
                <a:ea typeface="SimSun" panose="02010600030101010101" pitchFamily="2" charset="-122"/>
                <a:cs typeface="Arial" pitchFamily="34" charset="0"/>
                <a:sym typeface="+mn-lt"/>
              </a:endParaRPr>
            </a:p>
          </p:txBody>
        </p:sp>
      </p:grpSp>
      <p:sp>
        <p:nvSpPr>
          <p:cNvPr id="19" name="Rectangle: Rounded Corners 4">
            <a:extLst>
              <a:ext uri="{FF2B5EF4-FFF2-40B4-BE49-F238E27FC236}">
                <a16:creationId xmlns:a16="http://schemas.microsoft.com/office/drawing/2014/main" xmlns="" id="{DC03A7B5-C74A-467F-AFE6-F6541FC41C13}"/>
              </a:ext>
            </a:extLst>
          </p:cNvPr>
          <p:cNvSpPr/>
          <p:nvPr/>
        </p:nvSpPr>
        <p:spPr>
          <a:xfrm>
            <a:off x="2496702" y="3328658"/>
            <a:ext cx="8779819" cy="1328023"/>
          </a:xfrm>
          <a:prstGeom prst="roundRect">
            <a:avLst/>
          </a:prstGeom>
          <a:solidFill>
            <a:sysClr val="window" lastClr="FFFFFF"/>
          </a:solidFill>
          <a:ln w="12700" cap="flat" cmpd="sng" algn="ctr">
            <a:solidFill>
              <a:srgbClr val="5B9BD5"/>
            </a:solidFill>
            <a:prstDash val="solid"/>
            <a:miter lim="800000"/>
          </a:ln>
          <a:effectLst/>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altLang="zh-CN" sz="3000" b="0" i="0" u="none" strike="noStrike" kern="1200" cap="none" spc="0" normalizeH="0" baseline="0" noProof="0" dirty="0">
                <a:ln>
                  <a:noFill/>
                </a:ln>
                <a:solidFill>
                  <a:srgbClr val="002060"/>
                </a:solidFill>
                <a:effectLst/>
                <a:uLnTx/>
                <a:uFillTx/>
                <a:latin typeface="#9Slide03 Arima Madurai ExtraBo" panose="00000900000000000000" pitchFamily="2" charset="0"/>
                <a:ea typeface="等线" panose="02010600030101010101" pitchFamily="2" charset="-122"/>
                <a:cs typeface="#9Slide03 Arima Madurai ExtraBo" panose="00000900000000000000" pitchFamily="2" charset="0"/>
                <a:sym typeface="+mn-lt"/>
              </a:rPr>
              <a:t>     </a:t>
            </a:r>
            <a:r>
              <a:rPr kumimoji="0" lang="en-US" altLang="zh-CN" sz="3000" b="0" i="0" u="none" strike="noStrike" kern="1200" cap="none" spc="0" normalizeH="0" baseline="0" noProof="0" dirty="0" err="1">
                <a:ln>
                  <a:noFill/>
                </a:ln>
                <a:solidFill>
                  <a:srgbClr val="002060"/>
                </a:solidFill>
                <a:effectLst/>
                <a:uLnTx/>
                <a:uFillTx/>
                <a:latin typeface="Arial" pitchFamily="34" charset="0"/>
                <a:ea typeface="等线" panose="02010600030101010101" pitchFamily="2" charset="-122"/>
                <a:cs typeface="Arial" pitchFamily="34" charset="0"/>
                <a:sym typeface="+mn-lt"/>
              </a:rPr>
              <a:t>Đọc</a:t>
            </a:r>
            <a:r>
              <a:rPr kumimoji="0" lang="en-US" altLang="zh-CN" sz="3000" b="0" i="0" u="none" strike="noStrike" kern="1200" cap="none" spc="0" normalizeH="0" baseline="0" noProof="0" dirty="0">
                <a:ln>
                  <a:noFill/>
                </a:ln>
                <a:solidFill>
                  <a:srgbClr val="002060"/>
                </a:solidFill>
                <a:effectLst/>
                <a:uLnTx/>
                <a:uFillTx/>
                <a:latin typeface="Arial" pitchFamily="34" charset="0"/>
                <a:ea typeface="等线" panose="02010600030101010101" pitchFamily="2" charset="-122"/>
                <a:cs typeface="Arial" pitchFamily="34" charset="0"/>
                <a:sym typeface="+mn-lt"/>
              </a:rPr>
              <a:t> </a:t>
            </a:r>
            <a:r>
              <a:rPr kumimoji="0" lang="en-US" altLang="zh-CN" sz="3000" b="0" i="0" u="none" strike="noStrike" kern="1200" cap="none" spc="0" normalizeH="0" baseline="0" noProof="0" dirty="0" err="1">
                <a:ln>
                  <a:noFill/>
                </a:ln>
                <a:solidFill>
                  <a:srgbClr val="002060"/>
                </a:solidFill>
                <a:effectLst/>
                <a:uLnTx/>
                <a:uFillTx/>
                <a:latin typeface="Arial" pitchFamily="34" charset="0"/>
                <a:ea typeface="等线" panose="02010600030101010101" pitchFamily="2" charset="-122"/>
                <a:cs typeface="Arial" pitchFamily="34" charset="0"/>
                <a:sym typeface="+mn-lt"/>
              </a:rPr>
              <a:t>trôi</a:t>
            </a:r>
            <a:r>
              <a:rPr kumimoji="0" lang="en-US" altLang="zh-CN" sz="3000" b="0" i="0" u="none" strike="noStrike" kern="1200" cap="none" spc="0" normalizeH="0" baseline="0" noProof="0" dirty="0">
                <a:ln>
                  <a:noFill/>
                </a:ln>
                <a:solidFill>
                  <a:srgbClr val="002060"/>
                </a:solidFill>
                <a:effectLst/>
                <a:uLnTx/>
                <a:uFillTx/>
                <a:latin typeface="Arial" pitchFamily="34" charset="0"/>
                <a:ea typeface="等线" panose="02010600030101010101" pitchFamily="2" charset="-122"/>
                <a:cs typeface="Arial" pitchFamily="34" charset="0"/>
                <a:sym typeface="+mn-lt"/>
              </a:rPr>
              <a:t> </a:t>
            </a:r>
            <a:r>
              <a:rPr kumimoji="0" lang="en-US" altLang="zh-CN" sz="3000" b="0" i="0" u="none" strike="noStrike" kern="1200" cap="none" spc="0" normalizeH="0" baseline="0" noProof="0" dirty="0" err="1">
                <a:ln>
                  <a:noFill/>
                </a:ln>
                <a:solidFill>
                  <a:srgbClr val="002060"/>
                </a:solidFill>
                <a:effectLst/>
                <a:uLnTx/>
                <a:uFillTx/>
                <a:latin typeface="Arial" pitchFamily="34" charset="0"/>
                <a:ea typeface="等线" panose="02010600030101010101" pitchFamily="2" charset="-122"/>
                <a:cs typeface="Arial" pitchFamily="34" charset="0"/>
                <a:sym typeface="+mn-lt"/>
              </a:rPr>
              <a:t>chảy</a:t>
            </a:r>
            <a:r>
              <a:rPr kumimoji="0" lang="en-US" altLang="zh-CN" sz="3000" b="0" i="0" u="none" strike="noStrike" kern="1200" cap="none" spc="0" normalizeH="0" baseline="0" noProof="0" dirty="0">
                <a:ln>
                  <a:noFill/>
                </a:ln>
                <a:solidFill>
                  <a:srgbClr val="002060"/>
                </a:solidFill>
                <a:effectLst/>
                <a:uLnTx/>
                <a:uFillTx/>
                <a:latin typeface="Arial" pitchFamily="34" charset="0"/>
                <a:ea typeface="等线" panose="02010600030101010101" pitchFamily="2" charset="-122"/>
                <a:cs typeface="Arial" pitchFamily="34" charset="0"/>
                <a:sym typeface="+mn-lt"/>
              </a:rPr>
              <a:t> </a:t>
            </a:r>
            <a:r>
              <a:rPr kumimoji="0" lang="en-US" altLang="zh-CN" sz="3000" b="0" i="0" u="none" strike="noStrike" kern="1200" cap="none" spc="0" normalizeH="0" baseline="0" noProof="0" dirty="0" err="1">
                <a:ln>
                  <a:noFill/>
                </a:ln>
                <a:solidFill>
                  <a:srgbClr val="002060"/>
                </a:solidFill>
                <a:effectLst/>
                <a:uLnTx/>
                <a:uFillTx/>
                <a:latin typeface="Arial" pitchFamily="34" charset="0"/>
                <a:ea typeface="等线" panose="02010600030101010101" pitchFamily="2" charset="-122"/>
                <a:cs typeface="Arial" pitchFamily="34" charset="0"/>
                <a:sym typeface="+mn-lt"/>
              </a:rPr>
              <a:t>toàn</a:t>
            </a:r>
            <a:r>
              <a:rPr kumimoji="0" lang="en-US" altLang="zh-CN" sz="3000" b="0" i="0" u="none" strike="noStrike" kern="1200" cap="none" spc="0" normalizeH="0" baseline="0" noProof="0" dirty="0">
                <a:ln>
                  <a:noFill/>
                </a:ln>
                <a:solidFill>
                  <a:srgbClr val="002060"/>
                </a:solidFill>
                <a:effectLst/>
                <a:uLnTx/>
                <a:uFillTx/>
                <a:latin typeface="Arial" pitchFamily="34" charset="0"/>
                <a:ea typeface="等线" panose="02010600030101010101" pitchFamily="2" charset="-122"/>
                <a:cs typeface="Arial" pitchFamily="34" charset="0"/>
                <a:sym typeface="+mn-lt"/>
              </a:rPr>
              <a:t> </a:t>
            </a:r>
            <a:r>
              <a:rPr kumimoji="0" lang="en-US" altLang="zh-CN" sz="3000" b="0" i="0" u="none" strike="noStrike" kern="1200" cap="none" spc="0" normalizeH="0" baseline="0" noProof="0" dirty="0" err="1">
                <a:ln>
                  <a:noFill/>
                </a:ln>
                <a:solidFill>
                  <a:srgbClr val="002060"/>
                </a:solidFill>
                <a:effectLst/>
                <a:uLnTx/>
                <a:uFillTx/>
                <a:latin typeface="Arial" pitchFamily="34" charset="0"/>
                <a:ea typeface="等线" panose="02010600030101010101" pitchFamily="2" charset="-122"/>
                <a:cs typeface="Arial" pitchFamily="34" charset="0"/>
                <a:sym typeface="+mn-lt"/>
              </a:rPr>
              <a:t>bài</a:t>
            </a:r>
            <a:r>
              <a:rPr kumimoji="0" lang="en-US" altLang="zh-CN" sz="3000" b="0" i="0" u="none" strike="noStrike" kern="1200" cap="none" spc="0" normalizeH="0" baseline="0" noProof="0" dirty="0">
                <a:ln>
                  <a:noFill/>
                </a:ln>
                <a:solidFill>
                  <a:srgbClr val="002060"/>
                </a:solidFill>
                <a:effectLst/>
                <a:uLnTx/>
                <a:uFillTx/>
                <a:latin typeface="Arial" pitchFamily="34" charset="0"/>
                <a:ea typeface="等线" panose="02010600030101010101" pitchFamily="2" charset="-122"/>
                <a:cs typeface="Arial" pitchFamily="34" charset="0"/>
                <a:sym typeface="+mn-lt"/>
              </a:rPr>
              <a:t>, </a:t>
            </a:r>
            <a:r>
              <a:rPr kumimoji="0" lang="en-US" altLang="zh-CN" sz="3000" b="0" i="0" u="none" strike="noStrike" kern="1200" cap="none" spc="0" normalizeH="0" baseline="0" noProof="0" dirty="0" err="1">
                <a:ln>
                  <a:noFill/>
                </a:ln>
                <a:solidFill>
                  <a:srgbClr val="002060"/>
                </a:solidFill>
                <a:effectLst/>
                <a:uLnTx/>
                <a:uFillTx/>
                <a:latin typeface="Arial" pitchFamily="34" charset="0"/>
                <a:ea typeface="等线" panose="02010600030101010101" pitchFamily="2" charset="-122"/>
                <a:cs typeface="Arial" pitchFamily="34" charset="0"/>
                <a:sym typeface="+mn-lt"/>
              </a:rPr>
              <a:t>bước</a:t>
            </a:r>
            <a:r>
              <a:rPr kumimoji="0" lang="en-US" altLang="zh-CN" sz="3000" b="0" i="0" u="none" strike="noStrike" kern="1200" cap="none" spc="0" normalizeH="0" baseline="0" noProof="0" dirty="0">
                <a:ln>
                  <a:noFill/>
                </a:ln>
                <a:solidFill>
                  <a:srgbClr val="002060"/>
                </a:solidFill>
                <a:effectLst/>
                <a:uLnTx/>
                <a:uFillTx/>
                <a:latin typeface="Arial" pitchFamily="34" charset="0"/>
                <a:ea typeface="等线" panose="02010600030101010101" pitchFamily="2" charset="-122"/>
                <a:cs typeface="Arial" pitchFamily="34" charset="0"/>
                <a:sym typeface="+mn-lt"/>
              </a:rPr>
              <a:t> </a:t>
            </a:r>
            <a:r>
              <a:rPr kumimoji="0" lang="en-US" altLang="zh-CN" sz="3000" b="0" i="0" u="none" strike="noStrike" kern="1200" cap="none" spc="0" normalizeH="0" baseline="0" noProof="0" dirty="0" err="1">
                <a:ln>
                  <a:noFill/>
                </a:ln>
                <a:solidFill>
                  <a:srgbClr val="002060"/>
                </a:solidFill>
                <a:effectLst/>
                <a:uLnTx/>
                <a:uFillTx/>
                <a:latin typeface="Arial" pitchFamily="34" charset="0"/>
                <a:ea typeface="等线" panose="02010600030101010101" pitchFamily="2" charset="-122"/>
                <a:cs typeface="Arial" pitchFamily="34" charset="0"/>
                <a:sym typeface="+mn-lt"/>
              </a:rPr>
              <a:t>đầu</a:t>
            </a:r>
            <a:r>
              <a:rPr kumimoji="0" lang="en-US" altLang="zh-CN" sz="3000" b="0" i="0" u="none" strike="noStrike" kern="1200" cap="none" spc="0" normalizeH="0" baseline="0" noProof="0" dirty="0">
                <a:ln>
                  <a:noFill/>
                </a:ln>
                <a:solidFill>
                  <a:srgbClr val="002060"/>
                </a:solidFill>
                <a:effectLst/>
                <a:uLnTx/>
                <a:uFillTx/>
                <a:latin typeface="Arial" pitchFamily="34" charset="0"/>
                <a:ea typeface="等线" panose="02010600030101010101" pitchFamily="2" charset="-122"/>
                <a:cs typeface="Arial" pitchFamily="34" charset="0"/>
                <a:sym typeface="+mn-lt"/>
              </a:rPr>
              <a:t> </a:t>
            </a:r>
            <a:r>
              <a:rPr kumimoji="0" lang="en-US" altLang="zh-CN" sz="3000" b="0" i="0" u="none" strike="noStrike" kern="1200" cap="none" spc="0" normalizeH="0" baseline="0" noProof="0" dirty="0" err="1">
                <a:ln>
                  <a:noFill/>
                </a:ln>
                <a:solidFill>
                  <a:srgbClr val="002060"/>
                </a:solidFill>
                <a:effectLst/>
                <a:uLnTx/>
                <a:uFillTx/>
                <a:latin typeface="Arial" pitchFamily="34" charset="0"/>
                <a:ea typeface="等线" panose="02010600030101010101" pitchFamily="2" charset="-122"/>
                <a:cs typeface="Arial" pitchFamily="34" charset="0"/>
                <a:sym typeface="+mn-lt"/>
              </a:rPr>
              <a:t>biết</a:t>
            </a:r>
            <a:r>
              <a:rPr kumimoji="0" lang="en-US" altLang="zh-CN" sz="3000" b="0" i="0" u="none" strike="noStrike" kern="1200" cap="none" spc="0" normalizeH="0" baseline="0" noProof="0" dirty="0">
                <a:ln>
                  <a:noFill/>
                </a:ln>
                <a:solidFill>
                  <a:srgbClr val="002060"/>
                </a:solidFill>
                <a:effectLst/>
                <a:uLnTx/>
                <a:uFillTx/>
                <a:latin typeface="Arial" pitchFamily="34" charset="0"/>
                <a:ea typeface="等线" panose="02010600030101010101" pitchFamily="2" charset="-122"/>
                <a:cs typeface="Arial" pitchFamily="34" charset="0"/>
                <a:sym typeface="+mn-lt"/>
              </a:rPr>
              <a:t> </a:t>
            </a:r>
            <a:r>
              <a:rPr kumimoji="0" lang="en-US" altLang="zh-CN" sz="3000" b="0" i="0" u="none" strike="noStrike" kern="1200" cap="none" spc="0" normalizeH="0" baseline="0" noProof="0" dirty="0" err="1">
                <a:ln>
                  <a:noFill/>
                </a:ln>
                <a:solidFill>
                  <a:srgbClr val="002060"/>
                </a:solidFill>
                <a:effectLst/>
                <a:uLnTx/>
                <a:uFillTx/>
                <a:latin typeface="Arial" pitchFamily="34" charset="0"/>
                <a:ea typeface="等线" panose="02010600030101010101" pitchFamily="2" charset="-122"/>
                <a:cs typeface="Arial" pitchFamily="34" charset="0"/>
                <a:sym typeface="+mn-lt"/>
              </a:rPr>
              <a:t>thể</a:t>
            </a:r>
            <a:r>
              <a:rPr kumimoji="0" lang="en-US" altLang="zh-CN" sz="3000" b="0" i="0" u="none" strike="noStrike" kern="1200" cap="none" spc="0" normalizeH="0" baseline="0" noProof="0" dirty="0">
                <a:ln>
                  <a:noFill/>
                </a:ln>
                <a:solidFill>
                  <a:srgbClr val="002060"/>
                </a:solidFill>
                <a:effectLst/>
                <a:uLnTx/>
                <a:uFillTx/>
                <a:latin typeface="Arial" pitchFamily="34" charset="0"/>
                <a:ea typeface="等线" panose="02010600030101010101" pitchFamily="2" charset="-122"/>
                <a:cs typeface="Arial" pitchFamily="34" charset="0"/>
                <a:sym typeface="+mn-lt"/>
              </a:rPr>
              <a:t> </a:t>
            </a:r>
            <a:r>
              <a:rPr kumimoji="0" lang="en-US" altLang="zh-CN" sz="3000" b="0" i="0" u="none" strike="noStrike" kern="1200" cap="none" spc="0" normalizeH="0" baseline="0" noProof="0" dirty="0" err="1">
                <a:ln>
                  <a:noFill/>
                </a:ln>
                <a:solidFill>
                  <a:srgbClr val="002060"/>
                </a:solidFill>
                <a:effectLst/>
                <a:uLnTx/>
                <a:uFillTx/>
                <a:latin typeface="Arial" pitchFamily="34" charset="0"/>
                <a:ea typeface="等线" panose="02010600030101010101" pitchFamily="2" charset="-122"/>
                <a:cs typeface="Arial" pitchFamily="34" charset="0"/>
                <a:sym typeface="+mn-lt"/>
              </a:rPr>
              <a:t>hiện</a:t>
            </a:r>
            <a:r>
              <a:rPr kumimoji="0" lang="en-US" altLang="zh-CN" sz="3000" b="0" i="0" u="none" strike="noStrike" kern="1200" cap="none" spc="0" normalizeH="0" baseline="0" noProof="0" dirty="0">
                <a:ln>
                  <a:noFill/>
                </a:ln>
                <a:solidFill>
                  <a:srgbClr val="002060"/>
                </a:solidFill>
                <a:effectLst/>
                <a:uLnTx/>
                <a:uFillTx/>
                <a:latin typeface="Arial" pitchFamily="34" charset="0"/>
                <a:ea typeface="等线" panose="02010600030101010101" pitchFamily="2" charset="-122"/>
                <a:cs typeface="Arial" pitchFamily="34" charset="0"/>
                <a:sym typeface="+mn-lt"/>
              </a:rPr>
              <a:t> </a:t>
            </a:r>
            <a:r>
              <a:rPr kumimoji="0" lang="en-US" altLang="zh-CN" sz="3000" b="0" i="0" u="none" strike="noStrike" kern="1200" cap="none" spc="0" normalizeH="0" baseline="0" noProof="0" dirty="0" err="1">
                <a:ln>
                  <a:noFill/>
                </a:ln>
                <a:solidFill>
                  <a:srgbClr val="002060"/>
                </a:solidFill>
                <a:effectLst/>
                <a:uLnTx/>
                <a:uFillTx/>
                <a:latin typeface="Arial" pitchFamily="34" charset="0"/>
                <a:ea typeface="等线" panose="02010600030101010101" pitchFamily="2" charset="-122"/>
                <a:cs typeface="Arial" pitchFamily="34" charset="0"/>
                <a:sym typeface="+mn-lt"/>
              </a:rPr>
              <a:t>cảm</a:t>
            </a:r>
            <a:r>
              <a:rPr kumimoji="0" lang="en-US" altLang="zh-CN" sz="3000" b="0" i="0" u="none" strike="noStrike" kern="1200" cap="none" spc="0" normalizeH="0" baseline="0" noProof="0" dirty="0">
                <a:ln>
                  <a:noFill/>
                </a:ln>
                <a:solidFill>
                  <a:srgbClr val="002060"/>
                </a:solidFill>
                <a:effectLst/>
                <a:uLnTx/>
                <a:uFillTx/>
                <a:latin typeface="Arial" pitchFamily="34" charset="0"/>
                <a:ea typeface="等线" panose="02010600030101010101" pitchFamily="2" charset="-122"/>
                <a:cs typeface="Arial" pitchFamily="34" charset="0"/>
                <a:sym typeface="+mn-lt"/>
              </a:rPr>
              <a:t> </a:t>
            </a:r>
            <a:r>
              <a:rPr kumimoji="0" lang="en-US" altLang="zh-CN" sz="3000" b="0" i="0" u="none" strike="noStrike" kern="1200" cap="none" spc="0" normalizeH="0" baseline="0" noProof="0" dirty="0" err="1">
                <a:ln>
                  <a:noFill/>
                </a:ln>
                <a:solidFill>
                  <a:srgbClr val="002060"/>
                </a:solidFill>
                <a:effectLst/>
                <a:uLnTx/>
                <a:uFillTx/>
                <a:latin typeface="Arial" pitchFamily="34" charset="0"/>
                <a:ea typeface="等线" panose="02010600030101010101" pitchFamily="2" charset="-122"/>
                <a:cs typeface="Arial" pitchFamily="34" charset="0"/>
                <a:sym typeface="+mn-lt"/>
              </a:rPr>
              <a:t>xúc</a:t>
            </a:r>
            <a:r>
              <a:rPr kumimoji="0" lang="en-US" altLang="zh-CN" sz="3000" b="0" i="0" u="none" strike="noStrike" kern="1200" cap="none" spc="0" normalizeH="0" baseline="0" noProof="0" dirty="0">
                <a:ln>
                  <a:noFill/>
                </a:ln>
                <a:solidFill>
                  <a:srgbClr val="002060"/>
                </a:solidFill>
                <a:effectLst/>
                <a:uLnTx/>
                <a:uFillTx/>
                <a:latin typeface="Arial" pitchFamily="34" charset="0"/>
                <a:ea typeface="等线" panose="02010600030101010101" pitchFamily="2" charset="-122"/>
                <a:cs typeface="Arial" pitchFamily="34" charset="0"/>
                <a:sym typeface="+mn-lt"/>
              </a:rPr>
              <a:t>.</a:t>
            </a:r>
            <a:endParaRPr kumimoji="0" lang="zh-CN" altLang="en-US" sz="3000" b="0" i="0" u="none" strike="noStrike" kern="1200" cap="none" spc="0" normalizeH="0" baseline="0" noProof="0" dirty="0">
              <a:ln>
                <a:noFill/>
              </a:ln>
              <a:solidFill>
                <a:srgbClr val="002060"/>
              </a:solidFill>
              <a:effectLst/>
              <a:uLnTx/>
              <a:uFillTx/>
              <a:latin typeface="Arial" pitchFamily="34" charset="0"/>
              <a:ea typeface="等线" panose="02010600030101010101" pitchFamily="2" charset="-122"/>
              <a:cs typeface="Arial" pitchFamily="34" charset="0"/>
              <a:sym typeface="+mn-lt"/>
            </a:endParaRPr>
          </a:p>
        </p:txBody>
      </p:sp>
      <p:pic>
        <p:nvPicPr>
          <p:cNvPr id="20" name="Picture 19" descr="Cute happy smiling book Royalty Free Vector Image">
            <a:extLst>
              <a:ext uri="{FF2B5EF4-FFF2-40B4-BE49-F238E27FC236}">
                <a16:creationId xmlns:a16="http://schemas.microsoft.com/office/drawing/2014/main" xmlns="" id="{6364D39F-5D7D-48D7-B085-7C6C6343E121}"/>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37100" y1="48148" x2="49300" y2="47778"/>
                        <a14:foregroundMark x1="49300" y1="47778" x2="71100" y2="50463"/>
                        <a14:foregroundMark x1="50400" y1="46759" x2="51300" y2="54259"/>
                        <a14:foregroundMark x1="49400" y1="47130" x2="41400" y2="46296"/>
                        <a14:foregroundMark x1="41400" y1="46296" x2="37400" y2="53426"/>
                        <a14:foregroundMark x1="37400" y1="53426" x2="42200" y2="60185"/>
                        <a14:foregroundMark x1="42200" y1="60185" x2="53300" y2="57593"/>
                        <a14:foregroundMark x1="53300" y1="57593" x2="60500" y2="50278"/>
                        <a14:foregroundMark x1="60500" y1="50278" x2="62900" y2="43519"/>
                        <a14:foregroundMark x1="62900" y1="43519" x2="49500" y2="47870"/>
                        <a14:foregroundMark x1="49500" y1="47870" x2="42300" y2="56111"/>
                        <a14:foregroundMark x1="42300" y1="56111" x2="52100" y2="54907"/>
                        <a14:foregroundMark x1="52100" y1="54907" x2="66900" y2="48519"/>
                        <a14:foregroundMark x1="66900" y1="48519" x2="67100" y2="48333"/>
                        <a14:foregroundMark x1="50200" y1="47130" x2="42300" y2="45926"/>
                        <a14:foregroundMark x1="42300" y1="45926" x2="37300" y2="51852"/>
                        <a14:foregroundMark x1="37300" y1="51852" x2="39400" y2="57407"/>
                        <a14:foregroundMark x1="35800" y1="48519" x2="38700" y2="56852"/>
                        <a14:foregroundMark x1="40200" y1="44815" x2="48000" y2="43519"/>
                        <a14:foregroundMark x1="48000" y1="43519" x2="50600" y2="48148"/>
                        <a14:foregroundMark x1="64000" y1="43241" x2="71800" y2="45833"/>
                        <a14:foregroundMark x1="71800" y1="45833" x2="73800" y2="49630"/>
                        <a14:foregroundMark x1="60000" y1="55093" x2="67700" y2="56852"/>
                        <a14:foregroundMark x1="67700" y1="56852" x2="72700" y2="51389"/>
                        <a14:foregroundMark x1="62300" y1="51944" x2="67300" y2="57037"/>
                        <a14:foregroundMark x1="63600" y1="57407" x2="71300" y2="55185"/>
                        <a14:foregroundMark x1="71300" y1="55185" x2="73000" y2="52778"/>
                        <a14:foregroundMark x1="80100" y1="48148" x2="80100" y2="48148"/>
                        <a14:foregroundMark x1="79600" y1="45370" x2="80700" y2="48333"/>
                        <a14:foregroundMark x1="77100" y1="53704" x2="79600" y2="50463"/>
                        <a14:foregroundMark x1="18500" y1="47963" x2="21000" y2="52778"/>
                        <a14:foregroundMark x1="40600" y1="76111" x2="41200" y2="76111"/>
                        <a14:foregroundMark x1="69600" y1="72685" x2="69600" y2="72685"/>
                        <a14:foregroundMark x1="69600" y1="72685" x2="69600" y2="72685"/>
                        <a14:foregroundMark x1="50800" y1="49815" x2="57700" y2="52778"/>
                      </a14:backgroundRemoval>
                    </a14:imgEffect>
                  </a14:imgLayer>
                </a14:imgProps>
              </a:ext>
              <a:ext uri="{28A0092B-C50C-407E-A947-70E740481C1C}">
                <a14:useLocalDpi xmlns:a14="http://schemas.microsoft.com/office/drawing/2010/main" val="0"/>
              </a:ext>
            </a:extLst>
          </a:blip>
          <a:srcRect/>
          <a:stretch>
            <a:fillRect/>
          </a:stretch>
        </p:blipFill>
        <p:spPr bwMode="auto">
          <a:xfrm>
            <a:off x="1147147" y="2914103"/>
            <a:ext cx="1349555" cy="1682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Cute happy smiling book Royalty Free Vector Image">
            <a:extLst>
              <a:ext uri="{FF2B5EF4-FFF2-40B4-BE49-F238E27FC236}">
                <a16:creationId xmlns:a16="http://schemas.microsoft.com/office/drawing/2014/main" xmlns="" id="{6364D39F-5D7D-48D7-B085-7C6C6343E121}"/>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37100" y1="48148" x2="49300" y2="47778"/>
                        <a14:foregroundMark x1="49300" y1="47778" x2="71100" y2="50463"/>
                        <a14:foregroundMark x1="50400" y1="46759" x2="51300" y2="54259"/>
                        <a14:foregroundMark x1="49400" y1="47130" x2="41400" y2="46296"/>
                        <a14:foregroundMark x1="41400" y1="46296" x2="37400" y2="53426"/>
                        <a14:foregroundMark x1="37400" y1="53426" x2="42200" y2="60185"/>
                        <a14:foregroundMark x1="42200" y1="60185" x2="53300" y2="57593"/>
                        <a14:foregroundMark x1="53300" y1="57593" x2="60500" y2="50278"/>
                        <a14:foregroundMark x1="60500" y1="50278" x2="62900" y2="43519"/>
                        <a14:foregroundMark x1="62900" y1="43519" x2="49500" y2="47870"/>
                        <a14:foregroundMark x1="49500" y1="47870" x2="42300" y2="56111"/>
                        <a14:foregroundMark x1="42300" y1="56111" x2="52100" y2="54907"/>
                        <a14:foregroundMark x1="52100" y1="54907" x2="66900" y2="48519"/>
                        <a14:foregroundMark x1="66900" y1="48519" x2="67100" y2="48333"/>
                        <a14:foregroundMark x1="50200" y1="47130" x2="42300" y2="45926"/>
                        <a14:foregroundMark x1="42300" y1="45926" x2="37300" y2="51852"/>
                        <a14:foregroundMark x1="37300" y1="51852" x2="39400" y2="57407"/>
                        <a14:foregroundMark x1="35800" y1="48519" x2="38700" y2="56852"/>
                        <a14:foregroundMark x1="40200" y1="44815" x2="48000" y2="43519"/>
                        <a14:foregroundMark x1="48000" y1="43519" x2="50600" y2="48148"/>
                        <a14:foregroundMark x1="64000" y1="43241" x2="71800" y2="45833"/>
                        <a14:foregroundMark x1="71800" y1="45833" x2="73800" y2="49630"/>
                        <a14:foregroundMark x1="60000" y1="55093" x2="67700" y2="56852"/>
                        <a14:foregroundMark x1="67700" y1="56852" x2="72700" y2="51389"/>
                        <a14:foregroundMark x1="62300" y1="51944" x2="67300" y2="57037"/>
                        <a14:foregroundMark x1="63600" y1="57407" x2="71300" y2="55185"/>
                        <a14:foregroundMark x1="71300" y1="55185" x2="73000" y2="52778"/>
                        <a14:foregroundMark x1="80100" y1="48148" x2="80100" y2="48148"/>
                        <a14:foregroundMark x1="79600" y1="45370" x2="80700" y2="48333"/>
                        <a14:foregroundMark x1="77100" y1="53704" x2="79600" y2="50463"/>
                        <a14:foregroundMark x1="18500" y1="47963" x2="21000" y2="52778"/>
                        <a14:foregroundMark x1="40600" y1="76111" x2="41200" y2="76111"/>
                        <a14:foregroundMark x1="69600" y1="72685" x2="69600" y2="72685"/>
                        <a14:foregroundMark x1="69600" y1="72685" x2="69600" y2="72685"/>
                        <a14:foregroundMark x1="50800" y1="49815" x2="57700" y2="52778"/>
                      </a14:backgroundRemoval>
                    </a14:imgEffect>
                  </a14:imgLayer>
                </a14:imgProps>
              </a:ext>
              <a:ext uri="{28A0092B-C50C-407E-A947-70E740481C1C}">
                <a14:useLocalDpi xmlns:a14="http://schemas.microsoft.com/office/drawing/2010/main" val="0"/>
              </a:ext>
            </a:extLst>
          </a:blip>
          <a:srcRect/>
          <a:stretch>
            <a:fillRect/>
          </a:stretch>
        </p:blipFill>
        <p:spPr bwMode="auto">
          <a:xfrm>
            <a:off x="1254156" y="4416657"/>
            <a:ext cx="1349555" cy="16820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xmlns="" id="{62B4FDD4-2861-4472-9607-00D2E10B1D1A}"/>
              </a:ext>
            </a:extLst>
          </p:cNvPr>
          <p:cNvSpPr txBox="1"/>
          <p:nvPr/>
        </p:nvSpPr>
        <p:spPr>
          <a:xfrm>
            <a:off x="2416228" y="4836577"/>
            <a:ext cx="8779819" cy="715089"/>
          </a:xfrm>
          <a:prstGeom prst="roundRect">
            <a:avLst/>
          </a:prstGeom>
          <a:solidFill>
            <a:sysClr val="window" lastClr="FFFFFF"/>
          </a:solidFill>
          <a:ln w="12700" cap="flat" cmpd="sng" algn="ctr">
            <a:solidFill>
              <a:srgbClr val="5B9BD5"/>
            </a:solidFill>
            <a:prstDash val="solid"/>
            <a:miter lim="800000"/>
          </a:ln>
          <a:effectLst/>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3000" b="0" i="0" u="none" strike="noStrike" kern="1200" cap="none" spc="0" normalizeH="0" baseline="0" noProof="0" dirty="0" err="1">
                <a:ln>
                  <a:noFill/>
                </a:ln>
                <a:solidFill>
                  <a:srgbClr val="002060"/>
                </a:solidFill>
                <a:effectLst/>
                <a:uLnTx/>
                <a:uFillTx/>
                <a:latin typeface="Arial" pitchFamily="34" charset="0"/>
                <a:ea typeface="等线" panose="02010600030101010101" pitchFamily="2" charset="-122"/>
                <a:cs typeface="Arial" pitchFamily="34" charset="0"/>
                <a:sym typeface="+mn-lt"/>
              </a:rPr>
              <a:t>Hiểu</a:t>
            </a:r>
            <a:r>
              <a:rPr kumimoji="0" lang="en-US" altLang="zh-CN" sz="3000" b="0" i="0" u="none" strike="noStrike" kern="1200" cap="none" spc="0" normalizeH="0" baseline="0" noProof="0" dirty="0">
                <a:ln>
                  <a:noFill/>
                </a:ln>
                <a:solidFill>
                  <a:srgbClr val="002060"/>
                </a:solidFill>
                <a:effectLst/>
                <a:uLnTx/>
                <a:uFillTx/>
                <a:latin typeface="Arial" pitchFamily="34" charset="0"/>
                <a:ea typeface="等线" panose="02010600030101010101" pitchFamily="2" charset="-122"/>
                <a:cs typeface="Arial" pitchFamily="34" charset="0"/>
                <a:sym typeface="+mn-lt"/>
              </a:rPr>
              <a:t> </a:t>
            </a:r>
            <a:r>
              <a:rPr kumimoji="0" lang="en-US" altLang="zh-CN" sz="3000" b="0" i="0" u="none" strike="noStrike" kern="1200" cap="none" spc="0" normalizeH="0" baseline="0" noProof="0" dirty="0" err="1">
                <a:ln>
                  <a:noFill/>
                </a:ln>
                <a:solidFill>
                  <a:srgbClr val="002060"/>
                </a:solidFill>
                <a:effectLst/>
                <a:uLnTx/>
                <a:uFillTx/>
                <a:latin typeface="Arial" pitchFamily="34" charset="0"/>
                <a:ea typeface="等线" panose="02010600030101010101" pitchFamily="2" charset="-122"/>
                <a:cs typeface="Arial" pitchFamily="34" charset="0"/>
                <a:sym typeface="+mn-lt"/>
              </a:rPr>
              <a:t>nghĩa</a:t>
            </a:r>
            <a:r>
              <a:rPr kumimoji="0" lang="en-US" altLang="zh-CN" sz="3000" b="0" i="0" u="none" strike="noStrike" kern="1200" cap="none" spc="0" normalizeH="0" baseline="0" noProof="0" dirty="0">
                <a:ln>
                  <a:noFill/>
                </a:ln>
                <a:solidFill>
                  <a:srgbClr val="002060"/>
                </a:solidFill>
                <a:effectLst/>
                <a:uLnTx/>
                <a:uFillTx/>
                <a:latin typeface="Arial" pitchFamily="34" charset="0"/>
                <a:ea typeface="等线" panose="02010600030101010101" pitchFamily="2" charset="-122"/>
                <a:cs typeface="Arial" pitchFamily="34" charset="0"/>
                <a:sym typeface="+mn-lt"/>
              </a:rPr>
              <a:t> </a:t>
            </a:r>
            <a:r>
              <a:rPr kumimoji="0" lang="en-US" altLang="zh-CN" sz="3000" b="0" i="0" u="none" strike="noStrike" kern="1200" cap="none" spc="0" normalizeH="0" baseline="0" noProof="0" dirty="0" err="1">
                <a:ln>
                  <a:noFill/>
                </a:ln>
                <a:solidFill>
                  <a:srgbClr val="002060"/>
                </a:solidFill>
                <a:effectLst/>
                <a:uLnTx/>
                <a:uFillTx/>
                <a:latin typeface="Arial" pitchFamily="34" charset="0"/>
                <a:ea typeface="等线" panose="02010600030101010101" pitchFamily="2" charset="-122"/>
                <a:cs typeface="Arial" pitchFamily="34" charset="0"/>
                <a:sym typeface="+mn-lt"/>
              </a:rPr>
              <a:t>của</a:t>
            </a:r>
            <a:r>
              <a:rPr kumimoji="0" lang="en-US" altLang="zh-CN" sz="3000" b="0" i="0" u="none" strike="noStrike" kern="1200" cap="none" spc="0" normalizeH="0" baseline="0" noProof="0" dirty="0">
                <a:ln>
                  <a:noFill/>
                </a:ln>
                <a:solidFill>
                  <a:srgbClr val="002060"/>
                </a:solidFill>
                <a:effectLst/>
                <a:uLnTx/>
                <a:uFillTx/>
                <a:latin typeface="Arial" pitchFamily="34" charset="0"/>
                <a:ea typeface="等线" panose="02010600030101010101" pitchFamily="2" charset="-122"/>
                <a:cs typeface="Arial" pitchFamily="34" charset="0"/>
                <a:sym typeface="+mn-lt"/>
              </a:rPr>
              <a:t> </a:t>
            </a:r>
            <a:r>
              <a:rPr kumimoji="0" lang="en-US" altLang="zh-CN" sz="3000" b="0" i="0" u="none" strike="noStrike" kern="1200" cap="none" spc="0" normalizeH="0" baseline="0" noProof="0" dirty="0" err="1">
                <a:ln>
                  <a:noFill/>
                </a:ln>
                <a:solidFill>
                  <a:srgbClr val="002060"/>
                </a:solidFill>
                <a:effectLst/>
                <a:uLnTx/>
                <a:uFillTx/>
                <a:latin typeface="Arial" pitchFamily="34" charset="0"/>
                <a:ea typeface="等线" panose="02010600030101010101" pitchFamily="2" charset="-122"/>
                <a:cs typeface="Arial" pitchFamily="34" charset="0"/>
                <a:sym typeface="+mn-lt"/>
              </a:rPr>
              <a:t>các</a:t>
            </a:r>
            <a:r>
              <a:rPr kumimoji="0" lang="en-US" altLang="zh-CN" sz="3000" b="0" i="0" u="none" strike="noStrike" kern="1200" cap="none" spc="0" normalizeH="0" baseline="0" noProof="0" dirty="0">
                <a:ln>
                  <a:noFill/>
                </a:ln>
                <a:solidFill>
                  <a:srgbClr val="002060"/>
                </a:solidFill>
                <a:effectLst/>
                <a:uLnTx/>
                <a:uFillTx/>
                <a:latin typeface="Arial" pitchFamily="34" charset="0"/>
                <a:ea typeface="等线" panose="02010600030101010101" pitchFamily="2" charset="-122"/>
                <a:cs typeface="Arial" pitchFamily="34" charset="0"/>
                <a:sym typeface="+mn-lt"/>
              </a:rPr>
              <a:t> </a:t>
            </a:r>
            <a:r>
              <a:rPr kumimoji="0" lang="en-US" altLang="zh-CN" sz="3000" b="0" i="0" u="none" strike="noStrike" kern="1200" cap="none" spc="0" normalizeH="0" baseline="0" noProof="0" dirty="0" err="1">
                <a:ln>
                  <a:noFill/>
                </a:ln>
                <a:solidFill>
                  <a:srgbClr val="002060"/>
                </a:solidFill>
                <a:effectLst/>
                <a:uLnTx/>
                <a:uFillTx/>
                <a:latin typeface="Arial" pitchFamily="34" charset="0"/>
                <a:ea typeface="等线" panose="02010600030101010101" pitchFamily="2" charset="-122"/>
                <a:cs typeface="Arial" pitchFamily="34" charset="0"/>
                <a:sym typeface="+mn-lt"/>
              </a:rPr>
              <a:t>từ</a:t>
            </a:r>
            <a:r>
              <a:rPr kumimoji="0" lang="en-US" altLang="zh-CN" sz="3000" b="0" i="0" u="none" strike="noStrike" kern="1200" cap="none" spc="0" normalizeH="0" baseline="0" noProof="0" dirty="0">
                <a:ln>
                  <a:noFill/>
                </a:ln>
                <a:solidFill>
                  <a:srgbClr val="002060"/>
                </a:solidFill>
                <a:effectLst/>
                <a:uLnTx/>
                <a:uFillTx/>
                <a:latin typeface="Arial" pitchFamily="34" charset="0"/>
                <a:ea typeface="等线" panose="02010600030101010101" pitchFamily="2" charset="-122"/>
                <a:cs typeface="Arial" pitchFamily="34" charset="0"/>
                <a:sym typeface="+mn-lt"/>
              </a:rPr>
              <a:t> </a:t>
            </a:r>
            <a:r>
              <a:rPr kumimoji="0" lang="en-US" altLang="zh-CN" sz="3000" b="0" i="0" u="none" strike="noStrike" kern="1200" cap="none" spc="0" normalizeH="0" baseline="0" noProof="0" dirty="0" err="1">
                <a:ln>
                  <a:noFill/>
                </a:ln>
                <a:solidFill>
                  <a:srgbClr val="002060"/>
                </a:solidFill>
                <a:effectLst/>
                <a:uLnTx/>
                <a:uFillTx/>
                <a:latin typeface="Arial" pitchFamily="34" charset="0"/>
                <a:ea typeface="等线" panose="02010600030101010101" pitchFamily="2" charset="-122"/>
                <a:cs typeface="Arial" pitchFamily="34" charset="0"/>
                <a:sym typeface="+mn-lt"/>
              </a:rPr>
              <a:t>khó</a:t>
            </a:r>
            <a:r>
              <a:rPr kumimoji="0" lang="en-US" altLang="zh-CN" sz="3000" b="0" i="0" u="none" strike="noStrike" kern="1200" cap="none" spc="0" normalizeH="0" baseline="0" noProof="0" dirty="0">
                <a:ln>
                  <a:noFill/>
                </a:ln>
                <a:solidFill>
                  <a:srgbClr val="002060"/>
                </a:solidFill>
                <a:effectLst/>
                <a:uLnTx/>
                <a:uFillTx/>
                <a:latin typeface="Arial" pitchFamily="34" charset="0"/>
                <a:ea typeface="等线" panose="02010600030101010101" pitchFamily="2" charset="-122"/>
                <a:cs typeface="Arial" pitchFamily="34" charset="0"/>
                <a:sym typeface="+mn-lt"/>
              </a:rPr>
              <a:t>, </a:t>
            </a:r>
            <a:r>
              <a:rPr kumimoji="0" lang="en-US" altLang="zh-CN" sz="3000" b="0" i="0" u="none" strike="noStrike" kern="1200" cap="none" spc="0" normalizeH="0" baseline="0" noProof="0" dirty="0" err="1">
                <a:ln>
                  <a:noFill/>
                </a:ln>
                <a:solidFill>
                  <a:srgbClr val="002060"/>
                </a:solidFill>
                <a:effectLst/>
                <a:uLnTx/>
                <a:uFillTx/>
                <a:latin typeface="Arial" pitchFamily="34" charset="0"/>
                <a:ea typeface="等线" panose="02010600030101010101" pitchFamily="2" charset="-122"/>
                <a:cs typeface="Arial" pitchFamily="34" charset="0"/>
                <a:sym typeface="+mn-lt"/>
              </a:rPr>
              <a:t>hiểu</a:t>
            </a:r>
            <a:r>
              <a:rPr kumimoji="0" lang="en-US" altLang="zh-CN" sz="3000" b="0" i="0" u="none" strike="noStrike" kern="1200" cap="none" spc="0" normalizeH="0" baseline="0" noProof="0" dirty="0">
                <a:ln>
                  <a:noFill/>
                </a:ln>
                <a:solidFill>
                  <a:srgbClr val="002060"/>
                </a:solidFill>
                <a:effectLst/>
                <a:uLnTx/>
                <a:uFillTx/>
                <a:latin typeface="Arial" pitchFamily="34" charset="0"/>
                <a:ea typeface="等线" panose="02010600030101010101" pitchFamily="2" charset="-122"/>
                <a:cs typeface="Arial" pitchFamily="34" charset="0"/>
                <a:sym typeface="+mn-lt"/>
              </a:rPr>
              <a:t> </a:t>
            </a:r>
            <a:r>
              <a:rPr kumimoji="0" lang="en-US" altLang="zh-CN" sz="3000" b="0" i="0" u="none" strike="noStrike" kern="1200" cap="none" spc="0" normalizeH="0" baseline="0" noProof="0" dirty="0" err="1">
                <a:ln>
                  <a:noFill/>
                </a:ln>
                <a:solidFill>
                  <a:srgbClr val="002060"/>
                </a:solidFill>
                <a:effectLst/>
                <a:uLnTx/>
                <a:uFillTx/>
                <a:latin typeface="Arial" pitchFamily="34" charset="0"/>
                <a:ea typeface="等线" panose="02010600030101010101" pitchFamily="2" charset="-122"/>
                <a:cs typeface="Arial" pitchFamily="34" charset="0"/>
                <a:sym typeface="+mn-lt"/>
              </a:rPr>
              <a:t>nội</a:t>
            </a:r>
            <a:r>
              <a:rPr kumimoji="0" lang="en-US" altLang="zh-CN" sz="3000" b="0" i="0" u="none" strike="noStrike" kern="1200" cap="none" spc="0" normalizeH="0" baseline="0" noProof="0" dirty="0">
                <a:ln>
                  <a:noFill/>
                </a:ln>
                <a:solidFill>
                  <a:srgbClr val="002060"/>
                </a:solidFill>
                <a:effectLst/>
                <a:uLnTx/>
                <a:uFillTx/>
                <a:latin typeface="Arial" pitchFamily="34" charset="0"/>
                <a:ea typeface="等线" panose="02010600030101010101" pitchFamily="2" charset="-122"/>
                <a:cs typeface="Arial" pitchFamily="34" charset="0"/>
                <a:sym typeface="+mn-lt"/>
              </a:rPr>
              <a:t> dung </a:t>
            </a:r>
            <a:r>
              <a:rPr kumimoji="0" lang="en-US" altLang="zh-CN" sz="3000" b="0" i="0" u="none" strike="noStrike" kern="1200" cap="none" spc="0" normalizeH="0" baseline="0" noProof="0" dirty="0" err="1">
                <a:ln>
                  <a:noFill/>
                </a:ln>
                <a:solidFill>
                  <a:srgbClr val="002060"/>
                </a:solidFill>
                <a:effectLst/>
                <a:uLnTx/>
                <a:uFillTx/>
                <a:latin typeface="Arial" pitchFamily="34" charset="0"/>
                <a:ea typeface="等线" panose="02010600030101010101" pitchFamily="2" charset="-122"/>
                <a:cs typeface="Arial" pitchFamily="34" charset="0"/>
                <a:sym typeface="+mn-lt"/>
              </a:rPr>
              <a:t>bài</a:t>
            </a:r>
            <a:r>
              <a:rPr kumimoji="0" lang="en-US" altLang="zh-CN" sz="3000" b="0" i="0" u="none" strike="noStrike" kern="1200" cap="none" spc="0" normalizeH="0" baseline="0" noProof="0" dirty="0">
                <a:ln>
                  <a:noFill/>
                </a:ln>
                <a:solidFill>
                  <a:srgbClr val="002060"/>
                </a:solidFill>
                <a:effectLst/>
                <a:uLnTx/>
                <a:uFillTx/>
                <a:latin typeface="Arial" pitchFamily="34" charset="0"/>
                <a:ea typeface="等线" panose="02010600030101010101" pitchFamily="2" charset="-122"/>
                <a:cs typeface="Arial" pitchFamily="34" charset="0"/>
                <a:sym typeface="+mn-lt"/>
              </a:rPr>
              <a:t> </a:t>
            </a:r>
            <a:r>
              <a:rPr kumimoji="0" lang="en-US" altLang="zh-CN" sz="3000" b="0" i="0" u="none" strike="noStrike" kern="1200" cap="none" spc="0" normalizeH="0" baseline="0" noProof="0" dirty="0" err="1">
                <a:ln>
                  <a:noFill/>
                </a:ln>
                <a:solidFill>
                  <a:srgbClr val="002060"/>
                </a:solidFill>
                <a:effectLst/>
                <a:uLnTx/>
                <a:uFillTx/>
                <a:latin typeface="Arial" pitchFamily="34" charset="0"/>
                <a:ea typeface="等线" panose="02010600030101010101" pitchFamily="2" charset="-122"/>
                <a:cs typeface="Arial" pitchFamily="34" charset="0"/>
                <a:sym typeface="+mn-lt"/>
              </a:rPr>
              <a:t>đọc</a:t>
            </a:r>
            <a:endParaRPr kumimoji="0" lang="zh-CN" altLang="en-US" sz="3000" b="0" i="0" u="none" strike="noStrike" kern="1200" cap="none" spc="0" normalizeH="0" baseline="0" noProof="0" dirty="0">
              <a:ln>
                <a:noFill/>
              </a:ln>
              <a:solidFill>
                <a:srgbClr val="002060"/>
              </a:solidFill>
              <a:effectLst/>
              <a:uLnTx/>
              <a:uFillTx/>
              <a:latin typeface="Arial" pitchFamily="34" charset="0"/>
              <a:ea typeface="等线" panose="02010600030101010101" pitchFamily="2" charset="-122"/>
              <a:cs typeface="Arial" pitchFamily="34" charset="0"/>
              <a:sym typeface="+mn-lt"/>
            </a:endParaRPr>
          </a:p>
        </p:txBody>
      </p:sp>
      <p:pic>
        <p:nvPicPr>
          <p:cNvPr id="23" name="Picture 8"/>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9013247">
            <a:off x="390145" y="555924"/>
            <a:ext cx="2447139" cy="867236"/>
          </a:xfrm>
          <a:prstGeom prst="rect">
            <a:avLst/>
          </a:prstGeom>
        </p:spPr>
      </p:pic>
    </p:spTree>
    <p:extLst>
      <p:ext uri="{BB962C8B-B14F-4D97-AF65-F5344CB8AC3E}">
        <p14:creationId xmlns:p14="http://schemas.microsoft.com/office/powerpoint/2010/main" val="16143964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15">
            <a:extLst>
              <a:ext uri="{FF2B5EF4-FFF2-40B4-BE49-F238E27FC236}">
                <a16:creationId xmlns="" xmlns:a16="http://schemas.microsoft.com/office/drawing/2014/main" id="{17829FBB-91A4-476C-B42A-62FFB58FD0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747041" flipH="1">
            <a:off x="9774427" y="29334"/>
            <a:ext cx="2731607" cy="896634"/>
          </a:xfrm>
          <a:prstGeom prst="rect">
            <a:avLst/>
          </a:prstGeom>
        </p:spPr>
      </p:pic>
      <p:pic>
        <p:nvPicPr>
          <p:cNvPr id="40" name="图片 16">
            <a:extLst>
              <a:ext uri="{FF2B5EF4-FFF2-40B4-BE49-F238E27FC236}">
                <a16:creationId xmlns="" xmlns:a16="http://schemas.microsoft.com/office/drawing/2014/main" id="{E719322B-C373-46DD-B0EB-61AB407295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93582" flipH="1">
            <a:off x="9138654" y="-239109"/>
            <a:ext cx="3241356" cy="1057285"/>
          </a:xfrm>
          <a:prstGeom prst="rect">
            <a:avLst/>
          </a:prstGeom>
        </p:spPr>
      </p:pic>
      <p:grpSp>
        <p:nvGrpSpPr>
          <p:cNvPr id="15" name="Group 14">
            <a:extLst>
              <a:ext uri="{FF2B5EF4-FFF2-40B4-BE49-F238E27FC236}">
                <a16:creationId xmlns="" xmlns:a16="http://schemas.microsoft.com/office/drawing/2014/main" id="{72719D45-A61A-4ADB-A496-F89DA433BDDC}"/>
              </a:ext>
            </a:extLst>
          </p:cNvPr>
          <p:cNvGrpSpPr/>
          <p:nvPr/>
        </p:nvGrpSpPr>
        <p:grpSpPr>
          <a:xfrm>
            <a:off x="2749707" y="888505"/>
            <a:ext cx="6504535" cy="4355855"/>
            <a:chOff x="2696657" y="669430"/>
            <a:chExt cx="6504535" cy="4355855"/>
          </a:xfrm>
        </p:grpSpPr>
        <p:pic>
          <p:nvPicPr>
            <p:cNvPr id="16" name="图片 78">
              <a:extLst>
                <a:ext uri="{FF2B5EF4-FFF2-40B4-BE49-F238E27FC236}">
                  <a16:creationId xmlns="" xmlns:a16="http://schemas.microsoft.com/office/drawing/2014/main" id="{4C47AB4B-7D70-48EB-A654-DE120BE941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5239" y="669430"/>
              <a:ext cx="1867370" cy="1283816"/>
            </a:xfrm>
            <a:prstGeom prst="rect">
              <a:avLst/>
            </a:prstGeom>
          </p:spPr>
        </p:pic>
        <p:sp>
          <p:nvSpPr>
            <p:cNvPr id="17" name="Rounded Rectangle 27">
              <a:extLst>
                <a:ext uri="{FF2B5EF4-FFF2-40B4-BE49-F238E27FC236}">
                  <a16:creationId xmlns="" xmlns:a16="http://schemas.microsoft.com/office/drawing/2014/main" id="{081CDF3C-C144-4E1E-9C0E-FCF2D5C34EE7}"/>
                </a:ext>
              </a:extLst>
            </p:cNvPr>
            <p:cNvSpPr/>
            <p:nvPr/>
          </p:nvSpPr>
          <p:spPr>
            <a:xfrm>
              <a:off x="2696657" y="1785307"/>
              <a:ext cx="6504535" cy="323997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18" name="Picture 17">
              <a:extLst>
                <a:ext uri="{FF2B5EF4-FFF2-40B4-BE49-F238E27FC236}">
                  <a16:creationId xmlns="" xmlns:a16="http://schemas.microsoft.com/office/drawing/2014/main" id="{9E6799AE-2245-41BA-8038-22C8A40CF05B}"/>
                </a:ext>
              </a:extLst>
            </p:cNvPr>
            <p:cNvPicPr>
              <a:picLocks noChangeAspect="1"/>
            </p:cNvPicPr>
            <p:nvPr/>
          </p:nvPicPr>
          <p:blipFill>
            <a:blip r:embed="rId4"/>
            <a:stretch>
              <a:fillRect/>
            </a:stretch>
          </p:blipFill>
          <p:spPr>
            <a:xfrm>
              <a:off x="2964673" y="2115274"/>
              <a:ext cx="5968501" cy="2780017"/>
            </a:xfrm>
            <a:prstGeom prst="rect">
              <a:avLst/>
            </a:prstGeom>
          </p:spPr>
        </p:pic>
      </p:grpSp>
    </p:spTree>
    <p:extLst>
      <p:ext uri="{BB962C8B-B14F-4D97-AF65-F5344CB8AC3E}">
        <p14:creationId xmlns:p14="http://schemas.microsoft.com/office/powerpoint/2010/main" val="30684984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1000"/>
                                        <p:tgtEl>
                                          <p:spTgt spid="40"/>
                                        </p:tgtEl>
                                      </p:cBhvr>
                                    </p:animEffect>
                                  </p:childTnLst>
                                </p:cTn>
                              </p:par>
                              <p:par>
                                <p:cTn id="8" presetID="22" presetClass="entr" presetSubtype="2"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right)">
                                      <p:cBhvr>
                                        <p:cTn id="10" dur="1000"/>
                                        <p:tgtEl>
                                          <p:spTgt spid="39"/>
                                        </p:tgtEl>
                                      </p:cBhvr>
                                    </p:animEffect>
                                  </p:childTnLst>
                                </p:cTn>
                              </p:par>
                              <p:par>
                                <p:cTn id="11" presetID="42"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圆角 7">
            <a:extLst>
              <a:ext uri="{FF2B5EF4-FFF2-40B4-BE49-F238E27FC236}">
                <a16:creationId xmlns="" xmlns:a16="http://schemas.microsoft.com/office/drawing/2014/main" id="{736379F3-5C1B-408E-98B7-43D48EB5B1A8}"/>
              </a:ext>
            </a:extLst>
          </p:cNvPr>
          <p:cNvSpPr/>
          <p:nvPr/>
        </p:nvSpPr>
        <p:spPr>
          <a:xfrm>
            <a:off x="265770" y="161925"/>
            <a:ext cx="11612880" cy="6541531"/>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b="1" dirty="0"/>
              <a:t>Ngọn lửa Ô-lim-pích</a:t>
            </a:r>
            <a:endParaRPr lang="vi-VN" dirty="0"/>
          </a:p>
          <a:p>
            <a:r>
              <a:rPr lang="vi-VN" dirty="0"/>
              <a:t>Tục lệ tổ chức Đại hội Thể thao Ô-lim-pích đã có từ gần 3000 năm trước ở nước Hi Lạp cổ.</a:t>
            </a:r>
          </a:p>
          <a:p>
            <a:r>
              <a:rPr lang="vi-VN" dirty="0"/>
              <a:t>Đại hội được tổ chức bốn năm một lần, vào tháng 7, thường kéo dài năm, sáu ngày. Trai tráng từ khắp nơi trên đất nước Hi Lạp đổ về thành phố Ô-lim-pi-a thi chạy, nhảy, bắn cung, đua ngựa, ném đĩa, ném lao, đấu vật,... Những người đoạt giải được tấu nhạc chúc mừng và được đặt một vòng nguyệt quế lên đầu tượng trưng cho vinh quang, chiến thắng. Trong thời gian lễ hội, mọi cuộc xung đột đều phải tạm ngừng. Thành phố Ô-lim-pi-a trở nên đông đúc, tưng bừng, náo nhiệt vì sự có mặt của người tứ xứ.</a:t>
            </a:r>
          </a:p>
          <a:p>
            <a:r>
              <a:rPr lang="vi-VN" dirty="0"/>
              <a:t>Từ năm 1894, tục lệ tốt đẹp này được khôi phục và tổ chức trên phạm vi toàn thế giới. Ngọn lửa mang từ thành phố Ô-lim-pi-a tới được thắp sáng trong giờ khai mạc, báo hiệu bắt đầu những cuộc đua tài theo tinh thần hoà bình và hữu nghị.</a:t>
            </a:r>
          </a:p>
        </p:txBody>
      </p:sp>
      <p:pic>
        <p:nvPicPr>
          <p:cNvPr id="5" name="Picture 4">
            <a:extLst>
              <a:ext uri="{FF2B5EF4-FFF2-40B4-BE49-F238E27FC236}">
                <a16:creationId xmlns="" xmlns:a16="http://schemas.microsoft.com/office/drawing/2014/main" id="{A514A3EF-0723-40D8-9B2C-9CBED490662D}"/>
              </a:ext>
            </a:extLst>
          </p:cNvPr>
          <p:cNvPicPr>
            <a:picLocks noChangeAspect="1"/>
          </p:cNvPicPr>
          <p:nvPr/>
        </p:nvPicPr>
        <p:blipFill>
          <a:blip r:embed="rId2"/>
          <a:stretch>
            <a:fillRect/>
          </a:stretch>
        </p:blipFill>
        <p:spPr>
          <a:xfrm>
            <a:off x="6924674" y="4295135"/>
            <a:ext cx="5267325" cy="25628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9" name="TextBox 28">
            <a:extLst>
              <a:ext uri="{FF2B5EF4-FFF2-40B4-BE49-F238E27FC236}">
                <a16:creationId xmlns="" xmlns:a16="http://schemas.microsoft.com/office/drawing/2014/main" id="{BEE56B32-E1FF-4F13-AB65-385CAE22167F}"/>
              </a:ext>
            </a:extLst>
          </p:cNvPr>
          <p:cNvSpPr txBox="1"/>
          <p:nvPr/>
        </p:nvSpPr>
        <p:spPr>
          <a:xfrm>
            <a:off x="423885" y="500244"/>
            <a:ext cx="11296650" cy="6370975"/>
          </a:xfrm>
          <a:prstGeom prst="rect">
            <a:avLst/>
          </a:prstGeom>
          <a:noFill/>
        </p:spPr>
        <p:txBody>
          <a:bodyPr wrap="square" rtlCol="0">
            <a:spAutoFit/>
          </a:bodyPr>
          <a:lstStyle/>
          <a:p>
            <a:pPr algn="ctr"/>
            <a:r>
              <a:rPr lang="en-US" sz="2400" b="1" dirty="0">
                <a:solidFill>
                  <a:srgbClr val="FF0000"/>
                </a:solidFill>
                <a:effectLst>
                  <a:outerShdw blurRad="38100" dist="38100" dir="2700000" algn="tl">
                    <a:srgbClr val="000000">
                      <a:alpha val="43137"/>
                    </a:srgbClr>
                  </a:outerShdw>
                </a:effectLst>
                <a:latin typeface="Arial" pitchFamily="34" charset="0"/>
                <a:cs typeface="Arial" pitchFamily="34" charset="0"/>
              </a:rPr>
              <a:t>NGỌN LỬA Ô</a:t>
            </a:r>
            <a:r>
              <a:rPr lang="en-US" sz="24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-LIM-PICH</a:t>
            </a:r>
            <a:endParaRPr lang="en-US" sz="24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a:p>
            <a:r>
              <a:rPr lang="en-US" sz="2400" dirty="0" smtClean="0">
                <a:latin typeface="Arial" pitchFamily="34" charset="0"/>
                <a:cs typeface="Arial" pitchFamily="34" charset="0"/>
              </a:rPr>
              <a:t>	</a:t>
            </a:r>
            <a:r>
              <a:rPr lang="vi-VN" sz="2400" dirty="0" smtClean="0">
                <a:latin typeface="Arial" pitchFamily="34" charset="0"/>
                <a:cs typeface="Arial" pitchFamily="34" charset="0"/>
              </a:rPr>
              <a:t>Tục </a:t>
            </a:r>
            <a:r>
              <a:rPr lang="vi-VN" sz="2400" dirty="0">
                <a:latin typeface="Arial" pitchFamily="34" charset="0"/>
                <a:cs typeface="Arial" pitchFamily="34" charset="0"/>
              </a:rPr>
              <a:t>lệ tổ chức Đại hội Thể thao Ô-lim-pích đã có từ gần </a:t>
            </a:r>
            <a:r>
              <a:rPr lang="vi-VN" sz="2400" dirty="0" smtClean="0">
                <a:latin typeface="Arial" pitchFamily="34" charset="0"/>
                <a:cs typeface="Arial" pitchFamily="34" charset="0"/>
              </a:rPr>
              <a:t>3</a:t>
            </a:r>
            <a:r>
              <a:rPr lang="en-US" sz="2400" dirty="0" smtClean="0">
                <a:latin typeface="Arial" pitchFamily="34" charset="0"/>
                <a:cs typeface="Arial" pitchFamily="34" charset="0"/>
              </a:rPr>
              <a:t> </a:t>
            </a:r>
            <a:r>
              <a:rPr lang="vi-VN" sz="2400" dirty="0" smtClean="0">
                <a:latin typeface="Arial" pitchFamily="34" charset="0"/>
                <a:cs typeface="Arial" pitchFamily="34" charset="0"/>
              </a:rPr>
              <a:t>000 </a:t>
            </a:r>
            <a:r>
              <a:rPr lang="vi-VN" sz="2400" dirty="0">
                <a:latin typeface="Arial" pitchFamily="34" charset="0"/>
                <a:cs typeface="Arial" pitchFamily="34" charset="0"/>
              </a:rPr>
              <a:t>năm trước ở nước </a:t>
            </a:r>
            <a:r>
              <a:rPr lang="en-US" sz="2400" dirty="0" err="1" smtClean="0">
                <a:latin typeface="Arial" pitchFamily="34" charset="0"/>
                <a:cs typeface="Arial" pitchFamily="34" charset="0"/>
              </a:rPr>
              <a:t>Hy</a:t>
            </a:r>
            <a:r>
              <a:rPr lang="vi-VN" sz="2400" dirty="0" smtClean="0">
                <a:latin typeface="Arial" pitchFamily="34" charset="0"/>
                <a:cs typeface="Arial" pitchFamily="34" charset="0"/>
              </a:rPr>
              <a:t> </a:t>
            </a:r>
            <a:r>
              <a:rPr lang="vi-VN" sz="2400" dirty="0">
                <a:latin typeface="Arial" pitchFamily="34" charset="0"/>
                <a:cs typeface="Arial" pitchFamily="34" charset="0"/>
              </a:rPr>
              <a:t>Lạp cổ.</a:t>
            </a:r>
          </a:p>
          <a:p>
            <a:r>
              <a:rPr lang="en-US" sz="2400" dirty="0" smtClean="0">
                <a:latin typeface="Arial" pitchFamily="34" charset="0"/>
                <a:cs typeface="Arial" pitchFamily="34" charset="0"/>
              </a:rPr>
              <a:t>	</a:t>
            </a:r>
            <a:r>
              <a:rPr lang="vi-VN" sz="2400" dirty="0" smtClean="0">
                <a:latin typeface="Arial" pitchFamily="34" charset="0"/>
                <a:cs typeface="Arial" pitchFamily="34" charset="0"/>
              </a:rPr>
              <a:t>Đại </a:t>
            </a:r>
            <a:r>
              <a:rPr lang="vi-VN" sz="2400" dirty="0">
                <a:latin typeface="Arial" pitchFamily="34" charset="0"/>
                <a:cs typeface="Arial" pitchFamily="34" charset="0"/>
              </a:rPr>
              <a:t>hội được tổ chức bốn năm một lần, vào tháng </a:t>
            </a:r>
            <a:r>
              <a:rPr lang="en-US" sz="2400" dirty="0" err="1">
                <a:latin typeface="Arial" pitchFamily="34" charset="0"/>
                <a:cs typeface="Arial" pitchFamily="34" charset="0"/>
              </a:rPr>
              <a:t>B</a:t>
            </a:r>
            <a:r>
              <a:rPr lang="en-US" sz="2400" dirty="0" err="1" smtClean="0">
                <a:latin typeface="Arial" pitchFamily="34" charset="0"/>
                <a:cs typeface="Arial" pitchFamily="34" charset="0"/>
              </a:rPr>
              <a:t>ảy</a:t>
            </a:r>
            <a:r>
              <a:rPr lang="vi-VN" sz="2400" dirty="0" smtClean="0">
                <a:latin typeface="Arial" pitchFamily="34" charset="0"/>
                <a:cs typeface="Arial" pitchFamily="34" charset="0"/>
              </a:rPr>
              <a:t>, </a:t>
            </a:r>
            <a:r>
              <a:rPr lang="vi-VN" sz="2400" dirty="0">
                <a:latin typeface="Arial" pitchFamily="34" charset="0"/>
                <a:cs typeface="Arial" pitchFamily="34" charset="0"/>
              </a:rPr>
              <a:t>thường kéo dài năm, sáu ngày. Trai tráng từ khắp nơi trên đất nước Hi Lạp đổ về thành phố Ô-lim-pi-a thi chạy, nhảy, bắn cung, đua ngựa, ném đĩa, ném lao, đấu vật,... Những người đoạt giải được tấu nhạc chúc mừng và được đặt một vòng nguyệt quế lên đầu tượng trưng cho vinh quang, chiến thắng. Trong thời gian lễ hội, mọi cuộc xung đột đều phải tạm ngừng. Thành phố Ô-lim-pi-a trở nên đông đúc, tưng bừng, náo nhiệt vì sự có mặt của người tứ xứ.</a:t>
            </a:r>
          </a:p>
          <a:p>
            <a:r>
              <a:rPr lang="en-US" sz="2400" dirty="0" smtClean="0">
                <a:latin typeface="Arial" pitchFamily="34" charset="0"/>
                <a:cs typeface="Arial" pitchFamily="34" charset="0"/>
              </a:rPr>
              <a:t>	</a:t>
            </a:r>
            <a:r>
              <a:rPr lang="vi-VN" sz="2400" dirty="0" smtClean="0">
                <a:latin typeface="Arial" pitchFamily="34" charset="0"/>
                <a:cs typeface="Arial" pitchFamily="34" charset="0"/>
              </a:rPr>
              <a:t>Từ </a:t>
            </a:r>
            <a:r>
              <a:rPr lang="vi-VN" sz="2400" dirty="0">
                <a:latin typeface="Arial" pitchFamily="34" charset="0"/>
                <a:cs typeface="Arial" pitchFamily="34" charset="0"/>
              </a:rPr>
              <a:t>năm 1894, tục lệ tốt đẹp này được khôi phục và tổ chức trên phạm vi toàn thế giới. </a:t>
            </a:r>
            <a:r>
              <a:rPr lang="en-US" sz="2400" dirty="0" err="1" smtClean="0">
                <a:latin typeface="Arial" pitchFamily="34" charset="0"/>
                <a:cs typeface="Arial" pitchFamily="34" charset="0"/>
              </a:rPr>
              <a:t>Trong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các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đại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hội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về</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sau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có</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thêm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sự</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tham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gia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của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các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vận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động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viên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nữ</a:t>
            </a:r>
            <a:r>
              <a:rPr lang="en-US" sz="2400" dirty="0" smtClean="0">
                <a:latin typeface="Arial" pitchFamily="34" charset="0"/>
                <a:cs typeface="Arial" pitchFamily="34" charset="0"/>
              </a:rPr>
              <a:t>. </a:t>
            </a:r>
            <a:r>
              <a:rPr lang="vi-VN" sz="2400" dirty="0" smtClean="0">
                <a:latin typeface="Arial" pitchFamily="34" charset="0"/>
                <a:cs typeface="Arial" pitchFamily="34" charset="0"/>
              </a:rPr>
              <a:t>Ngọn </a:t>
            </a:r>
            <a:r>
              <a:rPr lang="vi-VN" sz="2400" dirty="0">
                <a:latin typeface="Arial" pitchFamily="34" charset="0"/>
                <a:cs typeface="Arial" pitchFamily="34" charset="0"/>
              </a:rPr>
              <a:t>lửa mang từ thành phố Ô-lim-pi-a tới được thắp sáng trong giờ khai mạc, báo hiệu bắt đầu những cuộc đua tài theo tinh thần hoà bình và hữu nghị</a:t>
            </a:r>
            <a:r>
              <a:rPr lang="vi-VN" sz="2400" dirty="0" smtClean="0">
                <a:latin typeface="Arial" pitchFamily="34" charset="0"/>
                <a:cs typeface="Arial" pitchFamily="34" charset="0"/>
              </a:rPr>
              <a:t>.</a:t>
            </a:r>
            <a:endParaRPr lang="en-US" sz="2400" dirty="0" smtClean="0">
              <a:latin typeface="Arial" pitchFamily="34" charset="0"/>
              <a:cs typeface="Arial" pitchFamily="34" charset="0"/>
            </a:endParaRPr>
          </a:p>
          <a:p>
            <a:pPr lvl="0"/>
            <a:r>
              <a:rPr lang="en-US" sz="2400" dirty="0" smtClean="0">
                <a:solidFill>
                  <a:prstClr val="black"/>
                </a:solidFill>
                <a:latin typeface="Arial" pitchFamily="34" charset="0"/>
                <a:ea typeface="Arial-Rounded" panose="020B0500000000000000" pitchFamily="34" charset="0"/>
                <a:cs typeface="Arial" pitchFamily="34" charset="0"/>
              </a:rPr>
              <a:t>                                                                           </a:t>
            </a:r>
            <a:r>
              <a:rPr lang="vi-VN" sz="2400" dirty="0" smtClean="0">
                <a:solidFill>
                  <a:prstClr val="black"/>
                </a:solidFill>
                <a:latin typeface="Arial" pitchFamily="34" charset="0"/>
                <a:ea typeface="Arial-Rounded" panose="020B0500000000000000" pitchFamily="34" charset="0"/>
                <a:cs typeface="Arial" pitchFamily="34" charset="0"/>
              </a:rPr>
              <a:t>(</a:t>
            </a:r>
            <a:r>
              <a:rPr lang="vi-VN" sz="2400" dirty="0">
                <a:solidFill>
                  <a:prstClr val="black"/>
                </a:solidFill>
                <a:latin typeface="Arial" pitchFamily="34" charset="0"/>
                <a:ea typeface="Arial-Rounded" panose="020B0500000000000000" pitchFamily="34" charset="0"/>
                <a:cs typeface="Arial" pitchFamily="34" charset="0"/>
              </a:rPr>
              <a:t>Theo </a:t>
            </a:r>
            <a:r>
              <a:rPr lang="vi-VN" sz="2400" i="1" dirty="0">
                <a:solidFill>
                  <a:prstClr val="black"/>
                </a:solidFill>
                <a:latin typeface="Arial" pitchFamily="34" charset="0"/>
                <a:ea typeface="Arial-Rounded" panose="020B0500000000000000" pitchFamily="34" charset="0"/>
                <a:cs typeface="Arial" pitchFamily="34" charset="0"/>
              </a:rPr>
              <a:t>Kể chuyện </a:t>
            </a:r>
            <a:r>
              <a:rPr lang="en-US" sz="2400" i="1" dirty="0" err="1" smtClean="0">
                <a:solidFill>
                  <a:prstClr val="black"/>
                </a:solidFill>
                <a:latin typeface="Arial" pitchFamily="34" charset="0"/>
                <a:ea typeface="Arial-Rounded" panose="020B0500000000000000" pitchFamily="34" charset="0"/>
                <a:cs typeface="Arial" pitchFamily="34" charset="0"/>
              </a:rPr>
              <a:t>lịch</a:t>
            </a:r>
            <a:r>
              <a:rPr lang="en-US" sz="2400" i="1" dirty="0" smtClean="0">
                <a:solidFill>
                  <a:prstClr val="black"/>
                </a:solidFill>
                <a:latin typeface="Arial" pitchFamily="34" charset="0"/>
                <a:ea typeface="Arial-Rounded" panose="020B0500000000000000" pitchFamily="34" charset="0"/>
                <a:cs typeface="Arial" pitchFamily="34" charset="0"/>
              </a:rPr>
              <a:t> </a:t>
            </a:r>
            <a:r>
              <a:rPr lang="en-US" sz="2400" i="1" dirty="0" err="1" smtClean="0">
                <a:solidFill>
                  <a:prstClr val="black"/>
                </a:solidFill>
                <a:latin typeface="Arial" pitchFamily="34" charset="0"/>
                <a:ea typeface="Arial-Rounded" panose="020B0500000000000000" pitchFamily="34" charset="0"/>
                <a:cs typeface="Arial" pitchFamily="34" charset="0"/>
              </a:rPr>
              <a:t>sử</a:t>
            </a:r>
            <a:r>
              <a:rPr lang="vi-VN" sz="2400" i="1" dirty="0" smtClean="0">
                <a:solidFill>
                  <a:prstClr val="black"/>
                </a:solidFill>
                <a:latin typeface="Arial" pitchFamily="34" charset="0"/>
                <a:ea typeface="Arial-Rounded" panose="020B0500000000000000" pitchFamily="34" charset="0"/>
                <a:cs typeface="Arial" pitchFamily="34" charset="0"/>
              </a:rPr>
              <a:t> </a:t>
            </a:r>
            <a:r>
              <a:rPr lang="vi-VN" sz="2400" i="1" dirty="0">
                <a:solidFill>
                  <a:prstClr val="black"/>
                </a:solidFill>
                <a:latin typeface="Arial" pitchFamily="34" charset="0"/>
                <a:ea typeface="Arial-Rounded" panose="020B0500000000000000" pitchFamily="34" charset="0"/>
                <a:cs typeface="Arial" pitchFamily="34" charset="0"/>
              </a:rPr>
              <a:t>thế giới</a:t>
            </a:r>
            <a:r>
              <a:rPr lang="vi-VN" sz="2400" dirty="0">
                <a:solidFill>
                  <a:prstClr val="black"/>
                </a:solidFill>
                <a:latin typeface="Arial" pitchFamily="34" charset="0"/>
                <a:ea typeface="Arial-Rounded" panose="020B0500000000000000" pitchFamily="34" charset="0"/>
                <a:cs typeface="Arial" pitchFamily="34" charset="0"/>
              </a:rPr>
              <a:t>)</a:t>
            </a:r>
          </a:p>
          <a:p>
            <a:endParaRPr lang="vi-VN" sz="2400" dirty="0">
              <a:latin typeface="+mj-lt"/>
            </a:endParaRPr>
          </a:p>
        </p:txBody>
      </p:sp>
      <p:sp>
        <p:nvSpPr>
          <p:cNvPr id="30" name="Rectangle: Rounded Corners 29">
            <a:extLst>
              <a:ext uri="{FF2B5EF4-FFF2-40B4-BE49-F238E27FC236}">
                <a16:creationId xmlns="" xmlns:a16="http://schemas.microsoft.com/office/drawing/2014/main" id="{824F2696-654A-411B-875E-C304E2F75B91}"/>
              </a:ext>
            </a:extLst>
          </p:cNvPr>
          <p:cNvSpPr/>
          <p:nvPr/>
        </p:nvSpPr>
        <p:spPr>
          <a:xfrm>
            <a:off x="46" y="42802"/>
            <a:ext cx="2639359" cy="566678"/>
          </a:xfrm>
          <a:prstGeom prst="roundRect">
            <a:avLst>
              <a:gd name="adj" fmla="val 37824"/>
            </a:avLst>
          </a:prstGeom>
          <a:solidFill>
            <a:srgbClr val="EF8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err="1">
                <a:solidFill>
                  <a:prstClr val="white"/>
                </a:solidFill>
                <a:latin typeface="Calibri" panose="020F0502020204030204" pitchFamily="34" charset="0"/>
                <a:cs typeface="Calibri" panose="020F0502020204030204" pitchFamily="34" charset="0"/>
              </a:rPr>
              <a:t>Đọc</a:t>
            </a:r>
            <a:r>
              <a:rPr lang="en-US" sz="4400" b="1" dirty="0">
                <a:solidFill>
                  <a:prstClr val="white"/>
                </a:solidFill>
                <a:latin typeface="Calibri" panose="020F0502020204030204" pitchFamily="34" charset="0"/>
                <a:cs typeface="Calibri" panose="020F0502020204030204" pitchFamily="34" charset="0"/>
              </a:rPr>
              <a:t> </a:t>
            </a:r>
            <a:r>
              <a:rPr lang="en-US" sz="4400" b="1" dirty="0" err="1">
                <a:solidFill>
                  <a:prstClr val="white"/>
                </a:solidFill>
                <a:latin typeface="Calibri" panose="020F0502020204030204" pitchFamily="34" charset="0"/>
                <a:cs typeface="Calibri" panose="020F0502020204030204" pitchFamily="34" charset="0"/>
              </a:rPr>
              <a:t>mẫu</a:t>
            </a:r>
            <a:endParaRPr kumimoji="0" lang="en-US" sz="44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087043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圆角 7">
            <a:extLst>
              <a:ext uri="{FF2B5EF4-FFF2-40B4-BE49-F238E27FC236}">
                <a16:creationId xmlns="" xmlns:a16="http://schemas.microsoft.com/office/drawing/2014/main" id="{736379F3-5C1B-408E-98B7-43D48EB5B1A8}"/>
              </a:ext>
            </a:extLst>
          </p:cNvPr>
          <p:cNvSpPr/>
          <p:nvPr/>
        </p:nvSpPr>
        <p:spPr>
          <a:xfrm>
            <a:off x="265770" y="161925"/>
            <a:ext cx="11612880" cy="6541531"/>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杨任东竹石体-Medium" panose="02000000000000000000" pitchFamily="2" charset="-122"/>
              <a:ea typeface="杨任东竹石体-Medium" panose="02000000000000000000" pitchFamily="2" charset="-122"/>
              <a:cs typeface="+mn-cs"/>
            </a:endParaRPr>
          </a:p>
        </p:txBody>
      </p:sp>
      <p:pic>
        <p:nvPicPr>
          <p:cNvPr id="5" name="Picture 4">
            <a:extLst>
              <a:ext uri="{FF2B5EF4-FFF2-40B4-BE49-F238E27FC236}">
                <a16:creationId xmlns="" xmlns:a16="http://schemas.microsoft.com/office/drawing/2014/main" id="{A514A3EF-0723-40D8-9B2C-9CBED490662D}"/>
              </a:ext>
            </a:extLst>
          </p:cNvPr>
          <p:cNvPicPr>
            <a:picLocks noChangeAspect="1"/>
          </p:cNvPicPr>
          <p:nvPr/>
        </p:nvPicPr>
        <p:blipFill>
          <a:blip r:embed="rId2"/>
          <a:stretch>
            <a:fillRect/>
          </a:stretch>
        </p:blipFill>
        <p:spPr>
          <a:xfrm>
            <a:off x="6924674" y="4320893"/>
            <a:ext cx="5267325" cy="25628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9" name="TextBox 28">
            <a:extLst>
              <a:ext uri="{FF2B5EF4-FFF2-40B4-BE49-F238E27FC236}">
                <a16:creationId xmlns="" xmlns:a16="http://schemas.microsoft.com/office/drawing/2014/main" id="{BEE56B32-E1FF-4F13-AB65-385CAE22167F}"/>
              </a:ext>
            </a:extLst>
          </p:cNvPr>
          <p:cNvSpPr txBox="1"/>
          <p:nvPr/>
        </p:nvSpPr>
        <p:spPr>
          <a:xfrm>
            <a:off x="457200" y="197346"/>
            <a:ext cx="11296650" cy="6370975"/>
          </a:xfrm>
          <a:prstGeom prst="rect">
            <a:avLst/>
          </a:prstGeom>
          <a:noFill/>
        </p:spPr>
        <p:txBody>
          <a:bodyPr wrap="square" rtlCol="0">
            <a:spAutoFit/>
          </a:bodyPr>
          <a:lstStyle/>
          <a:p>
            <a:pPr algn="ctr"/>
            <a:r>
              <a:rPr lang="en-US"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NGỌN LỬA Ô</a:t>
            </a:r>
            <a:r>
              <a:rPr lang="en-US"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-LIM-PICH</a:t>
            </a:r>
            <a:endParaRPr lang="en-US"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endParaRPr kumimoji="0" lang="en-US" sz="2400" b="0" i="0" u="none" strike="noStrike" kern="1200" cap="none" spc="0" normalizeH="0" baseline="0" noProof="0" dirty="0" smtClean="0">
              <a:ln>
                <a:noFill/>
              </a:ln>
              <a:solidFill>
                <a:srgbClr val="FF0000"/>
              </a:solidFill>
              <a:effectLst/>
              <a:uLnTx/>
              <a:uFillTx/>
              <a:ea typeface="Arial-Rounded" panose="020B0500000000000000" pitchFamily="34" charset="0"/>
              <a:cs typeface="Arial-Rounded" panose="020B0500000000000000" pitchFamily="34" charset="0"/>
            </a:endParaRPr>
          </a:p>
          <a:p>
            <a:r>
              <a:rPr lang="en-US" sz="2400" dirty="0" smtClean="0"/>
              <a:t>	</a:t>
            </a:r>
            <a:r>
              <a:rPr lang="vi-VN" sz="2400" dirty="0" smtClean="0"/>
              <a:t>Tục </a:t>
            </a:r>
            <a:r>
              <a:rPr lang="vi-VN" sz="2400" dirty="0"/>
              <a:t>lệ tổ chức Đại hội Thể thao Ô-lim-pích đã có từ gần 3</a:t>
            </a:r>
            <a:r>
              <a:rPr lang="en-US" sz="2400" dirty="0"/>
              <a:t> </a:t>
            </a:r>
            <a:r>
              <a:rPr lang="vi-VN" sz="2400" dirty="0"/>
              <a:t>000 năm trước ở nước </a:t>
            </a:r>
            <a:r>
              <a:rPr lang="en-US" sz="2400" dirty="0" err="1">
                <a:cs typeface="Times New Roman" pitchFamily="18" charset="0"/>
              </a:rPr>
              <a:t>Hy</a:t>
            </a:r>
            <a:r>
              <a:rPr lang="vi-VN" sz="2400" dirty="0">
                <a:cs typeface="Times New Roman" pitchFamily="18" charset="0"/>
              </a:rPr>
              <a:t> Lạp cổ.</a:t>
            </a:r>
          </a:p>
          <a:p>
            <a:r>
              <a:rPr lang="en-US" sz="2400" dirty="0"/>
              <a:t>	</a:t>
            </a:r>
            <a:r>
              <a:rPr lang="vi-VN" sz="2400" dirty="0"/>
              <a:t>Đại hội được tổ chức bốn năm một lần, vào tháng </a:t>
            </a:r>
            <a:r>
              <a:rPr lang="en-US" sz="2400" dirty="0" err="1">
                <a:cs typeface="Times New Roman" pitchFamily="18" charset="0"/>
              </a:rPr>
              <a:t>Bảy</a:t>
            </a:r>
            <a:r>
              <a:rPr lang="vi-VN" sz="2400" dirty="0">
                <a:cs typeface="Times New Roman" pitchFamily="18" charset="0"/>
              </a:rPr>
              <a:t>,</a:t>
            </a:r>
            <a:r>
              <a:rPr lang="vi-VN" sz="2400" dirty="0"/>
              <a:t> thường kéo dài năm, sáu ngày. Trai tráng từ khắp nơi trên đất nước Hi Lạp đổ về thành phố Ô-lim-pi-a thi chạy, nhảy, bắn cung, đua ngựa, ném đĩa, ném lao, đấu vật,... Những người đoạt giải được tấu nhạc chúc mừng và được đặt một vòng nguyệt quế lên đầu tượng trưng cho vinh quang, chiến thắng. Trong thời gian lễ hội, mọi cuộc xung đột đều phải tạm ngừng. Thành phố Ô-lim-pi-a trở nên đông đúc, tưng bừng, náo nhiệt vì sự có mặt của người tứ xứ.</a:t>
            </a:r>
          </a:p>
          <a:p>
            <a:r>
              <a:rPr lang="en-US" sz="2400" dirty="0"/>
              <a:t>	</a:t>
            </a:r>
            <a:r>
              <a:rPr lang="vi-VN" sz="2400" dirty="0"/>
              <a:t>Từ năm 1894, tục lệ tốt đẹp này được khôi phục và tổ chức trên phạm vi toàn thế giới. </a:t>
            </a:r>
            <a:r>
              <a:rPr lang="en-US" sz="2400" dirty="0" err="1">
                <a:cs typeface="Times New Roman" pitchFamily="18" charset="0"/>
              </a:rPr>
              <a:t>Trong</a:t>
            </a:r>
            <a:r>
              <a:rPr lang="en-US" sz="2400" dirty="0">
                <a:cs typeface="Times New Roman" pitchFamily="18" charset="0"/>
              </a:rPr>
              <a:t> </a:t>
            </a:r>
            <a:r>
              <a:rPr lang="en-US" sz="2400" dirty="0" err="1">
                <a:cs typeface="Times New Roman" pitchFamily="18" charset="0"/>
              </a:rPr>
              <a:t>các</a:t>
            </a:r>
            <a:r>
              <a:rPr lang="en-US" sz="2400" dirty="0">
                <a:cs typeface="Times New Roman" pitchFamily="18" charset="0"/>
              </a:rPr>
              <a:t> </a:t>
            </a:r>
            <a:r>
              <a:rPr lang="en-US" sz="2400" dirty="0" err="1">
                <a:cs typeface="Times New Roman" pitchFamily="18" charset="0"/>
              </a:rPr>
              <a:t>đại</a:t>
            </a:r>
            <a:r>
              <a:rPr lang="en-US" sz="2400" dirty="0">
                <a:cs typeface="Times New Roman" pitchFamily="18" charset="0"/>
              </a:rPr>
              <a:t> </a:t>
            </a:r>
            <a:r>
              <a:rPr lang="en-US" sz="2400" dirty="0" err="1">
                <a:cs typeface="Times New Roman" pitchFamily="18" charset="0"/>
              </a:rPr>
              <a:t>hội</a:t>
            </a:r>
            <a:r>
              <a:rPr lang="en-US" sz="2400" dirty="0">
                <a:cs typeface="Times New Roman" pitchFamily="18" charset="0"/>
              </a:rPr>
              <a:t> </a:t>
            </a:r>
            <a:r>
              <a:rPr lang="en-US" sz="2400" dirty="0" err="1">
                <a:cs typeface="Times New Roman" pitchFamily="18" charset="0"/>
              </a:rPr>
              <a:t>về</a:t>
            </a:r>
            <a:r>
              <a:rPr lang="en-US" sz="2400" dirty="0">
                <a:cs typeface="Times New Roman" pitchFamily="18" charset="0"/>
              </a:rPr>
              <a:t> </a:t>
            </a:r>
            <a:r>
              <a:rPr lang="en-US" sz="2400" dirty="0" err="1">
                <a:cs typeface="Times New Roman" pitchFamily="18" charset="0"/>
              </a:rPr>
              <a:t>sau</a:t>
            </a:r>
            <a:r>
              <a:rPr lang="en-US" sz="2400" dirty="0">
                <a:cs typeface="Times New Roman" pitchFamily="18" charset="0"/>
              </a:rPr>
              <a:t>, </a:t>
            </a:r>
            <a:r>
              <a:rPr lang="en-US" sz="2400" dirty="0" err="1">
                <a:cs typeface="Times New Roman" pitchFamily="18" charset="0"/>
              </a:rPr>
              <a:t>có</a:t>
            </a:r>
            <a:r>
              <a:rPr lang="en-US" sz="2400" dirty="0">
                <a:cs typeface="Times New Roman" pitchFamily="18" charset="0"/>
              </a:rPr>
              <a:t> </a:t>
            </a:r>
            <a:r>
              <a:rPr lang="en-US" sz="2400" dirty="0" err="1">
                <a:cs typeface="Times New Roman" pitchFamily="18" charset="0"/>
              </a:rPr>
              <a:t>thêm</a:t>
            </a:r>
            <a:r>
              <a:rPr lang="en-US" sz="2400" dirty="0">
                <a:cs typeface="Times New Roman" pitchFamily="18" charset="0"/>
              </a:rPr>
              <a:t> </a:t>
            </a:r>
            <a:r>
              <a:rPr lang="en-US" sz="2400" dirty="0" err="1">
                <a:cs typeface="Times New Roman" pitchFamily="18" charset="0"/>
              </a:rPr>
              <a:t>sự</a:t>
            </a:r>
            <a:r>
              <a:rPr lang="en-US" sz="2400" dirty="0">
                <a:cs typeface="Times New Roman" pitchFamily="18" charset="0"/>
              </a:rPr>
              <a:t> </a:t>
            </a:r>
            <a:r>
              <a:rPr lang="en-US" sz="2400" dirty="0" err="1">
                <a:cs typeface="Times New Roman" pitchFamily="18" charset="0"/>
              </a:rPr>
              <a:t>tham</a:t>
            </a:r>
            <a:r>
              <a:rPr lang="en-US" sz="2400" dirty="0">
                <a:cs typeface="Times New Roman" pitchFamily="18" charset="0"/>
              </a:rPr>
              <a:t> </a:t>
            </a:r>
            <a:r>
              <a:rPr lang="en-US" sz="2400" dirty="0" err="1">
                <a:cs typeface="Times New Roman" pitchFamily="18" charset="0"/>
              </a:rPr>
              <a:t>gia</a:t>
            </a:r>
            <a:r>
              <a:rPr lang="en-US" sz="2400" dirty="0">
                <a:cs typeface="Times New Roman" pitchFamily="18" charset="0"/>
              </a:rPr>
              <a:t> </a:t>
            </a:r>
            <a:r>
              <a:rPr lang="en-US" sz="2400" dirty="0" err="1">
                <a:cs typeface="Times New Roman" pitchFamily="18" charset="0"/>
              </a:rPr>
              <a:t>của</a:t>
            </a:r>
            <a:r>
              <a:rPr lang="en-US" sz="2400" dirty="0">
                <a:cs typeface="Times New Roman" pitchFamily="18" charset="0"/>
              </a:rPr>
              <a:t> </a:t>
            </a:r>
            <a:r>
              <a:rPr lang="en-US" sz="2400" dirty="0" err="1">
                <a:cs typeface="Times New Roman" pitchFamily="18" charset="0"/>
              </a:rPr>
              <a:t>các</a:t>
            </a:r>
            <a:r>
              <a:rPr lang="en-US" sz="2400" dirty="0">
                <a:cs typeface="Times New Roman" pitchFamily="18" charset="0"/>
              </a:rPr>
              <a:t> </a:t>
            </a:r>
            <a:r>
              <a:rPr lang="en-US" sz="2400" dirty="0" err="1">
                <a:cs typeface="Times New Roman" pitchFamily="18" charset="0"/>
              </a:rPr>
              <a:t>vận</a:t>
            </a:r>
            <a:r>
              <a:rPr lang="en-US" sz="2400" dirty="0">
                <a:cs typeface="Times New Roman" pitchFamily="18" charset="0"/>
              </a:rPr>
              <a:t> </a:t>
            </a:r>
            <a:r>
              <a:rPr lang="en-US" sz="2400" dirty="0" err="1">
                <a:cs typeface="Times New Roman" pitchFamily="18" charset="0"/>
              </a:rPr>
              <a:t>động</a:t>
            </a:r>
            <a:r>
              <a:rPr lang="en-US" sz="2400" dirty="0">
                <a:cs typeface="Times New Roman" pitchFamily="18" charset="0"/>
              </a:rPr>
              <a:t> </a:t>
            </a:r>
            <a:r>
              <a:rPr lang="en-US" sz="2400" dirty="0" err="1">
                <a:cs typeface="Times New Roman" pitchFamily="18" charset="0"/>
              </a:rPr>
              <a:t>viên</a:t>
            </a:r>
            <a:r>
              <a:rPr lang="en-US" sz="2400" dirty="0">
                <a:cs typeface="Times New Roman" pitchFamily="18" charset="0"/>
              </a:rPr>
              <a:t> </a:t>
            </a:r>
            <a:r>
              <a:rPr lang="en-US" sz="2400" dirty="0" err="1">
                <a:cs typeface="Times New Roman" pitchFamily="18" charset="0"/>
              </a:rPr>
              <a:t>nữ</a:t>
            </a:r>
            <a:r>
              <a:rPr lang="en-US" sz="2400" dirty="0">
                <a:cs typeface="Times New Roman" pitchFamily="18" charset="0"/>
              </a:rPr>
              <a:t>. </a:t>
            </a:r>
            <a:r>
              <a:rPr lang="vi-VN" sz="2400" dirty="0"/>
              <a:t>Ngọn lửa mang từ thành phố Ô-lim-pi-a tới được thắp sáng trong giờ khai mạc, báo hiệu bắt đầu những cuộc đua tài theo tinh thần hoà bình và hữu nghị.</a:t>
            </a:r>
            <a:endParaRPr lang="en-US" sz="24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srgbClr val="FF0000"/>
              </a:solidFill>
              <a:effectLst/>
              <a:uLnTx/>
              <a:uFillTx/>
              <a:ea typeface="Arial-Rounded" panose="020B0500000000000000" pitchFamily="34" charset="0"/>
              <a:cs typeface="Arial-Rounded" panose="020B0500000000000000" pitchFamily="34" charset="0"/>
            </a:endParaRPr>
          </a:p>
        </p:txBody>
      </p:sp>
      <p:sp>
        <p:nvSpPr>
          <p:cNvPr id="30" name="Rectangle: Rounded Corners 29">
            <a:extLst>
              <a:ext uri="{FF2B5EF4-FFF2-40B4-BE49-F238E27FC236}">
                <a16:creationId xmlns="" xmlns:a16="http://schemas.microsoft.com/office/drawing/2014/main" id="{824F2696-654A-411B-875E-C304E2F75B91}"/>
              </a:ext>
            </a:extLst>
          </p:cNvPr>
          <p:cNvSpPr/>
          <p:nvPr/>
        </p:nvSpPr>
        <p:spPr>
          <a:xfrm>
            <a:off x="46" y="42802"/>
            <a:ext cx="3686129" cy="566678"/>
          </a:xfrm>
          <a:prstGeom prst="roundRect">
            <a:avLst>
              <a:gd name="adj" fmla="val 37824"/>
            </a:avLst>
          </a:prstGeom>
          <a:solidFill>
            <a:srgbClr val="EF8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Cùng</a:t>
            </a:r>
            <a:r>
              <a:rPr kumimoji="0" lang="en-US" sz="4000" b="1" i="0" u="none" strike="noStrike" kern="1200" cap="none" spc="0" normalizeH="0" noProof="0" dirty="0">
                <a:ln>
                  <a:noFill/>
                </a:ln>
                <a:solidFill>
                  <a:prstClr val="white"/>
                </a:solidFill>
                <a:effectLst/>
                <a:uLnTx/>
                <a:uFillTx/>
                <a:latin typeface="Calibri" panose="020F0502020204030204" pitchFamily="34" charset="0"/>
                <a:ea typeface="+mn-ea"/>
                <a:cs typeface="Calibri" panose="020F0502020204030204" pitchFamily="34" charset="0"/>
              </a:rPr>
              <a:t> chia </a:t>
            </a:r>
            <a:r>
              <a:rPr kumimoji="0" lang="en-US" sz="4000" b="1" i="0" u="none" strike="noStrike" kern="1200" cap="none" spc="0" normalizeH="0" noProof="0" dirty="0" err="1">
                <a:ln>
                  <a:noFill/>
                </a:ln>
                <a:solidFill>
                  <a:prstClr val="white"/>
                </a:solidFill>
                <a:effectLst/>
                <a:uLnTx/>
                <a:uFillTx/>
                <a:latin typeface="Calibri" panose="020F0502020204030204" pitchFamily="34" charset="0"/>
                <a:ea typeface="+mn-ea"/>
                <a:cs typeface="Calibri" panose="020F0502020204030204" pitchFamily="34" charset="0"/>
              </a:rPr>
              <a:t>đoạn</a:t>
            </a:r>
            <a:endPar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6" name="Rounded Rectangle 15">
            <a:extLst>
              <a:ext uri="{FF2B5EF4-FFF2-40B4-BE49-F238E27FC236}">
                <a16:creationId xmlns="" xmlns:a16="http://schemas.microsoft.com/office/drawing/2014/main" id="{B7F6763A-0A62-4EBB-A4CD-08E6FDFDCCA1}"/>
              </a:ext>
            </a:extLst>
          </p:cNvPr>
          <p:cNvSpPr/>
          <p:nvPr/>
        </p:nvSpPr>
        <p:spPr>
          <a:xfrm>
            <a:off x="410404" y="1024871"/>
            <a:ext cx="11296650" cy="681046"/>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
        <p:nvSpPr>
          <p:cNvPr id="7" name="Teardrop 6">
            <a:extLst>
              <a:ext uri="{FF2B5EF4-FFF2-40B4-BE49-F238E27FC236}">
                <a16:creationId xmlns="" xmlns:a16="http://schemas.microsoft.com/office/drawing/2014/main" id="{3FD0B3BE-7D44-4051-9E07-409B5E30635C}"/>
              </a:ext>
            </a:extLst>
          </p:cNvPr>
          <p:cNvSpPr/>
          <p:nvPr/>
        </p:nvSpPr>
        <p:spPr>
          <a:xfrm>
            <a:off x="175790" y="953638"/>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1</a:t>
            </a:r>
          </a:p>
        </p:txBody>
      </p:sp>
      <p:sp>
        <p:nvSpPr>
          <p:cNvPr id="8" name="Rounded Rectangle 21">
            <a:extLst>
              <a:ext uri="{FF2B5EF4-FFF2-40B4-BE49-F238E27FC236}">
                <a16:creationId xmlns="" xmlns:a16="http://schemas.microsoft.com/office/drawing/2014/main" id="{B9EBAC2B-C749-44C1-847B-A683D1B3EB68}"/>
              </a:ext>
            </a:extLst>
          </p:cNvPr>
          <p:cNvSpPr/>
          <p:nvPr/>
        </p:nvSpPr>
        <p:spPr>
          <a:xfrm>
            <a:off x="457199" y="1764404"/>
            <a:ext cx="11296651" cy="2519125"/>
          </a:xfrm>
          <a:prstGeom prst="roundRect">
            <a:avLst/>
          </a:prstGeom>
          <a:noFill/>
          <a:ln w="38100">
            <a:solidFill>
              <a:srgbClr val="00B05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00B050"/>
              </a:solidFill>
            </a:endParaRPr>
          </a:p>
        </p:txBody>
      </p:sp>
      <p:sp>
        <p:nvSpPr>
          <p:cNvPr id="9" name="Teardrop 8">
            <a:extLst>
              <a:ext uri="{FF2B5EF4-FFF2-40B4-BE49-F238E27FC236}">
                <a16:creationId xmlns="" xmlns:a16="http://schemas.microsoft.com/office/drawing/2014/main" id="{C075D9A7-F67D-410C-884F-CE3C26529868}"/>
              </a:ext>
            </a:extLst>
          </p:cNvPr>
          <p:cNvSpPr/>
          <p:nvPr/>
        </p:nvSpPr>
        <p:spPr>
          <a:xfrm>
            <a:off x="180064" y="1783671"/>
            <a:ext cx="460679" cy="432000"/>
          </a:xfrm>
          <a:prstGeom prst="teardrop">
            <a:avLst/>
          </a:prstGeom>
          <a:solidFill>
            <a:srgbClr val="00B050"/>
          </a:solidFill>
          <a:ln w="12700" cap="flat" cmpd="sng" algn="ctr">
            <a:solidFill>
              <a:srgbClr val="00B050"/>
            </a:solidFill>
            <a:prstDash val="solid"/>
            <a:miter lim="800000"/>
          </a:ln>
          <a:effectLst/>
        </p:spPr>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2</a:t>
            </a:r>
          </a:p>
        </p:txBody>
      </p:sp>
      <p:sp>
        <p:nvSpPr>
          <p:cNvPr id="10" name="Rounded Rectangle 23">
            <a:extLst>
              <a:ext uri="{FF2B5EF4-FFF2-40B4-BE49-F238E27FC236}">
                <a16:creationId xmlns="" xmlns:a16="http://schemas.microsoft.com/office/drawing/2014/main" id="{E8E695D0-FC90-42D6-9BD5-FDF379118DDC}"/>
              </a:ext>
            </a:extLst>
          </p:cNvPr>
          <p:cNvSpPr/>
          <p:nvPr/>
        </p:nvSpPr>
        <p:spPr>
          <a:xfrm>
            <a:off x="402385" y="4332453"/>
            <a:ext cx="11476265" cy="1888043"/>
          </a:xfrm>
          <a:prstGeom prst="roundRect">
            <a:avLst/>
          </a:prstGeom>
          <a:noFill/>
          <a:ln w="38100">
            <a:solidFill>
              <a:srgbClr val="00B0F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00B050"/>
              </a:solidFill>
            </a:endParaRPr>
          </a:p>
        </p:txBody>
      </p:sp>
      <p:sp>
        <p:nvSpPr>
          <p:cNvPr id="11" name="Teardrop 10">
            <a:extLst>
              <a:ext uri="{FF2B5EF4-FFF2-40B4-BE49-F238E27FC236}">
                <a16:creationId xmlns="" xmlns:a16="http://schemas.microsoft.com/office/drawing/2014/main" id="{FD66D3BE-EC28-49AB-8692-C53A0BBFE016}"/>
              </a:ext>
            </a:extLst>
          </p:cNvPr>
          <p:cNvSpPr/>
          <p:nvPr/>
        </p:nvSpPr>
        <p:spPr>
          <a:xfrm>
            <a:off x="210083" y="4154741"/>
            <a:ext cx="473145" cy="810861"/>
          </a:xfrm>
          <a:prstGeom prst="teardrop">
            <a:avLst/>
          </a:prstGeom>
          <a:solidFill>
            <a:srgbClr val="00B0F0"/>
          </a:solidFill>
          <a:ln w="12700" cap="flat" cmpd="sng" algn="ctr">
            <a:solidFill>
              <a:srgbClr val="00B0F0"/>
            </a:solidFill>
            <a:prstDash val="solid"/>
            <a:miter lim="800000"/>
          </a:ln>
          <a:effectLst/>
        </p:spPr>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3</a:t>
            </a:r>
          </a:p>
        </p:txBody>
      </p:sp>
    </p:spTree>
    <p:extLst>
      <p:ext uri="{BB962C8B-B14F-4D97-AF65-F5344CB8AC3E}">
        <p14:creationId xmlns:p14="http://schemas.microsoft.com/office/powerpoint/2010/main" val="2993539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p:stCondLst>
                              <p:cond delay="500"/>
                            </p:stCondLst>
                            <p:childTnLst>
                              <p:par>
                                <p:cTn id="16" presetID="53" presetClass="entr" presetSubtype="52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anim calcmode="lin" valueType="num">
                                      <p:cBhvr>
                                        <p:cTn id="21" dur="500" fill="hold"/>
                                        <p:tgtEl>
                                          <p:spTgt spid="7"/>
                                        </p:tgtEl>
                                        <p:attrNameLst>
                                          <p:attrName>ppt_x</p:attrName>
                                        </p:attrNameLst>
                                      </p:cBhvr>
                                      <p:tavLst>
                                        <p:tav tm="0">
                                          <p:val>
                                            <p:fltVal val="0.5"/>
                                          </p:val>
                                        </p:tav>
                                        <p:tav tm="100000">
                                          <p:val>
                                            <p:strVal val="#ppt_x"/>
                                          </p:val>
                                        </p:tav>
                                      </p:tavLst>
                                    </p:anim>
                                    <p:anim calcmode="lin" valueType="num">
                                      <p:cBhvr>
                                        <p:cTn id="22" dur="5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500"/>
                            </p:stCondLst>
                            <p:childTnLst>
                              <p:par>
                                <p:cTn id="29" presetID="53" presetClass="entr" presetSubtype="52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anim calcmode="lin" valueType="num">
                                      <p:cBhvr>
                                        <p:cTn id="34" dur="500" fill="hold"/>
                                        <p:tgtEl>
                                          <p:spTgt spid="9"/>
                                        </p:tgtEl>
                                        <p:attrNameLst>
                                          <p:attrName>ppt_x</p:attrName>
                                        </p:attrNameLst>
                                      </p:cBhvr>
                                      <p:tavLst>
                                        <p:tav tm="0">
                                          <p:val>
                                            <p:fltVal val="0.5"/>
                                          </p:val>
                                        </p:tav>
                                        <p:tav tm="100000">
                                          <p:val>
                                            <p:strVal val="#ppt_x"/>
                                          </p:val>
                                        </p:tav>
                                      </p:tavLst>
                                    </p:anim>
                                    <p:anim calcmode="lin" valueType="num">
                                      <p:cBhvr>
                                        <p:cTn id="35" dur="500" fill="hold"/>
                                        <p:tgtEl>
                                          <p:spTgt spid="9"/>
                                        </p:tgtEl>
                                        <p:attrNameLst>
                                          <p:attrName>ppt_y</p:attrName>
                                        </p:attrNameLst>
                                      </p:cBhvr>
                                      <p:tavLst>
                                        <p:tav tm="0">
                                          <p:val>
                                            <p:fltVal val="0.5"/>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par>
                          <p:cTn id="41" fill="hold">
                            <p:stCondLst>
                              <p:cond delay="500"/>
                            </p:stCondLst>
                            <p:childTnLst>
                              <p:par>
                                <p:cTn id="42" presetID="53" presetClass="entr" presetSubtype="528"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anim calcmode="lin" valueType="num">
                                      <p:cBhvr>
                                        <p:cTn id="47" dur="500" fill="hold"/>
                                        <p:tgtEl>
                                          <p:spTgt spid="11"/>
                                        </p:tgtEl>
                                        <p:attrNameLst>
                                          <p:attrName>ppt_x</p:attrName>
                                        </p:attrNameLst>
                                      </p:cBhvr>
                                      <p:tavLst>
                                        <p:tav tm="0">
                                          <p:val>
                                            <p:fltVal val="0.5"/>
                                          </p:val>
                                        </p:tav>
                                        <p:tav tm="100000">
                                          <p:val>
                                            <p:strVal val="#ppt_x"/>
                                          </p:val>
                                        </p:tav>
                                      </p:tavLst>
                                    </p:anim>
                                    <p:anim calcmode="lin" valueType="num">
                                      <p:cBhvr>
                                        <p:cTn id="48" dur="500" fill="hold"/>
                                        <p:tgtEl>
                                          <p:spTgt spid="1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6" grpId="0" animBg="1"/>
      <p:bldP spid="7" grpId="0" animBg="1"/>
      <p:bldP spid="8"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圆角 7">
            <a:extLst>
              <a:ext uri="{FF2B5EF4-FFF2-40B4-BE49-F238E27FC236}">
                <a16:creationId xmlns="" xmlns:a16="http://schemas.microsoft.com/office/drawing/2014/main" id="{736379F3-5C1B-408E-98B7-43D48EB5B1A8}"/>
              </a:ext>
            </a:extLst>
          </p:cNvPr>
          <p:cNvSpPr/>
          <p:nvPr/>
        </p:nvSpPr>
        <p:spPr>
          <a:xfrm>
            <a:off x="265770" y="161925"/>
            <a:ext cx="11612880" cy="6541531"/>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杨任东竹石体-Medium" panose="02000000000000000000" pitchFamily="2" charset="-122"/>
              <a:ea typeface="杨任东竹石体-Medium" panose="02000000000000000000" pitchFamily="2" charset="-122"/>
              <a:cs typeface="+mn-cs"/>
            </a:endParaRPr>
          </a:p>
        </p:txBody>
      </p:sp>
      <p:pic>
        <p:nvPicPr>
          <p:cNvPr id="5" name="Picture 4">
            <a:extLst>
              <a:ext uri="{FF2B5EF4-FFF2-40B4-BE49-F238E27FC236}">
                <a16:creationId xmlns="" xmlns:a16="http://schemas.microsoft.com/office/drawing/2014/main" id="{A514A3EF-0723-40D8-9B2C-9CBED490662D}"/>
              </a:ext>
            </a:extLst>
          </p:cNvPr>
          <p:cNvPicPr>
            <a:picLocks noChangeAspect="1"/>
          </p:cNvPicPr>
          <p:nvPr/>
        </p:nvPicPr>
        <p:blipFill>
          <a:blip r:embed="rId2"/>
          <a:stretch>
            <a:fillRect/>
          </a:stretch>
        </p:blipFill>
        <p:spPr>
          <a:xfrm>
            <a:off x="6924674" y="4320893"/>
            <a:ext cx="5267325" cy="25628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9" name="TextBox 28">
            <a:extLst>
              <a:ext uri="{FF2B5EF4-FFF2-40B4-BE49-F238E27FC236}">
                <a16:creationId xmlns="" xmlns:a16="http://schemas.microsoft.com/office/drawing/2014/main" id="{BEE56B32-E1FF-4F13-AB65-385CAE22167F}"/>
              </a:ext>
            </a:extLst>
          </p:cNvPr>
          <p:cNvSpPr txBox="1"/>
          <p:nvPr/>
        </p:nvSpPr>
        <p:spPr>
          <a:xfrm>
            <a:off x="457200" y="197346"/>
            <a:ext cx="11296650" cy="6370975"/>
          </a:xfrm>
          <a:prstGeom prst="rect">
            <a:avLst/>
          </a:prstGeom>
          <a:noFill/>
        </p:spPr>
        <p:txBody>
          <a:bodyPr wrap="square" rtlCol="0">
            <a:spAutoFit/>
          </a:bodyPr>
          <a:lstStyle/>
          <a:p>
            <a:pPr algn="ctr"/>
            <a:r>
              <a:rPr lang="en-US"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NGỌN LỬA Ô</a:t>
            </a:r>
            <a:r>
              <a:rPr lang="en-US"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-LIM-PICH</a:t>
            </a:r>
            <a:endParaRPr lang="en-US"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endParaRPr kumimoji="0" lang="en-US" sz="2400" b="0" i="0" u="none" strike="noStrike" kern="1200" cap="none" spc="0" normalizeH="0" baseline="0" noProof="0" dirty="0" smtClean="0">
              <a:ln>
                <a:noFill/>
              </a:ln>
              <a:solidFill>
                <a:srgbClr val="FF0000"/>
              </a:solidFill>
              <a:effectLst/>
              <a:uLnTx/>
              <a:uFillTx/>
              <a:ea typeface="Arial-Rounded" panose="020B0500000000000000" pitchFamily="34" charset="0"/>
              <a:cs typeface="Arial-Rounded" panose="020B0500000000000000" pitchFamily="34" charset="0"/>
            </a:endParaRPr>
          </a:p>
          <a:p>
            <a:r>
              <a:rPr lang="en-US" sz="2400" dirty="0" smtClean="0"/>
              <a:t>	</a:t>
            </a:r>
            <a:r>
              <a:rPr lang="vi-VN" sz="2400" dirty="0" smtClean="0"/>
              <a:t>Tục </a:t>
            </a:r>
            <a:r>
              <a:rPr lang="vi-VN" sz="2400" dirty="0"/>
              <a:t>lệ tổ chức Đại hội Thể thao Ô-lim-pích đã có từ gần 3</a:t>
            </a:r>
            <a:r>
              <a:rPr lang="en-US" sz="2400" dirty="0"/>
              <a:t> </a:t>
            </a:r>
            <a:r>
              <a:rPr lang="vi-VN" sz="2400" dirty="0"/>
              <a:t>000 năm trước ở nước </a:t>
            </a:r>
            <a:r>
              <a:rPr lang="en-US" sz="2400" dirty="0" err="1">
                <a:cs typeface="Times New Roman" pitchFamily="18" charset="0"/>
              </a:rPr>
              <a:t>Hy</a:t>
            </a:r>
            <a:r>
              <a:rPr lang="vi-VN" sz="2400" dirty="0">
                <a:cs typeface="Times New Roman" pitchFamily="18" charset="0"/>
              </a:rPr>
              <a:t> Lạp cổ.</a:t>
            </a:r>
          </a:p>
          <a:p>
            <a:r>
              <a:rPr lang="en-US" sz="2400" dirty="0"/>
              <a:t>	</a:t>
            </a:r>
            <a:r>
              <a:rPr lang="vi-VN" sz="2400" dirty="0"/>
              <a:t>Đại hội được tổ chức bốn năm một lần, vào tháng </a:t>
            </a:r>
            <a:r>
              <a:rPr lang="en-US" sz="2400" dirty="0" err="1">
                <a:cs typeface="Times New Roman" pitchFamily="18" charset="0"/>
              </a:rPr>
              <a:t>Bảy</a:t>
            </a:r>
            <a:r>
              <a:rPr lang="vi-VN" sz="2400" dirty="0">
                <a:cs typeface="Times New Roman" pitchFamily="18" charset="0"/>
              </a:rPr>
              <a:t>,</a:t>
            </a:r>
            <a:r>
              <a:rPr lang="vi-VN" sz="2400" dirty="0"/>
              <a:t> thường kéo dài năm, sáu ngày. Trai tráng từ khắp nơi trên đất nước Hi Lạp đổ về thành phố Ô-lim-pi-a thi chạy, nhảy, bắn cung, đua ngựa, ném đĩa, ném lao, đấu vật,... Những người đoạt giải được tấu nhạc chúc mừng và được đặt một vòng nguyệt quế lên đầu tượng trưng cho vinh quang, chiến thắng. Trong thời gian lễ hội, mọi cuộc xung đột đều phải tạm ngừng. Thành phố Ô-lim-pi-a trở nên đông đúc, tưng bừng, náo nhiệt vì sự có mặt của người tứ xứ.</a:t>
            </a:r>
          </a:p>
          <a:p>
            <a:r>
              <a:rPr lang="en-US" sz="2400" dirty="0"/>
              <a:t>	</a:t>
            </a:r>
            <a:r>
              <a:rPr lang="vi-VN" sz="2400" dirty="0"/>
              <a:t>Từ năm 1894, tục lệ tốt đẹp này được khôi phục và tổ chức trên phạm vi toàn thế giới. </a:t>
            </a:r>
            <a:r>
              <a:rPr lang="en-US" sz="2400" dirty="0" err="1">
                <a:cs typeface="Times New Roman" pitchFamily="18" charset="0"/>
              </a:rPr>
              <a:t>Trong</a:t>
            </a:r>
            <a:r>
              <a:rPr lang="en-US" sz="2400" dirty="0">
                <a:cs typeface="Times New Roman" pitchFamily="18" charset="0"/>
              </a:rPr>
              <a:t> </a:t>
            </a:r>
            <a:r>
              <a:rPr lang="en-US" sz="2400" dirty="0" err="1">
                <a:cs typeface="Times New Roman" pitchFamily="18" charset="0"/>
              </a:rPr>
              <a:t>các</a:t>
            </a:r>
            <a:r>
              <a:rPr lang="en-US" sz="2400" dirty="0">
                <a:cs typeface="Times New Roman" pitchFamily="18" charset="0"/>
              </a:rPr>
              <a:t> </a:t>
            </a:r>
            <a:r>
              <a:rPr lang="en-US" sz="2400" dirty="0" err="1">
                <a:cs typeface="Times New Roman" pitchFamily="18" charset="0"/>
              </a:rPr>
              <a:t>đại</a:t>
            </a:r>
            <a:r>
              <a:rPr lang="en-US" sz="2400" dirty="0">
                <a:cs typeface="Times New Roman" pitchFamily="18" charset="0"/>
              </a:rPr>
              <a:t> </a:t>
            </a:r>
            <a:r>
              <a:rPr lang="en-US" sz="2400" dirty="0" err="1">
                <a:cs typeface="Times New Roman" pitchFamily="18" charset="0"/>
              </a:rPr>
              <a:t>hội</a:t>
            </a:r>
            <a:r>
              <a:rPr lang="en-US" sz="2400" dirty="0">
                <a:cs typeface="Times New Roman" pitchFamily="18" charset="0"/>
              </a:rPr>
              <a:t> </a:t>
            </a:r>
            <a:r>
              <a:rPr lang="en-US" sz="2400" dirty="0" err="1">
                <a:cs typeface="Times New Roman" pitchFamily="18" charset="0"/>
              </a:rPr>
              <a:t>về</a:t>
            </a:r>
            <a:r>
              <a:rPr lang="en-US" sz="2400" dirty="0">
                <a:cs typeface="Times New Roman" pitchFamily="18" charset="0"/>
              </a:rPr>
              <a:t> </a:t>
            </a:r>
            <a:r>
              <a:rPr lang="en-US" sz="2400" dirty="0" err="1">
                <a:cs typeface="Times New Roman" pitchFamily="18" charset="0"/>
              </a:rPr>
              <a:t>sau</a:t>
            </a:r>
            <a:r>
              <a:rPr lang="en-US" sz="2400" dirty="0">
                <a:cs typeface="Times New Roman" pitchFamily="18" charset="0"/>
              </a:rPr>
              <a:t>, </a:t>
            </a:r>
            <a:r>
              <a:rPr lang="en-US" sz="2400" dirty="0" err="1">
                <a:cs typeface="Times New Roman" pitchFamily="18" charset="0"/>
              </a:rPr>
              <a:t>có</a:t>
            </a:r>
            <a:r>
              <a:rPr lang="en-US" sz="2400" dirty="0">
                <a:cs typeface="Times New Roman" pitchFamily="18" charset="0"/>
              </a:rPr>
              <a:t> </a:t>
            </a:r>
            <a:r>
              <a:rPr lang="en-US" sz="2400" dirty="0" err="1">
                <a:cs typeface="Times New Roman" pitchFamily="18" charset="0"/>
              </a:rPr>
              <a:t>thêm</a:t>
            </a:r>
            <a:r>
              <a:rPr lang="en-US" sz="2400" dirty="0">
                <a:cs typeface="Times New Roman" pitchFamily="18" charset="0"/>
              </a:rPr>
              <a:t> </a:t>
            </a:r>
            <a:r>
              <a:rPr lang="en-US" sz="2400" dirty="0" err="1">
                <a:cs typeface="Times New Roman" pitchFamily="18" charset="0"/>
              </a:rPr>
              <a:t>sự</a:t>
            </a:r>
            <a:r>
              <a:rPr lang="en-US" sz="2400" dirty="0">
                <a:cs typeface="Times New Roman" pitchFamily="18" charset="0"/>
              </a:rPr>
              <a:t> </a:t>
            </a:r>
            <a:r>
              <a:rPr lang="en-US" sz="2400" dirty="0" err="1">
                <a:cs typeface="Times New Roman" pitchFamily="18" charset="0"/>
              </a:rPr>
              <a:t>tham</a:t>
            </a:r>
            <a:r>
              <a:rPr lang="en-US" sz="2400" dirty="0">
                <a:cs typeface="Times New Roman" pitchFamily="18" charset="0"/>
              </a:rPr>
              <a:t> </a:t>
            </a:r>
            <a:r>
              <a:rPr lang="en-US" sz="2400" dirty="0" err="1">
                <a:cs typeface="Times New Roman" pitchFamily="18" charset="0"/>
              </a:rPr>
              <a:t>gia</a:t>
            </a:r>
            <a:r>
              <a:rPr lang="en-US" sz="2400" dirty="0">
                <a:cs typeface="Times New Roman" pitchFamily="18" charset="0"/>
              </a:rPr>
              <a:t> </a:t>
            </a:r>
            <a:r>
              <a:rPr lang="en-US" sz="2400" dirty="0" err="1">
                <a:cs typeface="Times New Roman" pitchFamily="18" charset="0"/>
              </a:rPr>
              <a:t>của</a:t>
            </a:r>
            <a:r>
              <a:rPr lang="en-US" sz="2400" dirty="0">
                <a:cs typeface="Times New Roman" pitchFamily="18" charset="0"/>
              </a:rPr>
              <a:t> </a:t>
            </a:r>
            <a:r>
              <a:rPr lang="en-US" sz="2400" dirty="0" err="1">
                <a:cs typeface="Times New Roman" pitchFamily="18" charset="0"/>
              </a:rPr>
              <a:t>các</a:t>
            </a:r>
            <a:r>
              <a:rPr lang="en-US" sz="2400" dirty="0">
                <a:cs typeface="Times New Roman" pitchFamily="18" charset="0"/>
              </a:rPr>
              <a:t> </a:t>
            </a:r>
            <a:r>
              <a:rPr lang="en-US" sz="2400" dirty="0" err="1">
                <a:cs typeface="Times New Roman" pitchFamily="18" charset="0"/>
              </a:rPr>
              <a:t>vận</a:t>
            </a:r>
            <a:r>
              <a:rPr lang="en-US" sz="2400" dirty="0">
                <a:cs typeface="Times New Roman" pitchFamily="18" charset="0"/>
              </a:rPr>
              <a:t> </a:t>
            </a:r>
            <a:r>
              <a:rPr lang="en-US" sz="2400" dirty="0" err="1">
                <a:cs typeface="Times New Roman" pitchFamily="18" charset="0"/>
              </a:rPr>
              <a:t>động</a:t>
            </a:r>
            <a:r>
              <a:rPr lang="en-US" sz="2400" dirty="0">
                <a:cs typeface="Times New Roman" pitchFamily="18" charset="0"/>
              </a:rPr>
              <a:t> </a:t>
            </a:r>
            <a:r>
              <a:rPr lang="en-US" sz="2400" dirty="0" err="1">
                <a:cs typeface="Times New Roman" pitchFamily="18" charset="0"/>
              </a:rPr>
              <a:t>viên</a:t>
            </a:r>
            <a:r>
              <a:rPr lang="en-US" sz="2400" dirty="0">
                <a:cs typeface="Times New Roman" pitchFamily="18" charset="0"/>
              </a:rPr>
              <a:t> </a:t>
            </a:r>
            <a:r>
              <a:rPr lang="en-US" sz="2400" dirty="0" err="1">
                <a:cs typeface="Times New Roman" pitchFamily="18" charset="0"/>
              </a:rPr>
              <a:t>nữ</a:t>
            </a:r>
            <a:r>
              <a:rPr lang="en-US" sz="2400" dirty="0">
                <a:cs typeface="Times New Roman" pitchFamily="18" charset="0"/>
              </a:rPr>
              <a:t>. </a:t>
            </a:r>
            <a:r>
              <a:rPr lang="vi-VN" sz="2400" dirty="0"/>
              <a:t>Ngọn lửa mang từ thành phố Ô-lim-pi-a tới được thắp sáng trong giờ khai mạc, báo hiệu bắt đầu những cuộc đua tài theo tinh thần hoà bình và hữu nghị.</a:t>
            </a:r>
            <a:endParaRPr lang="en-US" sz="24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srgbClr val="FF0000"/>
              </a:solidFill>
              <a:effectLst/>
              <a:uLnTx/>
              <a:uFillTx/>
              <a:ea typeface="Arial-Rounded" panose="020B0500000000000000" pitchFamily="34" charset="0"/>
              <a:cs typeface="Arial-Rounded" panose="020B0500000000000000" pitchFamily="34" charset="0"/>
            </a:endParaRPr>
          </a:p>
        </p:txBody>
      </p:sp>
      <p:sp>
        <p:nvSpPr>
          <p:cNvPr id="6" name="Rounded Rectangle 15">
            <a:extLst>
              <a:ext uri="{FF2B5EF4-FFF2-40B4-BE49-F238E27FC236}">
                <a16:creationId xmlns="" xmlns:a16="http://schemas.microsoft.com/office/drawing/2014/main" id="{B7F6763A-0A62-4EBB-A4CD-08E6FDFDCCA1}"/>
              </a:ext>
            </a:extLst>
          </p:cNvPr>
          <p:cNvSpPr/>
          <p:nvPr/>
        </p:nvSpPr>
        <p:spPr>
          <a:xfrm>
            <a:off x="410404" y="1024871"/>
            <a:ext cx="11296650" cy="681046"/>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
        <p:nvSpPr>
          <p:cNvPr id="7" name="Teardrop 6">
            <a:extLst>
              <a:ext uri="{FF2B5EF4-FFF2-40B4-BE49-F238E27FC236}">
                <a16:creationId xmlns="" xmlns:a16="http://schemas.microsoft.com/office/drawing/2014/main" id="{3FD0B3BE-7D44-4051-9E07-409B5E30635C}"/>
              </a:ext>
            </a:extLst>
          </p:cNvPr>
          <p:cNvSpPr/>
          <p:nvPr/>
        </p:nvSpPr>
        <p:spPr>
          <a:xfrm>
            <a:off x="175790" y="953638"/>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1</a:t>
            </a:r>
          </a:p>
        </p:txBody>
      </p:sp>
      <p:sp>
        <p:nvSpPr>
          <p:cNvPr id="8" name="Rounded Rectangle 21">
            <a:extLst>
              <a:ext uri="{FF2B5EF4-FFF2-40B4-BE49-F238E27FC236}">
                <a16:creationId xmlns="" xmlns:a16="http://schemas.microsoft.com/office/drawing/2014/main" id="{B9EBAC2B-C749-44C1-847B-A683D1B3EB68}"/>
              </a:ext>
            </a:extLst>
          </p:cNvPr>
          <p:cNvSpPr/>
          <p:nvPr/>
        </p:nvSpPr>
        <p:spPr>
          <a:xfrm>
            <a:off x="457199" y="1764404"/>
            <a:ext cx="11296651" cy="2519125"/>
          </a:xfrm>
          <a:prstGeom prst="roundRect">
            <a:avLst/>
          </a:prstGeom>
          <a:noFill/>
          <a:ln w="38100">
            <a:solidFill>
              <a:srgbClr val="00B05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00B050"/>
              </a:solidFill>
            </a:endParaRPr>
          </a:p>
        </p:txBody>
      </p:sp>
      <p:sp>
        <p:nvSpPr>
          <p:cNvPr id="9" name="Teardrop 8">
            <a:extLst>
              <a:ext uri="{FF2B5EF4-FFF2-40B4-BE49-F238E27FC236}">
                <a16:creationId xmlns="" xmlns:a16="http://schemas.microsoft.com/office/drawing/2014/main" id="{C075D9A7-F67D-410C-884F-CE3C26529868}"/>
              </a:ext>
            </a:extLst>
          </p:cNvPr>
          <p:cNvSpPr/>
          <p:nvPr/>
        </p:nvSpPr>
        <p:spPr>
          <a:xfrm>
            <a:off x="180064" y="1783671"/>
            <a:ext cx="460679" cy="432000"/>
          </a:xfrm>
          <a:prstGeom prst="teardrop">
            <a:avLst/>
          </a:prstGeom>
          <a:solidFill>
            <a:srgbClr val="00B050"/>
          </a:solidFill>
          <a:ln w="12700" cap="flat" cmpd="sng" algn="ctr">
            <a:solidFill>
              <a:srgbClr val="00B050"/>
            </a:solidFill>
            <a:prstDash val="solid"/>
            <a:miter lim="800000"/>
          </a:ln>
          <a:effectLst/>
        </p:spPr>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2</a:t>
            </a:r>
          </a:p>
        </p:txBody>
      </p:sp>
      <p:sp>
        <p:nvSpPr>
          <p:cNvPr id="10" name="Rounded Rectangle 23">
            <a:extLst>
              <a:ext uri="{FF2B5EF4-FFF2-40B4-BE49-F238E27FC236}">
                <a16:creationId xmlns="" xmlns:a16="http://schemas.microsoft.com/office/drawing/2014/main" id="{E8E695D0-FC90-42D6-9BD5-FDF379118DDC}"/>
              </a:ext>
            </a:extLst>
          </p:cNvPr>
          <p:cNvSpPr/>
          <p:nvPr/>
        </p:nvSpPr>
        <p:spPr>
          <a:xfrm>
            <a:off x="402385" y="4332453"/>
            <a:ext cx="11476265" cy="1888043"/>
          </a:xfrm>
          <a:prstGeom prst="roundRect">
            <a:avLst/>
          </a:prstGeom>
          <a:noFill/>
          <a:ln w="38100">
            <a:solidFill>
              <a:srgbClr val="00B0F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00B050"/>
              </a:solidFill>
            </a:endParaRPr>
          </a:p>
        </p:txBody>
      </p:sp>
      <p:sp>
        <p:nvSpPr>
          <p:cNvPr id="11" name="Teardrop 10">
            <a:extLst>
              <a:ext uri="{FF2B5EF4-FFF2-40B4-BE49-F238E27FC236}">
                <a16:creationId xmlns="" xmlns:a16="http://schemas.microsoft.com/office/drawing/2014/main" id="{FD66D3BE-EC28-49AB-8692-C53A0BBFE016}"/>
              </a:ext>
            </a:extLst>
          </p:cNvPr>
          <p:cNvSpPr/>
          <p:nvPr/>
        </p:nvSpPr>
        <p:spPr>
          <a:xfrm>
            <a:off x="210083" y="4154741"/>
            <a:ext cx="473145" cy="810861"/>
          </a:xfrm>
          <a:prstGeom prst="teardrop">
            <a:avLst/>
          </a:prstGeom>
          <a:solidFill>
            <a:srgbClr val="00B0F0"/>
          </a:solidFill>
          <a:ln w="12700" cap="flat" cmpd="sng" algn="ctr">
            <a:solidFill>
              <a:srgbClr val="00B0F0"/>
            </a:solidFill>
            <a:prstDash val="solid"/>
            <a:miter lim="800000"/>
          </a:ln>
          <a:effectLst/>
        </p:spPr>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3</a:t>
            </a:r>
          </a:p>
        </p:txBody>
      </p:sp>
      <p:grpSp>
        <p:nvGrpSpPr>
          <p:cNvPr id="12" name="Group 11">
            <a:extLst>
              <a:ext uri="{FF2B5EF4-FFF2-40B4-BE49-F238E27FC236}">
                <a16:creationId xmlns:a16="http://schemas.microsoft.com/office/drawing/2014/main" xmlns="" id="{A2AB77C2-FA9E-4B66-9B7A-45643B4E615D}"/>
              </a:ext>
            </a:extLst>
          </p:cNvPr>
          <p:cNvGrpSpPr/>
          <p:nvPr/>
        </p:nvGrpSpPr>
        <p:grpSpPr>
          <a:xfrm>
            <a:off x="299319" y="108544"/>
            <a:ext cx="3572757" cy="584775"/>
            <a:chOff x="8012784" y="208778"/>
            <a:chExt cx="3572757" cy="584775"/>
          </a:xfrm>
        </p:grpSpPr>
        <p:sp>
          <p:nvSpPr>
            <p:cNvPr id="13" name="Rectangle: Rounded Corners 43">
              <a:extLst>
                <a:ext uri="{FF2B5EF4-FFF2-40B4-BE49-F238E27FC236}">
                  <a16:creationId xmlns:a16="http://schemas.microsoft.com/office/drawing/2014/main" xmlns="" id="{793F85A8-852F-4308-A993-A8877CBCC5E1}"/>
                </a:ext>
              </a:extLst>
            </p:cNvPr>
            <p:cNvSpPr/>
            <p:nvPr/>
          </p:nvSpPr>
          <p:spPr>
            <a:xfrm>
              <a:off x="8012784" y="208778"/>
              <a:ext cx="3572757" cy="576774"/>
            </a:xfrm>
            <a:custGeom>
              <a:avLst/>
              <a:gdLst>
                <a:gd name="connsiteX0" fmla="*/ 0 w 3572757"/>
                <a:gd name="connsiteY0" fmla="*/ 96131 h 576774"/>
                <a:gd name="connsiteX1" fmla="*/ 96131 w 3572757"/>
                <a:gd name="connsiteY1" fmla="*/ 0 h 576774"/>
                <a:gd name="connsiteX2" fmla="*/ 727157 w 3572757"/>
                <a:gd name="connsiteY2" fmla="*/ 0 h 576774"/>
                <a:gd name="connsiteX3" fmla="*/ 1290573 w 3572757"/>
                <a:gd name="connsiteY3" fmla="*/ 0 h 576774"/>
                <a:gd name="connsiteX4" fmla="*/ 1853988 w 3572757"/>
                <a:gd name="connsiteY4" fmla="*/ 0 h 576774"/>
                <a:gd name="connsiteX5" fmla="*/ 2315989 w 3572757"/>
                <a:gd name="connsiteY5" fmla="*/ 0 h 576774"/>
                <a:gd name="connsiteX6" fmla="*/ 2811795 w 3572757"/>
                <a:gd name="connsiteY6" fmla="*/ 0 h 576774"/>
                <a:gd name="connsiteX7" fmla="*/ 3476626 w 3572757"/>
                <a:gd name="connsiteY7" fmla="*/ 0 h 576774"/>
                <a:gd name="connsiteX8" fmla="*/ 3572757 w 3572757"/>
                <a:gd name="connsiteY8" fmla="*/ 96131 h 576774"/>
                <a:gd name="connsiteX9" fmla="*/ 3572757 w 3572757"/>
                <a:gd name="connsiteY9" fmla="*/ 480643 h 576774"/>
                <a:gd name="connsiteX10" fmla="*/ 3476626 w 3572757"/>
                <a:gd name="connsiteY10" fmla="*/ 576774 h 576774"/>
                <a:gd name="connsiteX11" fmla="*/ 2913210 w 3572757"/>
                <a:gd name="connsiteY11" fmla="*/ 576774 h 576774"/>
                <a:gd name="connsiteX12" fmla="*/ 2282184 w 3572757"/>
                <a:gd name="connsiteY12" fmla="*/ 576774 h 576774"/>
                <a:gd name="connsiteX13" fmla="*/ 1786379 w 3572757"/>
                <a:gd name="connsiteY13" fmla="*/ 576774 h 576774"/>
                <a:gd name="connsiteX14" fmla="*/ 1189158 w 3572757"/>
                <a:gd name="connsiteY14" fmla="*/ 576774 h 576774"/>
                <a:gd name="connsiteX15" fmla="*/ 693352 w 3572757"/>
                <a:gd name="connsiteY15" fmla="*/ 576774 h 576774"/>
                <a:gd name="connsiteX16" fmla="*/ 96131 w 3572757"/>
                <a:gd name="connsiteY16" fmla="*/ 576774 h 576774"/>
                <a:gd name="connsiteX17" fmla="*/ 0 w 3572757"/>
                <a:gd name="connsiteY17" fmla="*/ 480643 h 576774"/>
                <a:gd name="connsiteX18" fmla="*/ 0 w 3572757"/>
                <a:gd name="connsiteY18" fmla="*/ 96131 h 57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72757" h="576774" fill="none" extrusionOk="0">
                  <a:moveTo>
                    <a:pt x="0" y="96131"/>
                  </a:moveTo>
                  <a:cubicBezTo>
                    <a:pt x="8469" y="51660"/>
                    <a:pt x="47925" y="5020"/>
                    <a:pt x="96131" y="0"/>
                  </a:cubicBezTo>
                  <a:cubicBezTo>
                    <a:pt x="250900" y="-62627"/>
                    <a:pt x="567787" y="13198"/>
                    <a:pt x="727157" y="0"/>
                  </a:cubicBezTo>
                  <a:cubicBezTo>
                    <a:pt x="886527" y="-13198"/>
                    <a:pt x="1176442" y="18637"/>
                    <a:pt x="1290573" y="0"/>
                  </a:cubicBezTo>
                  <a:cubicBezTo>
                    <a:pt x="1404704" y="-18637"/>
                    <a:pt x="1596006" y="25003"/>
                    <a:pt x="1853988" y="0"/>
                  </a:cubicBezTo>
                  <a:cubicBezTo>
                    <a:pt x="2111970" y="-25003"/>
                    <a:pt x="2172053" y="22815"/>
                    <a:pt x="2315989" y="0"/>
                  </a:cubicBezTo>
                  <a:cubicBezTo>
                    <a:pt x="2459925" y="-22815"/>
                    <a:pt x="2627468" y="13350"/>
                    <a:pt x="2811795" y="0"/>
                  </a:cubicBezTo>
                  <a:cubicBezTo>
                    <a:pt x="2996122" y="-13350"/>
                    <a:pt x="3276622" y="56263"/>
                    <a:pt x="3476626" y="0"/>
                  </a:cubicBezTo>
                  <a:cubicBezTo>
                    <a:pt x="3524702" y="8190"/>
                    <a:pt x="3581988" y="53047"/>
                    <a:pt x="3572757" y="96131"/>
                  </a:cubicBezTo>
                  <a:cubicBezTo>
                    <a:pt x="3609893" y="223006"/>
                    <a:pt x="3528231" y="304039"/>
                    <a:pt x="3572757" y="480643"/>
                  </a:cubicBezTo>
                  <a:cubicBezTo>
                    <a:pt x="3584980" y="525022"/>
                    <a:pt x="3538380" y="570867"/>
                    <a:pt x="3476626" y="576774"/>
                  </a:cubicBezTo>
                  <a:cubicBezTo>
                    <a:pt x="3355987" y="630682"/>
                    <a:pt x="3142325" y="511945"/>
                    <a:pt x="2913210" y="576774"/>
                  </a:cubicBezTo>
                  <a:cubicBezTo>
                    <a:pt x="2684095" y="641603"/>
                    <a:pt x="2586742" y="571366"/>
                    <a:pt x="2282184" y="576774"/>
                  </a:cubicBezTo>
                  <a:cubicBezTo>
                    <a:pt x="1977626" y="582182"/>
                    <a:pt x="1910606" y="532616"/>
                    <a:pt x="1786379" y="576774"/>
                  </a:cubicBezTo>
                  <a:cubicBezTo>
                    <a:pt x="1662152" y="620932"/>
                    <a:pt x="1391144" y="513694"/>
                    <a:pt x="1189158" y="576774"/>
                  </a:cubicBezTo>
                  <a:cubicBezTo>
                    <a:pt x="987172" y="639854"/>
                    <a:pt x="936968" y="548283"/>
                    <a:pt x="693352" y="576774"/>
                  </a:cubicBezTo>
                  <a:cubicBezTo>
                    <a:pt x="449736" y="605265"/>
                    <a:pt x="373650" y="554388"/>
                    <a:pt x="96131" y="576774"/>
                  </a:cubicBezTo>
                  <a:cubicBezTo>
                    <a:pt x="31053" y="579273"/>
                    <a:pt x="-212" y="543239"/>
                    <a:pt x="0" y="480643"/>
                  </a:cubicBezTo>
                  <a:cubicBezTo>
                    <a:pt x="-2852" y="366264"/>
                    <a:pt x="31056" y="237213"/>
                    <a:pt x="0" y="96131"/>
                  </a:cubicBezTo>
                  <a:close/>
                </a:path>
                <a:path w="3572757" h="576774" stroke="0" extrusionOk="0">
                  <a:moveTo>
                    <a:pt x="0" y="96131"/>
                  </a:moveTo>
                  <a:cubicBezTo>
                    <a:pt x="-10612" y="39904"/>
                    <a:pt x="48631" y="4257"/>
                    <a:pt x="96131" y="0"/>
                  </a:cubicBezTo>
                  <a:cubicBezTo>
                    <a:pt x="366268" y="-2230"/>
                    <a:pt x="476669" y="60306"/>
                    <a:pt x="693352" y="0"/>
                  </a:cubicBezTo>
                  <a:cubicBezTo>
                    <a:pt x="910035" y="-60306"/>
                    <a:pt x="1011022" y="23872"/>
                    <a:pt x="1290573" y="0"/>
                  </a:cubicBezTo>
                  <a:cubicBezTo>
                    <a:pt x="1570124" y="-23872"/>
                    <a:pt x="1745020" y="38046"/>
                    <a:pt x="1887793" y="0"/>
                  </a:cubicBezTo>
                  <a:cubicBezTo>
                    <a:pt x="2030566" y="-38046"/>
                    <a:pt x="2241298" y="66060"/>
                    <a:pt x="2518819" y="0"/>
                  </a:cubicBezTo>
                  <a:cubicBezTo>
                    <a:pt x="2796340" y="-66060"/>
                    <a:pt x="3028311" y="44504"/>
                    <a:pt x="3476626" y="0"/>
                  </a:cubicBezTo>
                  <a:cubicBezTo>
                    <a:pt x="3542162" y="6400"/>
                    <a:pt x="3563414" y="44706"/>
                    <a:pt x="3572757" y="96131"/>
                  </a:cubicBezTo>
                  <a:cubicBezTo>
                    <a:pt x="3585391" y="178573"/>
                    <a:pt x="3530017" y="384324"/>
                    <a:pt x="3572757" y="480643"/>
                  </a:cubicBezTo>
                  <a:cubicBezTo>
                    <a:pt x="3577024" y="521047"/>
                    <a:pt x="3520571" y="581268"/>
                    <a:pt x="3476626" y="576774"/>
                  </a:cubicBezTo>
                  <a:cubicBezTo>
                    <a:pt x="3321876" y="591717"/>
                    <a:pt x="3182138" y="552425"/>
                    <a:pt x="3014625" y="576774"/>
                  </a:cubicBezTo>
                  <a:cubicBezTo>
                    <a:pt x="2847112" y="601123"/>
                    <a:pt x="2679278" y="506205"/>
                    <a:pt x="2417404" y="576774"/>
                  </a:cubicBezTo>
                  <a:cubicBezTo>
                    <a:pt x="2155530" y="647343"/>
                    <a:pt x="2120525" y="537658"/>
                    <a:pt x="1921598" y="576774"/>
                  </a:cubicBezTo>
                  <a:cubicBezTo>
                    <a:pt x="1722671" y="615890"/>
                    <a:pt x="1574145" y="546254"/>
                    <a:pt x="1425792" y="576774"/>
                  </a:cubicBezTo>
                  <a:cubicBezTo>
                    <a:pt x="1277439" y="607294"/>
                    <a:pt x="1048401" y="527570"/>
                    <a:pt x="794767" y="576774"/>
                  </a:cubicBezTo>
                  <a:cubicBezTo>
                    <a:pt x="541133" y="625978"/>
                    <a:pt x="283924" y="558394"/>
                    <a:pt x="96131" y="576774"/>
                  </a:cubicBezTo>
                  <a:cubicBezTo>
                    <a:pt x="48192" y="587358"/>
                    <a:pt x="-8858" y="527621"/>
                    <a:pt x="0" y="480643"/>
                  </a:cubicBezTo>
                  <a:cubicBezTo>
                    <a:pt x="-14439" y="349945"/>
                    <a:pt x="21005" y="199522"/>
                    <a:pt x="0" y="96131"/>
                  </a:cubicBezTo>
                  <a:close/>
                </a:path>
              </a:pathLst>
            </a:custGeom>
            <a:solidFill>
              <a:srgbClr val="ABE9FF"/>
            </a:solidFill>
            <a:ln>
              <a:extLst>
                <a:ext uri="{C807C97D-BFC1-408E-A445-0C87EB9F89A2}">
                  <ask:lineSketchStyleProps xmlns:ask="http://schemas.microsoft.com/office/drawing/2018/sketchyshapes" xmlns="" sd="344437782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panose="020F0502020204030204"/>
                <a:ea typeface="+mn-ea"/>
                <a:cs typeface="+mn-cs"/>
              </a:endParaRPr>
            </a:p>
          </p:txBody>
        </p:sp>
        <p:sp>
          <p:nvSpPr>
            <p:cNvPr id="14" name="Rectangle 13">
              <a:extLst>
                <a:ext uri="{FF2B5EF4-FFF2-40B4-BE49-F238E27FC236}">
                  <a16:creationId xmlns:a16="http://schemas.microsoft.com/office/drawing/2014/main" xmlns="" id="{9CE9ACD7-4254-4C61-8A4A-60D637874500}"/>
                </a:ext>
              </a:extLst>
            </p:cNvPr>
            <p:cNvSpPr/>
            <p:nvPr/>
          </p:nvSpPr>
          <p:spPr>
            <a:xfrm>
              <a:off x="8135023" y="208778"/>
              <a:ext cx="3207929"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a:solidFill>
                    <a:prstClr val="black"/>
                  </a:solidFill>
                  <a:latin typeface="Calibri" panose="020F0502020204030204" pitchFamily="34" charset="0"/>
                  <a:cs typeface="Calibri" panose="020F0502020204030204" pitchFamily="34" charset="0"/>
                  <a:sym typeface="Arial"/>
                </a:rPr>
                <a:t>Đọc</a:t>
              </a:r>
              <a:r>
                <a:rPr lang="en-US" sz="3200" b="1" dirty="0">
                  <a:solidFill>
                    <a:prstClr val="black"/>
                  </a:solidFill>
                  <a:latin typeface="Calibri" panose="020F0502020204030204" pitchFamily="34" charset="0"/>
                  <a:cs typeface="Calibri" panose="020F0502020204030204" pitchFamily="34" charset="0"/>
                  <a:sym typeface="Arial"/>
                </a:rPr>
                <a:t> </a:t>
              </a:r>
              <a:r>
                <a:rPr lang="en-US" sz="3200" b="1" dirty="0" err="1">
                  <a:solidFill>
                    <a:prstClr val="black"/>
                  </a:solidFill>
                  <a:latin typeface="Calibri" panose="020F0502020204030204" pitchFamily="34" charset="0"/>
                  <a:cs typeface="Calibri" panose="020F0502020204030204" pitchFamily="34" charset="0"/>
                  <a:sym typeface="Arial"/>
                </a:rPr>
                <a:t>nối</a:t>
              </a:r>
              <a:r>
                <a:rPr lang="en-US" sz="3200" b="1" dirty="0">
                  <a:solidFill>
                    <a:prstClr val="black"/>
                  </a:solidFill>
                  <a:latin typeface="Calibri" panose="020F0502020204030204" pitchFamily="34" charset="0"/>
                  <a:cs typeface="Calibri" panose="020F0502020204030204" pitchFamily="34" charset="0"/>
                  <a:sym typeface="Arial"/>
                </a:rPr>
                <a:t> </a:t>
              </a:r>
              <a:r>
                <a:rPr lang="en-US" sz="3200" b="1" dirty="0" err="1">
                  <a:solidFill>
                    <a:prstClr val="black"/>
                  </a:solidFill>
                  <a:latin typeface="Calibri" panose="020F0502020204030204" pitchFamily="34" charset="0"/>
                  <a:cs typeface="Calibri" panose="020F0502020204030204" pitchFamily="34" charset="0"/>
                  <a:sym typeface="Arial"/>
                </a:rPr>
                <a:t>tiếp</a:t>
              </a:r>
              <a:r>
                <a:rPr lang="en-US" sz="3200" b="1" dirty="0">
                  <a:solidFill>
                    <a:prstClr val="black"/>
                  </a:solidFill>
                  <a:latin typeface="Calibri" panose="020F0502020204030204" pitchFamily="34" charset="0"/>
                  <a:cs typeface="Calibri" panose="020F0502020204030204" pitchFamily="34" charset="0"/>
                  <a:sym typeface="Arial"/>
                </a:rPr>
                <a:t> </a:t>
              </a:r>
              <a:r>
                <a:rPr lang="en-US" sz="3200" b="1" dirty="0" err="1">
                  <a:solidFill>
                    <a:prstClr val="black"/>
                  </a:solidFill>
                  <a:latin typeface="Calibri" panose="020F0502020204030204" pitchFamily="34" charset="0"/>
                  <a:cs typeface="Calibri" panose="020F0502020204030204" pitchFamily="34" charset="0"/>
                  <a:sym typeface="Arial"/>
                </a:rPr>
                <a:t>đoạn</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spTree>
    <p:extLst>
      <p:ext uri="{BB962C8B-B14F-4D97-AF65-F5344CB8AC3E}">
        <p14:creationId xmlns:p14="http://schemas.microsoft.com/office/powerpoint/2010/main" val="2251735074"/>
      </p:ext>
    </p:extLst>
  </p:cSld>
  <p:clrMapOvr>
    <a:masterClrMapping/>
  </p:clrMapOvr>
  <p:transition spd="slow">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TotalTime>
  <Words>1492</Words>
  <Application>Microsoft Office PowerPoint</Application>
  <PresentationFormat>Widescreen</PresentationFormat>
  <Paragraphs>144</Paragraphs>
  <Slides>31</Slides>
  <Notes>0</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31</vt:i4>
      </vt:variant>
    </vt:vector>
  </HeadingPairs>
  <TitlesOfParts>
    <vt:vector size="49" baseType="lpstr">
      <vt:lpstr>SimSun</vt:lpstr>
      <vt:lpstr>#9Slide03 Arima Madurai ExtraBo</vt:lpstr>
      <vt:lpstr>.Vn3DH</vt:lpstr>
      <vt:lpstr>Arial</vt:lpstr>
      <vt:lpstr>Arial-Rounded</vt:lpstr>
      <vt:lpstr>AvantGarde</vt:lpstr>
      <vt:lpstr>Calibri</vt:lpstr>
      <vt:lpstr>Cambria</vt:lpstr>
      <vt:lpstr>Coiny</vt:lpstr>
      <vt:lpstr>inpin heiti</vt:lpstr>
      <vt:lpstr>LNTH-Kids  Chinese Font 1</vt:lpstr>
      <vt:lpstr>Times New Roman</vt:lpstr>
      <vt:lpstr>UVN Van Chuong Nang</vt:lpstr>
      <vt:lpstr>Zilla Slab</vt:lpstr>
      <vt:lpstr>杨任东竹石体-Medium</vt:lpstr>
      <vt:lpstr>等线</vt:lpstr>
      <vt:lpstr>等线 Light</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Microsoft account</cp:lastModifiedBy>
  <cp:revision>52</cp:revision>
  <dcterms:created xsi:type="dcterms:W3CDTF">2022-06-21T09:04:21Z</dcterms:created>
  <dcterms:modified xsi:type="dcterms:W3CDTF">2023-04-21T05:50:52Z</dcterms:modified>
</cp:coreProperties>
</file>