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0" r:id="rId6"/>
  </p:sldMasterIdLst>
  <p:notesMasterIdLst>
    <p:notesMasterId r:id="rId23"/>
  </p:notesMasterIdLst>
  <p:sldIdLst>
    <p:sldId id="2649" r:id="rId7"/>
    <p:sldId id="2644" r:id="rId8"/>
    <p:sldId id="280" r:id="rId9"/>
    <p:sldId id="2651" r:id="rId10"/>
    <p:sldId id="2645" r:id="rId11"/>
    <p:sldId id="2652" r:id="rId12"/>
    <p:sldId id="259" r:id="rId13"/>
    <p:sldId id="308" r:id="rId14"/>
    <p:sldId id="293" r:id="rId15"/>
    <p:sldId id="309" r:id="rId16"/>
    <p:sldId id="310" r:id="rId17"/>
    <p:sldId id="2647" r:id="rId18"/>
    <p:sldId id="2646" r:id="rId19"/>
    <p:sldId id="2648" r:id="rId20"/>
    <p:sldId id="331"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2A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autoAdjust="0"/>
    <p:restoredTop sz="94660"/>
  </p:normalViewPr>
  <p:slideViewPr>
    <p:cSldViewPr snapToGrid="0">
      <p:cViewPr varScale="1">
        <p:scale>
          <a:sx n="111" d="100"/>
          <a:sy n="111" d="100"/>
        </p:scale>
        <p:origin x="-58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0DA6C-F5F5-4DB9-931D-48527E529B83}"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5F986-4D56-45E9-AC9C-6D4EAD9C9C95}" type="slidenum">
              <a:rPr lang="en-US" smtClean="0"/>
              <a:t>‹#›</a:t>
            </a:fld>
            <a:endParaRPr lang="en-US"/>
          </a:p>
        </p:txBody>
      </p:sp>
    </p:spTree>
    <p:extLst>
      <p:ext uri="{BB962C8B-B14F-4D97-AF65-F5344CB8AC3E}">
        <p14:creationId xmlns:p14="http://schemas.microsoft.com/office/powerpoint/2010/main" val="99373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547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7ADED12-EDFD-4CA8-98F9-366E15986E68}" type="slidenum">
              <a:rPr lang="zh-CN" altLang="en-US" smtClean="0">
                <a:solidFill>
                  <a:prstClr val="black"/>
                </a:solidFill>
                <a:ea typeface="宋体" panose="02010600030101010101" pitchFamily="2" charset="-122"/>
              </a:rPr>
              <a:pPr>
                <a:defRPr/>
              </a:pPr>
              <a:t>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12748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4856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756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272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783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537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19675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516443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90018582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1" y="3352205"/>
            <a:ext cx="3227367" cy="2636783"/>
          </a:xfrm>
          <a:prstGeom prst="rect">
            <a:avLst/>
          </a:prstGeom>
        </p:spPr>
      </p:pic>
      <p:grpSp>
        <p:nvGrpSpPr>
          <p:cNvPr id="13" name="组合 12">
            <a:extLst>
              <a:ext uri="{FF2B5EF4-FFF2-40B4-BE49-F238E27FC236}">
                <a16:creationId xmlns="" xmlns:a16="http://schemas.microsoft.com/office/drawing/2014/main" id="{4516164F-9F9A-C62D-4084-221D778081D3}"/>
              </a:ext>
            </a:extLst>
          </p:cNvPr>
          <p:cNvGrpSpPr/>
          <p:nvPr userDrawn="1"/>
        </p:nvGrpSpPr>
        <p:grpSpPr>
          <a:xfrm>
            <a:off x="1" y="4291874"/>
            <a:ext cx="12192000" cy="2566126"/>
            <a:chOff x="0" y="4291874"/>
            <a:chExt cx="12192000" cy="2566126"/>
          </a:xfrm>
        </p:grpSpPr>
        <p:pic>
          <p:nvPicPr>
            <p:cNvPr id="10" name="图片 9">
              <a:extLst>
                <a:ext uri="{FF2B5EF4-FFF2-40B4-BE49-F238E27FC236}">
                  <a16:creationId xmlns="" xmlns:a16="http://schemas.microsoft.com/office/drawing/2014/main"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 xmlns:a16="http://schemas.microsoft.com/office/drawing/2014/main"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 xmlns:a16="http://schemas.microsoft.com/office/drawing/2014/main"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1" y="0"/>
            <a:ext cx="12192000" cy="2891227"/>
          </a:xfrm>
          <a:prstGeom prst="rect">
            <a:avLst/>
          </a:prstGeom>
        </p:spPr>
      </p:pic>
      <p:pic>
        <p:nvPicPr>
          <p:cNvPr id="17" name="图片 16">
            <a:extLst>
              <a:ext uri="{FF2B5EF4-FFF2-40B4-BE49-F238E27FC236}">
                <a16:creationId xmlns="" xmlns:a16="http://schemas.microsoft.com/office/drawing/2014/main"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6" y="-1"/>
            <a:ext cx="11621729" cy="2308078"/>
          </a:xfrm>
          <a:prstGeom prst="rect">
            <a:avLst/>
          </a:prstGeom>
        </p:spPr>
      </p:pic>
      <p:pic>
        <p:nvPicPr>
          <p:cNvPr id="19" name="图片 18">
            <a:extLst>
              <a:ext uri="{FF2B5EF4-FFF2-40B4-BE49-F238E27FC236}">
                <a16:creationId xmlns=""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6"/>
            <a:ext cx="11267768" cy="5406075"/>
          </a:xfrm>
          <a:prstGeom prst="rect">
            <a:avLst/>
          </a:prstGeom>
        </p:spPr>
      </p:pic>
      <p:pic>
        <p:nvPicPr>
          <p:cNvPr id="21" name="图片 20">
            <a:extLst>
              <a:ext uri="{FF2B5EF4-FFF2-40B4-BE49-F238E27FC236}">
                <a16:creationId xmlns="" xmlns:a16="http://schemas.microsoft.com/office/drawing/2014/main"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7" y="4622923"/>
            <a:ext cx="2863572" cy="1857528"/>
          </a:xfrm>
          <a:prstGeom prst="rect">
            <a:avLst/>
          </a:prstGeom>
        </p:spPr>
      </p:pic>
      <p:pic>
        <p:nvPicPr>
          <p:cNvPr id="25" name="图片 24">
            <a:extLst>
              <a:ext uri="{FF2B5EF4-FFF2-40B4-BE49-F238E27FC236}">
                <a16:creationId xmlns="" xmlns:a16="http://schemas.microsoft.com/office/drawing/2014/main"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2"/>
            <a:ext cx="12192000" cy="1219695"/>
          </a:xfrm>
          <a:prstGeom prst="rect">
            <a:avLst/>
          </a:prstGeom>
        </p:spPr>
      </p:pic>
    </p:spTree>
    <p:extLst>
      <p:ext uri="{BB962C8B-B14F-4D97-AF65-F5344CB8AC3E}">
        <p14:creationId xmlns:p14="http://schemas.microsoft.com/office/powerpoint/2010/main" val="61364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2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64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3660D0E-C956-F59C-4567-47BF7BD6DE13}"/>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01DE7AC0-DBAE-5817-15E1-342A5285C0A6}"/>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2023/4/8</a:t>
            </a:fld>
            <a:endParaRPr lang="zh-CN" altLang="en-US"/>
          </a:p>
        </p:txBody>
      </p:sp>
      <p:sp>
        <p:nvSpPr>
          <p:cNvPr id="6" name="页脚占位符 5">
            <a:extLst>
              <a:ext uri="{FF2B5EF4-FFF2-40B4-BE49-F238E27FC236}">
                <a16:creationId xmlns="" xmlns:a16="http://schemas.microsoft.com/office/drawing/2014/main" id="{277CDD3A-8C8C-7680-9CC7-F1BFEBA4C68B}"/>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39502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7ECC3FF-CB30-F9A9-0415-4AEAA06974EF}"/>
              </a:ext>
            </a:extLst>
          </p:cNvPr>
          <p:cNvSpPr>
            <a:spLocks noGrp="1"/>
          </p:cNvSpPr>
          <p:nvPr>
            <p:ph type="title"/>
          </p:nvPr>
        </p:nvSpPr>
        <p:spPr>
          <a:xfrm>
            <a:off x="839789"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5E57DEE-4588-A2FD-7550-05FA991F363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674AF18-1627-8B1C-F6A9-BBB730D79530}"/>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8F520EE-A911-76CE-82C4-0AD0ECA485F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80697C82-4CAB-D05B-D86B-DD8EB9ED4EE9}"/>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007EF14-A4B7-B000-06D7-E949560D54AD}"/>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2023/4/8</a:t>
            </a:fld>
            <a:endParaRPr lang="zh-CN" altLang="en-US"/>
          </a:p>
        </p:txBody>
      </p:sp>
      <p:sp>
        <p:nvSpPr>
          <p:cNvPr id="8" name="页脚占位符 7">
            <a:extLst>
              <a:ext uri="{FF2B5EF4-FFF2-40B4-BE49-F238E27FC236}">
                <a16:creationId xmlns="" xmlns:a16="http://schemas.microsoft.com/office/drawing/2014/main" id="{7587E8D2-A3FF-503B-FCB5-EE4B0BB23CB4}"/>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7345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860202-A62A-E39D-9C46-073268901ADA}"/>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FB3C8E36-ACA5-B419-5936-705F19D941C7}"/>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2023/4/8</a:t>
            </a:fld>
            <a:endParaRPr lang="zh-CN" altLang="en-US"/>
          </a:p>
        </p:txBody>
      </p:sp>
      <p:sp>
        <p:nvSpPr>
          <p:cNvPr id="4" name="页脚占位符 3">
            <a:extLst>
              <a:ext uri="{FF2B5EF4-FFF2-40B4-BE49-F238E27FC236}">
                <a16:creationId xmlns="" xmlns:a16="http://schemas.microsoft.com/office/drawing/2014/main" id="{670C65DA-D050-8A47-48E8-3689145AA1F8}"/>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1946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B3B5A35-0B23-A060-E5FD-43F2FDA56F6C}"/>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2023/4/8</a:t>
            </a:fld>
            <a:endParaRPr lang="zh-CN" altLang="en-US"/>
          </a:p>
        </p:txBody>
      </p:sp>
      <p:sp>
        <p:nvSpPr>
          <p:cNvPr id="3" name="页脚占位符 2">
            <a:extLst>
              <a:ext uri="{FF2B5EF4-FFF2-40B4-BE49-F238E27FC236}">
                <a16:creationId xmlns="" xmlns:a16="http://schemas.microsoft.com/office/drawing/2014/main" id="{D34D13A8-6FD6-0BEF-6EA3-BF4480937F1A}"/>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3542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E8BC2E0-F9AE-03D6-72DF-546CB77205DC}"/>
              </a:ext>
            </a:extLst>
          </p:cNvPr>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58356D5A-2FA8-58BE-22CF-23082C464DEA}"/>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B4E1B8E-4A39-2223-9A76-131C716366F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EEEB428-79AE-BC41-C66C-32206A47ED5A}"/>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2023/4/8</a:t>
            </a:fld>
            <a:endParaRPr lang="zh-CN" altLang="en-US"/>
          </a:p>
        </p:txBody>
      </p:sp>
      <p:sp>
        <p:nvSpPr>
          <p:cNvPr id="6" name="页脚占位符 5">
            <a:extLst>
              <a:ext uri="{FF2B5EF4-FFF2-40B4-BE49-F238E27FC236}">
                <a16:creationId xmlns="" xmlns:a16="http://schemas.microsoft.com/office/drawing/2014/main" id="{8527BABE-A849-B855-8E34-851809F8647F}"/>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6495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6277398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FA44789-31DE-BBCE-E302-3A15856E108E}"/>
              </a:ext>
            </a:extLst>
          </p:cNvPr>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1ACEA00-7078-F430-9705-3EC75D8AA823}"/>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a:extLst>
              <a:ext uri="{FF2B5EF4-FFF2-40B4-BE49-F238E27FC236}">
                <a16:creationId xmlns="" xmlns:a16="http://schemas.microsoft.com/office/drawing/2014/main" id="{B4C2F624-0D7D-250A-D19B-8E1B44F8733A}"/>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B031084-6C41-D0A8-9C36-E22E2273F4F0}"/>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2023/4/8</a:t>
            </a:fld>
            <a:endParaRPr lang="zh-CN" altLang="en-US"/>
          </a:p>
        </p:txBody>
      </p:sp>
      <p:sp>
        <p:nvSpPr>
          <p:cNvPr id="6" name="页脚占位符 5">
            <a:extLst>
              <a:ext uri="{FF2B5EF4-FFF2-40B4-BE49-F238E27FC236}">
                <a16:creationId xmlns="" xmlns:a16="http://schemas.microsoft.com/office/drawing/2014/main" id="{B381C9F6-27BE-78EA-ECB7-430373E2F992}"/>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93646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3F9E7A-03E5-A18E-D10B-F1B5C5A8CA2B}"/>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A5BEF22-178D-020B-7F10-FEBE1385FF06}"/>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5ED41C0-6187-2113-BA72-BD11AEBC5810}"/>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2023/4/8</a:t>
            </a:fld>
            <a:endParaRPr lang="zh-CN" altLang="en-US"/>
          </a:p>
        </p:txBody>
      </p:sp>
      <p:sp>
        <p:nvSpPr>
          <p:cNvPr id="5" name="页脚占位符 4">
            <a:extLst>
              <a:ext uri="{FF2B5EF4-FFF2-40B4-BE49-F238E27FC236}">
                <a16:creationId xmlns="" xmlns:a16="http://schemas.microsoft.com/office/drawing/2014/main" id="{7DCF98CE-9BA6-D4B4-1D9B-ABB99F62257B}"/>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8728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D85300B-3DFD-166D-8051-5AD1AA4C6FB3}"/>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2023/4/8</a:t>
            </a:fld>
            <a:endParaRPr lang="zh-CN" altLang="en-US"/>
          </a:p>
        </p:txBody>
      </p:sp>
      <p:sp>
        <p:nvSpPr>
          <p:cNvPr id="5" name="页脚占位符 4">
            <a:extLst>
              <a:ext uri="{FF2B5EF4-FFF2-40B4-BE49-F238E27FC236}">
                <a16:creationId xmlns="" xmlns:a16="http://schemas.microsoft.com/office/drawing/2014/main" id="{6922A300-0322-A1AA-C9DD-8270A0C3D040}"/>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74685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C4AA61-9C65-452B-BCFF-120283A8FDDB}"/>
              </a:ext>
            </a:extLst>
          </p:cNvPr>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a:extLst>
              <a:ext uri="{FF2B5EF4-FFF2-40B4-BE49-F238E27FC236}">
                <a16:creationId xmlns="" xmlns:a16="http://schemas.microsoft.com/office/drawing/2014/main" id="{A4B01EE1-9660-403F-ACC8-8455D05602FB}"/>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415A1452-131B-4EB9-88B9-FDB1682DA55F}"/>
              </a:ext>
            </a:extLst>
          </p:cNvPr>
          <p:cNvSpPr>
            <a:spLocks noGrp="1"/>
          </p:cNvSpPr>
          <p:nvPr>
            <p:ph type="dt" sz="half" idx="10"/>
          </p:nvPr>
        </p:nvSpPr>
        <p:spPr/>
        <p:txBody>
          <a:bodyPr/>
          <a:lstStyle/>
          <a:p>
            <a:fld id="{E8B03293-FED6-4D83-9A65-7159993CCEDD}" type="datetimeFigureOut">
              <a:rPr lang="zh-CN" altLang="en-US" smtClean="0"/>
              <a:t>2023/4/8</a:t>
            </a:fld>
            <a:endParaRPr lang="zh-CN" altLang="en-US"/>
          </a:p>
        </p:txBody>
      </p:sp>
      <p:sp>
        <p:nvSpPr>
          <p:cNvPr id="5" name="页脚占位符 4">
            <a:extLst>
              <a:ext uri="{FF2B5EF4-FFF2-40B4-BE49-F238E27FC236}">
                <a16:creationId xmlns="" xmlns:a16="http://schemas.microsoft.com/office/drawing/2014/main"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 xmlns:a16="http://schemas.microsoft.com/office/drawing/2014/main"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623101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02291740-5828-C85A-5E75-4B44684724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 xmlns:a16="http://schemas.microsoft.com/office/drawing/2014/main" id="{538D6100-E164-DB2E-3F89-C34445D21D48}"/>
              </a:ext>
            </a:extLst>
          </p:cNvPr>
          <p:cNvSpPr/>
          <p:nvPr userDrawn="1"/>
        </p:nvSpPr>
        <p:spPr>
          <a:xfrm>
            <a:off x="525145" y="523875"/>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图片 6">
            <a:extLst>
              <a:ext uri="{FF2B5EF4-FFF2-40B4-BE49-F238E27FC236}">
                <a16:creationId xmlns="" xmlns:a16="http://schemas.microsoft.com/office/drawing/2014/main" id="{56041474-678E-A0D2-EA13-EBADED5A38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714049"/>
            <a:ext cx="12192000" cy="1213394"/>
          </a:xfrm>
          <a:prstGeom prst="rect">
            <a:avLst/>
          </a:prstGeom>
        </p:spPr>
      </p:pic>
    </p:spTree>
    <p:extLst>
      <p:ext uri="{BB962C8B-B14F-4D97-AF65-F5344CB8AC3E}">
        <p14:creationId xmlns:p14="http://schemas.microsoft.com/office/powerpoint/2010/main" val="3551042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5" name="Footer Placeholder 4">
            <a:extLst>
              <a:ext uri="{FF2B5EF4-FFF2-40B4-BE49-F238E27FC236}">
                <a16:creationId xmlns=""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64670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5" name="Footer Placeholder 4">
            <a:extLst>
              <a:ext uri="{FF2B5EF4-FFF2-40B4-BE49-F238E27FC236}">
                <a16:creationId xmlns=""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 xmlns:a16="http://schemas.microsoft.com/office/drawing/2014/main" id="{ABD9C292-2317-4EA7-BFC4-FA9C7CBFC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76034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5" name="Footer Placeholder 4">
            <a:extLst>
              <a:ext uri="{FF2B5EF4-FFF2-40B4-BE49-F238E27FC236}">
                <a16:creationId xmlns=""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02299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6" name="Footer Placeholder 5">
            <a:extLst>
              <a:ext uri="{FF2B5EF4-FFF2-40B4-BE49-F238E27FC236}">
                <a16:creationId xmlns=""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5137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8" name="Footer Placeholder 7">
            <a:extLst>
              <a:ext uri="{FF2B5EF4-FFF2-40B4-BE49-F238E27FC236}">
                <a16:creationId xmlns=""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5196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9308488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4" name="Footer Placeholder 3">
            <a:extLst>
              <a:ext uri="{FF2B5EF4-FFF2-40B4-BE49-F238E27FC236}">
                <a16:creationId xmlns=""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4744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3" name="Footer Placeholder 2">
            <a:extLst>
              <a:ext uri="{FF2B5EF4-FFF2-40B4-BE49-F238E27FC236}">
                <a16:creationId xmlns=""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1228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6" name="Footer Placeholder 5">
            <a:extLst>
              <a:ext uri="{FF2B5EF4-FFF2-40B4-BE49-F238E27FC236}">
                <a16:creationId xmlns=""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93781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6" name="Footer Placeholder 5">
            <a:extLst>
              <a:ext uri="{FF2B5EF4-FFF2-40B4-BE49-F238E27FC236}">
                <a16:creationId xmlns=""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361913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5" name="Footer Placeholder 4">
            <a:extLst>
              <a:ext uri="{FF2B5EF4-FFF2-40B4-BE49-F238E27FC236}">
                <a16:creationId xmlns=""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50215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08/04/2023</a:t>
            </a:fld>
            <a:endParaRPr lang="vi-VN"/>
          </a:p>
        </p:txBody>
      </p:sp>
      <p:sp>
        <p:nvSpPr>
          <p:cNvPr id="5" name="Footer Placeholder 4">
            <a:extLst>
              <a:ext uri="{FF2B5EF4-FFF2-40B4-BE49-F238E27FC236}">
                <a16:creationId xmlns=""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67654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5" name="Footer Placeholder 4">
            <a:extLst>
              <a:ext uri="{FF2B5EF4-FFF2-40B4-BE49-F238E27FC236}">
                <a16:creationId xmlns=""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72046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5" name="Footer Placeholder 4">
            <a:extLst>
              <a:ext uri="{FF2B5EF4-FFF2-40B4-BE49-F238E27FC236}">
                <a16:creationId xmlns=""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5700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5" name="Footer Placeholder 4">
            <a:extLst>
              <a:ext uri="{FF2B5EF4-FFF2-40B4-BE49-F238E27FC236}">
                <a16:creationId xmlns=""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08907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6" name="Footer Placeholder 5">
            <a:extLst>
              <a:ext uri="{FF2B5EF4-FFF2-40B4-BE49-F238E27FC236}">
                <a16:creationId xmlns=""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8799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8075121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8" name="Footer Placeholder 7">
            <a:extLst>
              <a:ext uri="{FF2B5EF4-FFF2-40B4-BE49-F238E27FC236}">
                <a16:creationId xmlns=""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0553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4" name="Footer Placeholder 3">
            <a:extLst>
              <a:ext uri="{FF2B5EF4-FFF2-40B4-BE49-F238E27FC236}">
                <a16:creationId xmlns=""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0811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3" name="Footer Placeholder 2">
            <a:extLst>
              <a:ext uri="{FF2B5EF4-FFF2-40B4-BE49-F238E27FC236}">
                <a16:creationId xmlns=""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9564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6" name="Footer Placeholder 5">
            <a:extLst>
              <a:ext uri="{FF2B5EF4-FFF2-40B4-BE49-F238E27FC236}">
                <a16:creationId xmlns=""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5914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6" name="Footer Placeholder 5">
            <a:extLst>
              <a:ext uri="{FF2B5EF4-FFF2-40B4-BE49-F238E27FC236}">
                <a16:creationId xmlns=""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50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5" name="Footer Placeholder 4">
            <a:extLst>
              <a:ext uri="{FF2B5EF4-FFF2-40B4-BE49-F238E27FC236}">
                <a16:creationId xmlns=""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51231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4/8/2023</a:t>
            </a:fld>
            <a:endParaRPr lang="en-US"/>
          </a:p>
        </p:txBody>
      </p:sp>
      <p:sp>
        <p:nvSpPr>
          <p:cNvPr id="5" name="Footer Placeholder 4">
            <a:extLst>
              <a:ext uri="{FF2B5EF4-FFF2-40B4-BE49-F238E27FC236}">
                <a16:creationId xmlns=""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43043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2" y="4490189"/>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2" y="5174884"/>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2"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2" y="5638138"/>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4"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3"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699" tIns="121699" rIns="121699" bIns="121699"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7" y="6143625"/>
            <a:ext cx="8776800" cy="717900"/>
          </a:xfrm>
          <a:prstGeom prst="rect">
            <a:avLst/>
          </a:prstGeom>
        </p:spPr>
        <p:txBody>
          <a:bodyPr spcFirstLastPara="1" wrap="square" lIns="121699" tIns="121699" rIns="121699" bIns="121699"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096"/>
              </a:spcBef>
              <a:spcAft>
                <a:spcPts val="0"/>
              </a:spcAft>
              <a:buClr>
                <a:schemeClr val="lt2"/>
              </a:buClr>
              <a:buSzPts val="1900"/>
              <a:buNone/>
              <a:defRPr>
                <a:solidFill>
                  <a:schemeClr val="lt2"/>
                </a:solidFill>
              </a:defRPr>
            </a:lvl2pPr>
            <a:lvl3pPr lvl="2" algn="ctr">
              <a:spcBef>
                <a:spcPts val="2096"/>
              </a:spcBef>
              <a:spcAft>
                <a:spcPts val="0"/>
              </a:spcAft>
              <a:buClr>
                <a:schemeClr val="lt2"/>
              </a:buClr>
              <a:buSzPts val="1900"/>
              <a:buNone/>
              <a:defRPr>
                <a:solidFill>
                  <a:schemeClr val="lt2"/>
                </a:solidFill>
              </a:defRPr>
            </a:lvl3pPr>
            <a:lvl4pPr lvl="3" algn="ctr">
              <a:spcBef>
                <a:spcPts val="2096"/>
              </a:spcBef>
              <a:spcAft>
                <a:spcPts val="0"/>
              </a:spcAft>
              <a:buClr>
                <a:schemeClr val="lt2"/>
              </a:buClr>
              <a:buSzPts val="1900"/>
              <a:buNone/>
              <a:defRPr>
                <a:solidFill>
                  <a:schemeClr val="lt2"/>
                </a:solidFill>
              </a:defRPr>
            </a:lvl4pPr>
            <a:lvl5pPr lvl="4" algn="ctr">
              <a:spcBef>
                <a:spcPts val="2096"/>
              </a:spcBef>
              <a:spcAft>
                <a:spcPts val="0"/>
              </a:spcAft>
              <a:buClr>
                <a:schemeClr val="lt2"/>
              </a:buClr>
              <a:buSzPts val="1900"/>
              <a:buNone/>
              <a:defRPr>
                <a:solidFill>
                  <a:schemeClr val="lt2"/>
                </a:solidFill>
              </a:defRPr>
            </a:lvl5pPr>
            <a:lvl6pPr lvl="5" algn="ctr">
              <a:spcBef>
                <a:spcPts val="2096"/>
              </a:spcBef>
              <a:spcAft>
                <a:spcPts val="0"/>
              </a:spcAft>
              <a:buClr>
                <a:schemeClr val="lt2"/>
              </a:buClr>
              <a:buSzPts val="1900"/>
              <a:buNone/>
              <a:defRPr>
                <a:solidFill>
                  <a:schemeClr val="lt2"/>
                </a:solidFill>
              </a:defRPr>
            </a:lvl6pPr>
            <a:lvl7pPr lvl="6" algn="ctr">
              <a:spcBef>
                <a:spcPts val="2096"/>
              </a:spcBef>
              <a:spcAft>
                <a:spcPts val="0"/>
              </a:spcAft>
              <a:buClr>
                <a:schemeClr val="lt2"/>
              </a:buClr>
              <a:buSzPts val="1900"/>
              <a:buNone/>
              <a:defRPr>
                <a:solidFill>
                  <a:schemeClr val="lt2"/>
                </a:solidFill>
              </a:defRPr>
            </a:lvl7pPr>
            <a:lvl8pPr lvl="7" algn="ctr">
              <a:spcBef>
                <a:spcPts val="2096"/>
              </a:spcBef>
              <a:spcAft>
                <a:spcPts val="0"/>
              </a:spcAft>
              <a:buClr>
                <a:schemeClr val="lt2"/>
              </a:buClr>
              <a:buSzPts val="1900"/>
              <a:buNone/>
              <a:defRPr>
                <a:solidFill>
                  <a:schemeClr val="lt2"/>
                </a:solidFill>
              </a:defRPr>
            </a:lvl8pPr>
            <a:lvl9pPr lvl="8" algn="ctr">
              <a:spcBef>
                <a:spcPts val="2096"/>
              </a:spcBef>
              <a:spcAft>
                <a:spcPts val="2096"/>
              </a:spcAft>
              <a:buClr>
                <a:schemeClr val="lt2"/>
              </a:buClr>
              <a:buSzPts val="1900"/>
              <a:buNone/>
              <a:defRPr>
                <a:solidFill>
                  <a:schemeClr val="lt2"/>
                </a:solidFill>
              </a:defRPr>
            </a:lvl9pPr>
          </a:lstStyle>
          <a:p>
            <a:endParaRPr/>
          </a:p>
        </p:txBody>
      </p:sp>
      <p:sp>
        <p:nvSpPr>
          <p:cNvPr id="21" name="Google Shape;21;p2"/>
          <p:cNvSpPr/>
          <p:nvPr/>
        </p:nvSpPr>
        <p:spPr>
          <a:xfrm>
            <a:off x="5587466" y="2949888"/>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7" y="3589325"/>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7" y="3110035"/>
            <a:ext cx="5519896"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5"/>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4" y="5125355"/>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8"/>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9"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8"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49000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0" y="4861735"/>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5"/>
            <a:ext cx="1344270"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165" name="Google Shape;165;p5"/>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73"/>
            <a:ext cx="806188"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3" y="5254923"/>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9" y="5272569"/>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2" y="5285401"/>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2" y="5322298"/>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4" y="5192891"/>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2" y="5181662"/>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3" y="5189683"/>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5"/>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4" y="4910619"/>
            <a:ext cx="1192475"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4" y="4144390"/>
            <a:ext cx="479207"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350" name="Google Shape;350;p5"/>
          <p:cNvGrpSpPr/>
          <p:nvPr/>
        </p:nvGrpSpPr>
        <p:grpSpPr>
          <a:xfrm rot="1922109">
            <a:off x="716815" y="5279108"/>
            <a:ext cx="806188"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1" y="5301568"/>
            <a:ext cx="806188"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5" y="5251837"/>
            <a:ext cx="806188"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11" y="5447552"/>
            <a:ext cx="806188"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2" y="5426696"/>
            <a:ext cx="806188"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2" y="5470010"/>
            <a:ext cx="806188"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2" y="517175"/>
            <a:ext cx="110559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1"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3" name="Google Shape;443;p5"/>
          <p:cNvSpPr txBox="1">
            <a:spLocks noGrp="1"/>
          </p:cNvSpPr>
          <p:nvPr>
            <p:ph type="body" idx="2"/>
          </p:nvPr>
        </p:nvSpPr>
        <p:spPr>
          <a:xfrm>
            <a:off x="4678327"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4" name="Google Shape;444;p5"/>
          <p:cNvSpPr txBox="1">
            <a:spLocks noGrp="1"/>
          </p:cNvSpPr>
          <p:nvPr>
            <p:ph type="body" idx="3"/>
          </p:nvPr>
        </p:nvSpPr>
        <p:spPr>
          <a:xfrm>
            <a:off x="720401"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5" name="Google Shape;445;p5"/>
          <p:cNvSpPr txBox="1">
            <a:spLocks noGrp="1"/>
          </p:cNvSpPr>
          <p:nvPr>
            <p:ph type="body" idx="4"/>
          </p:nvPr>
        </p:nvSpPr>
        <p:spPr>
          <a:xfrm>
            <a:off x="4678327"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6" name="Google Shape;446;p5"/>
          <p:cNvSpPr txBox="1">
            <a:spLocks noGrp="1"/>
          </p:cNvSpPr>
          <p:nvPr>
            <p:ph type="title" idx="5"/>
          </p:nvPr>
        </p:nvSpPr>
        <p:spPr>
          <a:xfrm>
            <a:off x="720401"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7"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1"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7"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483809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5"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3"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91"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9" y="5606719"/>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7"/>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2" y="4129601"/>
            <a:ext cx="1515115"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1"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2" y="4168543"/>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6"/>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7" y="5176913"/>
            <a:ext cx="1397933"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82"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60"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4"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6" y="759600"/>
            <a:ext cx="3653700" cy="34365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6" y="2203625"/>
            <a:ext cx="7389301" cy="20751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
        <p:nvSpPr>
          <p:cNvPr id="647" name="Google Shape;647;p6"/>
          <p:cNvSpPr txBox="1">
            <a:spLocks noGrp="1"/>
          </p:cNvSpPr>
          <p:nvPr>
            <p:ph type="title" idx="2"/>
          </p:nvPr>
        </p:nvSpPr>
        <p:spPr>
          <a:xfrm>
            <a:off x="4386976" y="1279175"/>
            <a:ext cx="7389301"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83856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1832421"/>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2"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2"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8"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6"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70"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5"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5" y="5134839"/>
            <a:ext cx="1218524"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90"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7"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8"/>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788" name="Google Shape;788;p8"/>
          <p:cNvGrpSpPr/>
          <p:nvPr/>
        </p:nvGrpSpPr>
        <p:grpSpPr>
          <a:xfrm>
            <a:off x="2318327" y="5530591"/>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699" tIns="121699" rIns="121699" bIns="121699" anchor="t" anchorCtr="0">
            <a:noAutofit/>
          </a:bodyPr>
          <a:lstStyle>
            <a:lvl1pPr lvl="0" rtl="0">
              <a:spcBef>
                <a:spcPts val="0"/>
              </a:spcBef>
              <a:spcAft>
                <a:spcPts val="0"/>
              </a:spcAft>
              <a:buSzPts val="2100"/>
              <a:buNone/>
              <a:defRPr sz="2100" b="1"/>
            </a:lvl1pPr>
            <a:lvl2pPr lvl="1" rtl="0">
              <a:spcBef>
                <a:spcPts val="2096"/>
              </a:spcBef>
              <a:spcAft>
                <a:spcPts val="0"/>
              </a:spcAft>
              <a:buSzPts val="2100"/>
              <a:buNone/>
              <a:defRPr sz="2100" b="1"/>
            </a:lvl2pPr>
            <a:lvl3pPr lvl="2" rtl="0">
              <a:spcBef>
                <a:spcPts val="2096"/>
              </a:spcBef>
              <a:spcAft>
                <a:spcPts val="0"/>
              </a:spcAft>
              <a:buSzPts val="2100"/>
              <a:buNone/>
              <a:defRPr sz="2100" b="1"/>
            </a:lvl3pPr>
            <a:lvl4pPr lvl="3" rtl="0">
              <a:spcBef>
                <a:spcPts val="2096"/>
              </a:spcBef>
              <a:spcAft>
                <a:spcPts val="0"/>
              </a:spcAft>
              <a:buSzPts val="2100"/>
              <a:buNone/>
              <a:defRPr sz="2100" b="1"/>
            </a:lvl4pPr>
            <a:lvl5pPr lvl="4" rtl="0">
              <a:spcBef>
                <a:spcPts val="2096"/>
              </a:spcBef>
              <a:spcAft>
                <a:spcPts val="0"/>
              </a:spcAft>
              <a:buSzPts val="2100"/>
              <a:buNone/>
              <a:defRPr sz="2100" b="1"/>
            </a:lvl5pPr>
            <a:lvl6pPr lvl="5" rtl="0">
              <a:spcBef>
                <a:spcPts val="2096"/>
              </a:spcBef>
              <a:spcAft>
                <a:spcPts val="0"/>
              </a:spcAft>
              <a:buSzPts val="2100"/>
              <a:buNone/>
              <a:defRPr sz="2100" b="1"/>
            </a:lvl6pPr>
            <a:lvl7pPr lvl="6" rtl="0">
              <a:spcBef>
                <a:spcPts val="2096"/>
              </a:spcBef>
              <a:spcAft>
                <a:spcPts val="0"/>
              </a:spcAft>
              <a:buSzPts val="2100"/>
              <a:buNone/>
              <a:defRPr sz="2100" b="1"/>
            </a:lvl7pPr>
            <a:lvl8pPr lvl="7" rtl="0">
              <a:spcBef>
                <a:spcPts val="2096"/>
              </a:spcBef>
              <a:spcAft>
                <a:spcPts val="0"/>
              </a:spcAft>
              <a:buSzPts val="2100"/>
              <a:buNone/>
              <a:defRPr sz="2100" b="1"/>
            </a:lvl8pPr>
            <a:lvl9pPr lvl="8" rtl="0">
              <a:spcBef>
                <a:spcPts val="2096"/>
              </a:spcBef>
              <a:spcAft>
                <a:spcPts val="2096"/>
              </a:spcAft>
              <a:buSzPts val="2100"/>
              <a:buNone/>
              <a:defRPr sz="2100" b="1"/>
            </a:lvl9pPr>
          </a:lstStyle>
          <a:p>
            <a:endParaRPr/>
          </a:p>
        </p:txBody>
      </p:sp>
      <p:sp>
        <p:nvSpPr>
          <p:cNvPr id="811" name="Google Shape;811;p8"/>
          <p:cNvSpPr txBox="1">
            <a:spLocks noGrp="1"/>
          </p:cNvSpPr>
          <p:nvPr>
            <p:ph type="title"/>
          </p:nvPr>
        </p:nvSpPr>
        <p:spPr>
          <a:xfrm>
            <a:off x="720402" y="593375"/>
            <a:ext cx="75981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6" y="2303350"/>
            <a:ext cx="7598100" cy="24948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Tree>
    <p:extLst>
      <p:ext uri="{BB962C8B-B14F-4D97-AF65-F5344CB8AC3E}">
        <p14:creationId xmlns:p14="http://schemas.microsoft.com/office/powerpoint/2010/main" val="52540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5"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7"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2"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3"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6"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0"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9"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7"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4"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4"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30"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8"/>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4"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904" name="Google Shape;904;p9"/>
          <p:cNvGrpSpPr/>
          <p:nvPr/>
        </p:nvGrpSpPr>
        <p:grpSpPr>
          <a:xfrm flipH="1">
            <a:off x="8574993" y="5530591"/>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2" y="881050"/>
            <a:ext cx="11095499" cy="3160800"/>
          </a:xfrm>
          <a:prstGeom prst="rect">
            <a:avLst/>
          </a:prstGeom>
        </p:spPr>
        <p:txBody>
          <a:bodyPr spcFirstLastPara="1" wrap="square" lIns="121699" tIns="121699" rIns="121699" bIns="121699"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7" y="5995675"/>
            <a:ext cx="11794799" cy="717900"/>
          </a:xfrm>
          <a:prstGeom prst="rect">
            <a:avLst/>
          </a:prstGeom>
        </p:spPr>
        <p:txBody>
          <a:bodyPr spcFirstLastPara="1" wrap="square" lIns="121699" tIns="121699" rIns="121699" bIns="121699"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228536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0" y="4937934"/>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933" name="Google Shape;933;p10"/>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3"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60"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6"/>
            <a:ext cx="11095499" cy="31608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499" cy="1565100"/>
          </a:xfrm>
          <a:prstGeom prst="rect">
            <a:avLst/>
          </a:prstGeom>
        </p:spPr>
        <p:txBody>
          <a:bodyPr spcFirstLastPara="1" wrap="square" lIns="121699" tIns="121699" rIns="121699" bIns="121699" anchor="t" anchorCtr="0">
            <a:noAutofit/>
          </a:bodyPr>
          <a:lstStyle>
            <a:lvl1pPr marL="456444" lvl="0" indent="-348673" algn="ctr">
              <a:spcBef>
                <a:spcPts val="0"/>
              </a:spcBef>
              <a:spcAft>
                <a:spcPts val="0"/>
              </a:spcAft>
              <a:buSzPts val="1900"/>
              <a:buChar char="●"/>
              <a:defRPr/>
            </a:lvl1pPr>
            <a:lvl2pPr marL="912890" lvl="1" indent="-348673" algn="ctr">
              <a:spcBef>
                <a:spcPts val="2096"/>
              </a:spcBef>
              <a:spcAft>
                <a:spcPts val="0"/>
              </a:spcAft>
              <a:buSzPts val="1900"/>
              <a:buChar char="○"/>
              <a:defRPr/>
            </a:lvl2pPr>
            <a:lvl3pPr marL="1369334" lvl="2" indent="-348673" algn="ctr">
              <a:spcBef>
                <a:spcPts val="2096"/>
              </a:spcBef>
              <a:spcAft>
                <a:spcPts val="0"/>
              </a:spcAft>
              <a:buSzPts val="1900"/>
              <a:buChar char="■"/>
              <a:defRPr/>
            </a:lvl3pPr>
            <a:lvl4pPr marL="1825779" lvl="3" indent="-348673" algn="ctr">
              <a:spcBef>
                <a:spcPts val="2096"/>
              </a:spcBef>
              <a:spcAft>
                <a:spcPts val="0"/>
              </a:spcAft>
              <a:buSzPts val="1900"/>
              <a:buChar char="●"/>
              <a:defRPr/>
            </a:lvl4pPr>
            <a:lvl5pPr marL="2282224" lvl="4" indent="-348673" algn="ctr">
              <a:spcBef>
                <a:spcPts val="2096"/>
              </a:spcBef>
              <a:spcAft>
                <a:spcPts val="0"/>
              </a:spcAft>
              <a:buSzPts val="1900"/>
              <a:buChar char="○"/>
              <a:defRPr/>
            </a:lvl5pPr>
            <a:lvl6pPr marL="2738669" lvl="5" indent="-348673" algn="ctr">
              <a:spcBef>
                <a:spcPts val="2096"/>
              </a:spcBef>
              <a:spcAft>
                <a:spcPts val="0"/>
              </a:spcAft>
              <a:buSzPts val="1900"/>
              <a:buChar char="■"/>
              <a:defRPr/>
            </a:lvl6pPr>
            <a:lvl7pPr marL="3195113" lvl="6" indent="-348673" algn="ctr">
              <a:spcBef>
                <a:spcPts val="2096"/>
              </a:spcBef>
              <a:spcAft>
                <a:spcPts val="0"/>
              </a:spcAft>
              <a:buSzPts val="1900"/>
              <a:buChar char="●"/>
              <a:defRPr/>
            </a:lvl7pPr>
            <a:lvl8pPr marL="3651558" lvl="7" indent="-348673" algn="ctr">
              <a:spcBef>
                <a:spcPts val="2096"/>
              </a:spcBef>
              <a:spcAft>
                <a:spcPts val="0"/>
              </a:spcAft>
              <a:buSzPts val="1900"/>
              <a:buChar char="○"/>
              <a:defRPr/>
            </a:lvl8pPr>
            <a:lvl9pPr marL="4108003" lvl="8" indent="-348673" algn="ctr">
              <a:spcBef>
                <a:spcPts val="2096"/>
              </a:spcBef>
              <a:spcAft>
                <a:spcPts val="2096"/>
              </a:spcAft>
              <a:buSzPts val="1900"/>
              <a:buChar char="■"/>
              <a:defRPr/>
            </a:lvl9pPr>
          </a:lstStyle>
          <a:p>
            <a:endParaRPr/>
          </a:p>
        </p:txBody>
      </p:sp>
      <p:sp>
        <p:nvSpPr>
          <p:cNvPr id="951" name="Google Shape;951;p10"/>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870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7"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6"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50"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7"/>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9"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3"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9"/>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6"/>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50" y="6084014"/>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4" name="Google Shape;1014;p11"/>
          <p:cNvSpPr txBox="1">
            <a:spLocks noGrp="1"/>
          </p:cNvSpPr>
          <p:nvPr>
            <p:ph type="title"/>
          </p:nvPr>
        </p:nvSpPr>
        <p:spPr>
          <a:xfrm>
            <a:off x="415600" y="593367"/>
            <a:ext cx="11360699"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6" y="2167925"/>
            <a:ext cx="5705100" cy="9252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6" name="Google Shape;1016;p11"/>
          <p:cNvSpPr txBox="1">
            <a:spLocks noGrp="1"/>
          </p:cNvSpPr>
          <p:nvPr>
            <p:ph type="body" idx="5"/>
          </p:nvPr>
        </p:nvSpPr>
        <p:spPr>
          <a:xfrm>
            <a:off x="5952376" y="3761388"/>
            <a:ext cx="57051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7" name="Google Shape;1017;p11"/>
          <p:cNvSpPr txBox="1">
            <a:spLocks noGrp="1"/>
          </p:cNvSpPr>
          <p:nvPr>
            <p:ph type="body" idx="6"/>
          </p:nvPr>
        </p:nvSpPr>
        <p:spPr>
          <a:xfrm>
            <a:off x="5952376" y="5353050"/>
            <a:ext cx="57060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Tree>
    <p:extLst>
      <p:ext uri="{BB962C8B-B14F-4D97-AF65-F5344CB8AC3E}">
        <p14:creationId xmlns:p14="http://schemas.microsoft.com/office/powerpoint/2010/main" val="126268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lIns="91289" tIns="45645" rIns="91289" bIns="45645"/>
          <a:lstStyle/>
          <a:p>
            <a:pPr defTabSz="912890">
              <a:buClr>
                <a:srgbClr val="000000"/>
              </a:buClr>
            </a:pPr>
            <a:fld id="{D997B5FA-0921-464F-AAE1-844C04324D75}" type="datetimeFigureOut">
              <a:rPr lang="zh-CN" altLang="en-US" sz="1400" kern="0" smtClean="0">
                <a:solidFill>
                  <a:prstClr val="black">
                    <a:tint val="75000"/>
                  </a:prstClr>
                </a:solidFill>
                <a:cs typeface="Arial"/>
                <a:sym typeface="Arial"/>
              </a:rPr>
              <a:pPr defTabSz="912890">
                <a:buClr>
                  <a:srgbClr val="000000"/>
                </a:buClr>
              </a:pPr>
              <a:t>2023/4/8</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3271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lIns="91289" tIns="45645" rIns="91289" bIns="45645"/>
          <a:lstStyle/>
          <a:p>
            <a:pPr defTabSz="912890">
              <a:buClr>
                <a:srgbClr val="000000"/>
              </a:buClr>
            </a:pPr>
            <a:fld id="{0516EE7D-276B-4CA8-9C22-89EEC56C6BE5}" type="datetimeFigureOut">
              <a:rPr lang="zh-CN" altLang="en-US" sz="1400" kern="0" smtClean="0">
                <a:solidFill>
                  <a:prstClr val="black">
                    <a:tint val="75000"/>
                  </a:prstClr>
                </a:solidFill>
                <a:cs typeface="Arial"/>
                <a:sym typeface="Arial"/>
              </a:rPr>
              <a:pPr defTabSz="912890">
                <a:buClr>
                  <a:srgbClr val="000000"/>
                </a:buClr>
              </a:pPr>
              <a:t>2023/4/8</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2962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21799788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719031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906532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262073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0823547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54780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122878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13930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259506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236116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16741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solidFill>
                  <a:prstClr val="black"/>
                </a:solidFill>
              </a:rPr>
              <a:pPr/>
              <a:t>2023/4/8</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901930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6872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5311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0295553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73693486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5304285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5.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 xmlns:a16="http://schemas.microsoft.com/office/drawing/2014/main" id="{95AB5CE8-D0FE-DB27-2741-1376283355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625" y="371475"/>
            <a:ext cx="1314450" cy="1314450"/>
          </a:xfrm>
          <a:prstGeom prst="rect">
            <a:avLst/>
          </a:prstGeom>
        </p:spPr>
      </p:pic>
    </p:spTree>
    <p:extLst>
      <p:ext uri="{BB962C8B-B14F-4D97-AF65-F5344CB8AC3E}">
        <p14:creationId xmlns:p14="http://schemas.microsoft.com/office/powerpoint/2010/main" val="3370487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ABD396F7-C8DC-45D6-A866-1A0458A9C92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3" name="Picture 2">
            <a:extLst>
              <a:ext uri="{FF2B5EF4-FFF2-40B4-BE49-F238E27FC236}">
                <a16:creationId xmlns="" xmlns:a16="http://schemas.microsoft.com/office/drawing/2014/main" id="{83F0A355-4B1F-4985-9CA6-C9A69458717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492447" y="472244"/>
            <a:ext cx="5351206" cy="5351206"/>
          </a:xfrm>
          <a:prstGeom prst="ellipse">
            <a:avLst/>
          </a:prstGeom>
          <a:ln>
            <a:noFill/>
          </a:ln>
          <a:effectLst>
            <a:softEdge rad="112500"/>
          </a:effectLst>
        </p:spPr>
      </p:pic>
      <p:pic>
        <p:nvPicPr>
          <p:cNvPr id="4" name="Picture 3">
            <a:extLst>
              <a:ext uri="{FF2B5EF4-FFF2-40B4-BE49-F238E27FC236}">
                <a16:creationId xmlns="" xmlns:a16="http://schemas.microsoft.com/office/drawing/2014/main" id="{0D6F2C15-835E-4663-90EE-6BE1342EFAF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75196" y="-23665016"/>
            <a:ext cx="5351206" cy="5351206"/>
          </a:xfrm>
          <a:prstGeom prst="ellipse">
            <a:avLst/>
          </a:prstGeom>
          <a:ln>
            <a:noFill/>
          </a:ln>
          <a:effectLst>
            <a:softEdge rad="112500"/>
          </a:effectLst>
        </p:spPr>
      </p:pic>
      <p:pic>
        <p:nvPicPr>
          <p:cNvPr id="5" name="Picture 4">
            <a:extLst>
              <a:ext uri="{FF2B5EF4-FFF2-40B4-BE49-F238E27FC236}">
                <a16:creationId xmlns="" xmlns:a16="http://schemas.microsoft.com/office/drawing/2014/main" id="{DF06C537-4E35-4DF2-ACF6-55A85FE4016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657639" y="4182397"/>
            <a:ext cx="5351206" cy="5351206"/>
          </a:xfrm>
          <a:prstGeom prst="ellipse">
            <a:avLst/>
          </a:prstGeom>
          <a:ln>
            <a:noFill/>
          </a:ln>
          <a:effectLst>
            <a:softEdge rad="112500"/>
          </a:effectLst>
        </p:spPr>
      </p:pic>
      <p:pic>
        <p:nvPicPr>
          <p:cNvPr id="6" name="Picture 5">
            <a:extLst>
              <a:ext uri="{FF2B5EF4-FFF2-40B4-BE49-F238E27FC236}">
                <a16:creationId xmlns="" xmlns:a16="http://schemas.microsoft.com/office/drawing/2014/main" id="{9C9819C1-CDD1-452E-AD68-BC67295C522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808795" y="24519059"/>
            <a:ext cx="5351206" cy="5351206"/>
          </a:xfrm>
          <a:prstGeom prst="ellipse">
            <a:avLst/>
          </a:prstGeom>
          <a:ln>
            <a:noFill/>
          </a:ln>
          <a:effectLst>
            <a:softEdge rad="112500"/>
          </a:effectLst>
        </p:spPr>
      </p:pic>
    </p:spTree>
    <p:extLst>
      <p:ext uri="{BB962C8B-B14F-4D97-AF65-F5344CB8AC3E}">
        <p14:creationId xmlns:p14="http://schemas.microsoft.com/office/powerpoint/2010/main" val="3000687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08/04/2023</a:t>
            </a:fld>
            <a:endParaRPr lang="vi-VN"/>
          </a:p>
        </p:txBody>
      </p:sp>
      <p:sp>
        <p:nvSpPr>
          <p:cNvPr id="5" name="Footer Placeholder 4">
            <a:extLst>
              <a:ext uri="{FF2B5EF4-FFF2-40B4-BE49-F238E27FC236}">
                <a16:creationId xmlns=""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3248602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 xmlns:a16="http://schemas.microsoft.com/office/drawing/2014/main"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195975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99" cy="763500"/>
          </a:xfrm>
          <a:prstGeom prst="rect">
            <a:avLst/>
          </a:prstGeom>
          <a:noFill/>
          <a:ln>
            <a:noFill/>
          </a:ln>
        </p:spPr>
        <p:txBody>
          <a:bodyPr spcFirstLastPara="1" wrap="square" lIns="121699" tIns="121699" rIns="121699" bIns="121699"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699" cy="4555200"/>
          </a:xfrm>
          <a:prstGeom prst="rect">
            <a:avLst/>
          </a:prstGeom>
          <a:noFill/>
          <a:ln>
            <a:noFill/>
          </a:ln>
        </p:spPr>
        <p:txBody>
          <a:bodyPr spcFirstLastPara="1" wrap="square" lIns="121699" tIns="121699" rIns="121699" bIns="121699"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699" tIns="121699" rIns="121699" bIns="121699"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2890">
              <a:buClr>
                <a:srgbClr val="000000"/>
              </a:buClr>
            </a:pPr>
            <a:fld id="{00000000-1234-1234-1234-123412341234}" type="slidenum">
              <a:rPr lang="en" kern="0" smtClean="0">
                <a:solidFill>
                  <a:srgbClr val="434343"/>
                </a:solidFill>
                <a:ea typeface="宋体" panose="02010600030101010101" pitchFamily="2" charset="-122"/>
                <a:cs typeface="Arial"/>
                <a:sym typeface="Arial"/>
              </a:rPr>
              <a:pPr defTabSz="912890">
                <a:buClr>
                  <a:srgbClr val="000000"/>
                </a:buClr>
              </a:pPr>
              <a:t>‹#›</a:t>
            </a:fld>
            <a:endParaRPr lang="en" kern="0">
              <a:solidFill>
                <a:srgbClr val="434343"/>
              </a:solidFill>
              <a:ea typeface="宋体" panose="02010600030101010101" pitchFamily="2" charset="-122"/>
              <a:cs typeface="Arial"/>
              <a:sym typeface="Arial"/>
            </a:endParaRPr>
          </a:p>
        </p:txBody>
      </p:sp>
      <p:sp>
        <p:nvSpPr>
          <p:cNvPr id="9" name="Google Shape;9;p1"/>
          <p:cNvSpPr txBox="1"/>
          <p:nvPr/>
        </p:nvSpPr>
        <p:spPr>
          <a:xfrm rot="5400000">
            <a:off x="-679351" y="559775"/>
            <a:ext cx="1579800" cy="373500"/>
          </a:xfrm>
          <a:prstGeom prst="rect">
            <a:avLst/>
          </a:prstGeom>
          <a:noFill/>
          <a:ln>
            <a:noFill/>
          </a:ln>
        </p:spPr>
        <p:txBody>
          <a:bodyPr spcFirstLastPara="1" wrap="square" lIns="91274" tIns="91274" rIns="91274" bIns="91274" anchor="t" anchorCtr="0">
            <a:noAutofit/>
          </a:bodyPr>
          <a:lstStyle/>
          <a:p>
            <a:pPr defTabSz="912890">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70890374"/>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60B935E-29A5-DCC2-9C90-EF073E078C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extLst>
      <p:ext uri="{BB962C8B-B14F-4D97-AF65-F5344CB8AC3E}">
        <p14:creationId xmlns:p14="http://schemas.microsoft.com/office/powerpoint/2010/main" val="22430160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54.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7.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 y="0"/>
            <a:ext cx="1469751" cy="1508488"/>
          </a:xfrm>
          <a:prstGeom prst="rect">
            <a:avLst/>
          </a:prstGeom>
        </p:spPr>
      </p:pic>
      <p:sp>
        <p:nvSpPr>
          <p:cNvPr id="6" name="TextBox 5"/>
          <p:cNvSpPr txBox="1"/>
          <p:nvPr/>
        </p:nvSpPr>
        <p:spPr>
          <a:xfrm>
            <a:off x="3664071" y="310444"/>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00B050"/>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00B050"/>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68247" y="740328"/>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30</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954200" y="1727566"/>
            <a:ext cx="10533102" cy="769276"/>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err="1">
                <a:solidFill>
                  <a:srgbClr val="002060"/>
                </a:solidFill>
                <a:latin typeface="Times New Roman" panose="02020603050405020304" pitchFamily="18" charset="0"/>
                <a:ea typeface="Zilla Slab" pitchFamily="2" charset="0"/>
                <a:cs typeface="Times New Roman" panose="02020603050405020304" pitchFamily="18" charset="0"/>
                <a:sym typeface="Arial"/>
              </a:rPr>
              <a:t>Tiếng</a:t>
            </a:r>
            <a:r>
              <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rPr>
              <a:t> Việt  - Bài </a:t>
            </a:r>
            <a:r>
              <a:rPr lang="en-US" sz="4400" b="1" kern="0" smtClean="0">
                <a:solidFill>
                  <a:srgbClr val="002060"/>
                </a:solidFill>
                <a:latin typeface="Times New Roman" panose="02020603050405020304" pitchFamily="18" charset="0"/>
                <a:ea typeface="Zilla Slab" pitchFamily="2" charset="0"/>
                <a:cs typeface="Times New Roman" panose="02020603050405020304" pitchFamily="18" charset="0"/>
                <a:sym typeface="Arial"/>
              </a:rPr>
              <a:t>22</a:t>
            </a:r>
            <a:endParaRPr lang="vi-VN" sz="4400">
              <a:solidFill>
                <a:srgbClr val="000000"/>
              </a:solidFill>
              <a:ea typeface="宋体" panose="02010600030101010101" pitchFamily="2" charset="-122"/>
              <a:cs typeface="Arial"/>
              <a:sym typeface="Arial"/>
            </a:endParaRPr>
          </a:p>
        </p:txBody>
      </p:sp>
      <p:sp>
        <p:nvSpPr>
          <p:cNvPr id="2" name="TextBox 1"/>
          <p:cNvSpPr txBox="1"/>
          <p:nvPr/>
        </p:nvSpPr>
        <p:spPr>
          <a:xfrm>
            <a:off x="203201" y="2827866"/>
            <a:ext cx="11777132" cy="2062103"/>
          </a:xfrm>
          <a:prstGeom prst="rect">
            <a:avLst/>
          </a:prstGeom>
          <a:noFill/>
        </p:spPr>
        <p:txBody>
          <a:bodyPr wrap="square" rtlCol="0">
            <a:spAutoFit/>
          </a:bodyPr>
          <a:lstStyle/>
          <a:p>
            <a:pPr lvl="0"/>
            <a:r>
              <a:rPr lang="en-US" sz="4400" b="1" smtClean="0">
                <a:solidFill>
                  <a:srgbClr val="FF0000"/>
                </a:solidFill>
                <a:latin typeface="Arial" pitchFamily="34" charset="0"/>
                <a:cs typeface="Arial" pitchFamily="34" charset="0"/>
              </a:rPr>
              <a:t>        Viết </a:t>
            </a:r>
            <a:r>
              <a:rPr lang="en-US" sz="4400" b="1">
                <a:solidFill>
                  <a:srgbClr val="FF0000"/>
                </a:solidFill>
                <a:latin typeface="Arial" pitchFamily="34" charset="0"/>
                <a:cs typeface="Arial" pitchFamily="34" charset="0"/>
              </a:rPr>
              <a:t>đoạn văn nêu lí do yêu thích </a:t>
            </a:r>
            <a:r>
              <a:rPr lang="en-US" sz="4400" b="1" smtClean="0">
                <a:solidFill>
                  <a:srgbClr val="FF0000"/>
                </a:solidFill>
                <a:latin typeface="Arial" pitchFamily="34" charset="0"/>
                <a:cs typeface="Arial" pitchFamily="34" charset="0"/>
              </a:rPr>
              <a:t>một </a:t>
            </a:r>
          </a:p>
          <a:p>
            <a:pPr lvl="0"/>
            <a:r>
              <a:rPr lang="en-US" sz="4400" b="1" smtClean="0">
                <a:solidFill>
                  <a:srgbClr val="FF0000"/>
                </a:solidFill>
                <a:latin typeface="Arial" pitchFamily="34" charset="0"/>
                <a:cs typeface="Arial" pitchFamily="34" charset="0"/>
              </a:rPr>
              <a:t>nhân </a:t>
            </a:r>
            <a:r>
              <a:rPr lang="en-US" sz="4400" b="1">
                <a:solidFill>
                  <a:srgbClr val="FF0000"/>
                </a:solidFill>
                <a:latin typeface="Arial" pitchFamily="34" charset="0"/>
                <a:cs typeface="Arial" pitchFamily="34" charset="0"/>
              </a:rPr>
              <a:t>vật trong câu chuyện đã </a:t>
            </a:r>
            <a:r>
              <a:rPr lang="en-US" sz="4400" b="1" smtClean="0">
                <a:solidFill>
                  <a:srgbClr val="FF0000"/>
                </a:solidFill>
                <a:latin typeface="Arial" pitchFamily="34" charset="0"/>
                <a:cs typeface="Arial" pitchFamily="34" charset="0"/>
              </a:rPr>
              <a:t>đọc,đã nghe</a:t>
            </a:r>
            <a:r>
              <a:rPr lang="en-US" sz="4400" b="1">
                <a:solidFill>
                  <a:srgbClr val="FF0000"/>
                </a:solidFill>
                <a:latin typeface="Arial" pitchFamily="34" charset="0"/>
                <a:cs typeface="Arial" pitchFamily="34" charset="0"/>
              </a:rPr>
              <a:t>.</a:t>
            </a:r>
            <a:endParaRPr lang="vi-VN" sz="4400" b="1">
              <a:solidFill>
                <a:srgbClr val="FF0000"/>
              </a:solidFill>
              <a:latin typeface="Arial" pitchFamily="34" charset="0"/>
              <a:cs typeface="Arial" pitchFamily="34" charset="0"/>
            </a:endParaRPr>
          </a:p>
          <a:p>
            <a:pPr algn="just"/>
            <a:endParaRPr lang="vi-VN" sz="4000" b="1">
              <a:solidFill>
                <a:srgbClr val="FF0000"/>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997806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AABC9989-89CB-716D-5743-359BED2CF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3" name="图片 19">
            <a:extLst>
              <a:ext uri="{FF2B5EF4-FFF2-40B4-BE49-F238E27FC236}">
                <a16:creationId xmlns="" xmlns:a16="http://schemas.microsoft.com/office/drawing/2014/main" id="{F22125BB-1BC3-8D51-8C9B-E77E7203F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5" name="图片 27">
            <a:extLst>
              <a:ext uri="{FF2B5EF4-FFF2-40B4-BE49-F238E27FC236}">
                <a16:creationId xmlns="" xmlns:a16="http://schemas.microsoft.com/office/drawing/2014/main" id="{4FF8592A-5F9D-EAE6-1DC1-1CBE50074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6" name="TextBox 5">
            <a:extLst>
              <a:ext uri="{FF2B5EF4-FFF2-40B4-BE49-F238E27FC236}">
                <a16:creationId xmlns="" xmlns:a16="http://schemas.microsoft.com/office/drawing/2014/main" id="{733D5054-CB50-9E3C-B502-CC4CA97BF835}"/>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endParaRPr>
          </a:p>
        </p:txBody>
      </p:sp>
      <p:pic>
        <p:nvPicPr>
          <p:cNvPr id="7" name="图片 21">
            <a:extLst>
              <a:ext uri="{FF2B5EF4-FFF2-40B4-BE49-F238E27FC236}">
                <a16:creationId xmlns="" xmlns:a16="http://schemas.microsoft.com/office/drawing/2014/main" id="{BB890944-0EC6-E2AC-56B1-EACAB8888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8" name="Picture 7" descr="A picture containing light&#10;&#10;Description automatically generated">
            <a:extLst>
              <a:ext uri="{FF2B5EF4-FFF2-40B4-BE49-F238E27FC236}">
                <a16:creationId xmlns="" xmlns:a16="http://schemas.microsoft.com/office/drawing/2014/main" id="{D878805C-A43E-231F-08B1-706252079E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 calcmode="lin" valueType="num">
                                      <p:cBhvr>
                                        <p:cTn id="2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
                                        </p:tgtEl>
                                      </p:cBhvr>
                                    </p:animEffect>
                                  </p:childTnLst>
                                </p:cTn>
                              </p:par>
                              <p:par>
                                <p:cTn id="28" presetID="22" presetClass="entr" presetSubtype="4"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95" name="TextBox 94">
            <a:extLst>
              <a:ext uri="{FF2B5EF4-FFF2-40B4-BE49-F238E27FC236}">
                <a16:creationId xmlns="" xmlns:a16="http://schemas.microsoft.com/office/drawing/2014/main" id="{4ED88FFE-1137-4451-A835-6A14445327C0}"/>
              </a:ext>
            </a:extLst>
          </p:cNvPr>
          <p:cNvSpPr txBox="1"/>
          <p:nvPr/>
        </p:nvSpPr>
        <p:spPr>
          <a:xfrm>
            <a:off x="1538724" y="565207"/>
            <a:ext cx="9348352"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2.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Viết</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2 – 3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câu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nêu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lí</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do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em</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yêu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thích</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nhân</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vật</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p>
        </p:txBody>
      </p:sp>
      <p:sp>
        <p:nvSpPr>
          <p:cNvPr id="3" name="Rectangle: Rounded Corners 2">
            <a:extLst>
              <a:ext uri="{FF2B5EF4-FFF2-40B4-BE49-F238E27FC236}">
                <a16:creationId xmlns="" xmlns:a16="http://schemas.microsoft.com/office/drawing/2014/main" id="{CAB4FBE4-FE7B-06D3-3C1F-6C44AF45998E}"/>
              </a:ext>
            </a:extLst>
          </p:cNvPr>
          <p:cNvSpPr/>
          <p:nvPr/>
        </p:nvSpPr>
        <p:spPr>
          <a:xfrm>
            <a:off x="3781426" y="1752600"/>
            <a:ext cx="4572000" cy="18097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lvl="0" algn="ct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nêu</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lí</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do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yêu</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thích</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vật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 xmlns:a16="http://schemas.microsoft.com/office/drawing/2014/main" id="{2EC88E4F-AC4F-CA1E-F546-D84BEDBFC6AE}"/>
              </a:ext>
            </a:extLst>
          </p:cNvPr>
          <p:cNvCxnSpPr/>
          <p:nvPr/>
        </p:nvCxnSpPr>
        <p:spPr>
          <a:xfrm flipH="1">
            <a:off x="3114675" y="3600450"/>
            <a:ext cx="2924175" cy="361950"/>
          </a:xfrm>
          <a:prstGeom prst="straightConnector1">
            <a:avLst/>
          </a:prstGeom>
          <a:noFill/>
          <a:ln w="57150" cap="flat" cmpd="sng" algn="ctr">
            <a:solidFill>
              <a:srgbClr val="4472C4"/>
            </a:solidFill>
            <a:prstDash val="solid"/>
            <a:miter lim="800000"/>
            <a:tailEnd type="triangle"/>
          </a:ln>
          <a:effectLst/>
        </p:spPr>
      </p:cxnSp>
      <p:sp>
        <p:nvSpPr>
          <p:cNvPr id="6" name="Rectangle: Rounded Corners 5">
            <a:extLst>
              <a:ext uri="{FF2B5EF4-FFF2-40B4-BE49-F238E27FC236}">
                <a16:creationId xmlns="" xmlns:a16="http://schemas.microsoft.com/office/drawing/2014/main" id="{8C14721B-AC96-9C0D-B580-B0830253CFD3}"/>
              </a:ext>
            </a:extLst>
          </p:cNvPr>
          <p:cNvSpPr/>
          <p:nvPr/>
        </p:nvSpPr>
        <p:spPr>
          <a:xfrm>
            <a:off x="1295402" y="4000500"/>
            <a:ext cx="2581274" cy="22669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Giới</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thiệu</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về</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nhân</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7" name="Straight Arrow Connector 6">
            <a:extLst>
              <a:ext uri="{FF2B5EF4-FFF2-40B4-BE49-F238E27FC236}">
                <a16:creationId xmlns="" xmlns:a16="http://schemas.microsoft.com/office/drawing/2014/main" id="{673E8035-6C91-EEC7-B6A3-D61F3FE75CAD}"/>
              </a:ext>
            </a:extLst>
          </p:cNvPr>
          <p:cNvCxnSpPr>
            <a:cxnSpLocks/>
          </p:cNvCxnSpPr>
          <p:nvPr/>
        </p:nvCxnSpPr>
        <p:spPr>
          <a:xfrm>
            <a:off x="6067425" y="3571875"/>
            <a:ext cx="0" cy="581025"/>
          </a:xfrm>
          <a:prstGeom prst="straightConnector1">
            <a:avLst/>
          </a:prstGeom>
          <a:noFill/>
          <a:ln w="57150" cap="flat" cmpd="sng" algn="ctr">
            <a:solidFill>
              <a:srgbClr val="4472C4"/>
            </a:solidFill>
            <a:prstDash val="solid"/>
            <a:miter lim="800000"/>
            <a:tailEnd type="triangle"/>
          </a:ln>
          <a:effectLst/>
        </p:spPr>
      </p:cxnSp>
      <p:sp>
        <p:nvSpPr>
          <p:cNvPr id="8" name="Rectangle: Rounded Corners 7">
            <a:extLst>
              <a:ext uri="{FF2B5EF4-FFF2-40B4-BE49-F238E27FC236}">
                <a16:creationId xmlns="" xmlns:a16="http://schemas.microsoft.com/office/drawing/2014/main" id="{42A3F874-A900-258F-5C50-930E159C1BA3}"/>
              </a:ext>
            </a:extLst>
          </p:cNvPr>
          <p:cNvSpPr/>
          <p:nvPr/>
        </p:nvSpPr>
        <p:spPr>
          <a:xfrm>
            <a:off x="4476750" y="4133850"/>
            <a:ext cx="3200399" cy="22669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b.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đặc</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điểm</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nổi</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bật</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ngoại</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hình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tính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cách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nhân</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9" name="Straight Arrow Connector 8">
            <a:extLst>
              <a:ext uri="{FF2B5EF4-FFF2-40B4-BE49-F238E27FC236}">
                <a16:creationId xmlns="" xmlns:a16="http://schemas.microsoft.com/office/drawing/2014/main" id="{DFD13ED0-E550-037A-E8DF-FF798F086A08}"/>
              </a:ext>
            </a:extLst>
          </p:cNvPr>
          <p:cNvCxnSpPr>
            <a:cxnSpLocks/>
          </p:cNvCxnSpPr>
          <p:nvPr/>
        </p:nvCxnSpPr>
        <p:spPr>
          <a:xfrm>
            <a:off x="6076950" y="3590925"/>
            <a:ext cx="3228975" cy="438150"/>
          </a:xfrm>
          <a:prstGeom prst="straightConnector1">
            <a:avLst/>
          </a:prstGeom>
          <a:noFill/>
          <a:ln w="57150" cap="flat" cmpd="sng" algn="ctr">
            <a:solidFill>
              <a:srgbClr val="4472C4"/>
            </a:solidFill>
            <a:prstDash val="solid"/>
            <a:miter lim="800000"/>
            <a:tailEnd type="triangle"/>
          </a:ln>
          <a:effectLst/>
        </p:spPr>
      </p:cxnSp>
      <p:sp>
        <p:nvSpPr>
          <p:cNvPr id="10" name="Rectangle: Rounded Corners 9">
            <a:extLst>
              <a:ext uri="{FF2B5EF4-FFF2-40B4-BE49-F238E27FC236}">
                <a16:creationId xmlns="" xmlns:a16="http://schemas.microsoft.com/office/drawing/2014/main" id="{4FEB32CD-BF8C-9B12-EC90-BAAEE758FBE8}"/>
              </a:ext>
            </a:extLst>
          </p:cNvPr>
          <p:cNvSpPr/>
          <p:nvPr/>
        </p:nvSpPr>
        <p:spPr>
          <a:xfrm>
            <a:off x="8029575" y="4048124"/>
            <a:ext cx="2543176" cy="2352675"/>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c. </a:t>
            </a:r>
            <a:r>
              <a:rPr lang="en-US" sz="3200" kern="0" dirty="0" err="1">
                <a:solidFill>
                  <a:srgbClr val="002060"/>
                </a:solidFill>
                <a:latin typeface="Calibri" panose="020F0502020204030204"/>
              </a:rPr>
              <a:t>Nêu</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lý</a:t>
            </a:r>
            <a:r>
              <a:rPr lang="en-US" sz="3200" kern="0" dirty="0">
                <a:solidFill>
                  <a:srgbClr val="002060"/>
                </a:solidFill>
                <a:latin typeface="Calibri" panose="020F0502020204030204"/>
              </a:rPr>
              <a:t> do </a:t>
            </a:r>
            <a:r>
              <a:rPr lang="en-US" sz="3200" kern="0" dirty="0" err="1">
                <a:solidFill>
                  <a:srgbClr val="002060"/>
                </a:solidFill>
                <a:latin typeface="Calibri" panose="020F0502020204030204"/>
              </a:rPr>
              <a:t>em</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yêu</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thích</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nhân</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19" name="Straight Connector 18"/>
          <p:cNvCxnSpPr/>
          <p:nvPr/>
        </p:nvCxnSpPr>
        <p:spPr>
          <a:xfrm>
            <a:off x="2184504" y="1304961"/>
            <a:ext cx="21349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04217" y="1304961"/>
            <a:ext cx="5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06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Horizontal Scroll 2">
            <a:extLst>
              <a:ext uri="{FF2B5EF4-FFF2-40B4-BE49-F238E27FC236}">
                <a16:creationId xmlns="" xmlns:a16="http://schemas.microsoft.com/office/drawing/2014/main" id="{B2CE8B4B-C457-114C-A8F6-74FB25E2EDFE}"/>
              </a:ext>
            </a:extLst>
          </p:cNvPr>
          <p:cNvSpPr/>
          <p:nvPr/>
        </p:nvSpPr>
        <p:spPr>
          <a:xfrm>
            <a:off x="2816927" y="501444"/>
            <a:ext cx="6209070" cy="1622323"/>
          </a:xfrm>
          <a:prstGeom prst="horizontalScroll">
            <a:avLst/>
          </a:prstGeom>
          <a:solidFill>
            <a:schemeClr val="bg1"/>
          </a:solidFill>
          <a:ln>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77B20C7D-E600-313F-466B-B5FCA47F0142}"/>
              </a:ext>
            </a:extLst>
          </p:cNvPr>
          <p:cNvSpPr txBox="1"/>
          <p:nvPr/>
        </p:nvSpPr>
        <p:spPr>
          <a:xfrm>
            <a:off x="3023408" y="879750"/>
            <a:ext cx="5840374" cy="707886"/>
          </a:xfrm>
          <a:prstGeom prst="rect">
            <a:avLst/>
          </a:prstGeom>
          <a:noFill/>
        </p:spPr>
        <p:txBody>
          <a:bodyPr wrap="square" rtlCol="0">
            <a:spAutoFit/>
          </a:bodyPr>
          <a:lstStyle/>
          <a:p>
            <a:r>
              <a:rPr lang="en-US" sz="4000" dirty="0">
                <a:solidFill>
                  <a:srgbClr val="FF0000"/>
                </a:solidFill>
                <a:latin typeface="SVN-Androgyne" pitchFamily="18" charset="0"/>
              </a:rPr>
              <a:t>Đọc đoạn văn trước lớp</a:t>
            </a:r>
          </a:p>
        </p:txBody>
      </p:sp>
      <p:sp>
        <p:nvSpPr>
          <p:cNvPr id="12" name="Rectangle 11">
            <a:extLst>
              <a:ext uri="{FF2B5EF4-FFF2-40B4-BE49-F238E27FC236}">
                <a16:creationId xmlns="" xmlns:a16="http://schemas.microsoft.com/office/drawing/2014/main" id="{6D2BD6D3-DF7C-AA0C-DEAF-64DCD65DCE28}"/>
              </a:ext>
            </a:extLst>
          </p:cNvPr>
          <p:cNvSpPr/>
          <p:nvPr/>
        </p:nvSpPr>
        <p:spPr>
          <a:xfrm>
            <a:off x="2903031" y="2035568"/>
            <a:ext cx="4024744" cy="535828"/>
          </a:xfrm>
          <a:prstGeom prst="rect">
            <a:avLst/>
          </a:prstGeom>
        </p:spPr>
        <p:txBody>
          <a:bodyPr wrap="square" lIns="91226" tIns="45613" rIns="91226" bIns="45613">
            <a:spAutoFit/>
          </a:bodyPr>
          <a:lstStyle/>
          <a:p>
            <a:pPr algn="ctr">
              <a:lnSpc>
                <a:spcPct val="112000"/>
              </a:lnSpc>
              <a:buFont typeface="Arial"/>
              <a:buNone/>
              <a:defRPr/>
            </a:pP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Tiêu</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chí</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đánh</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giá</a:t>
            </a:r>
            <a:endPar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endParaRPr>
          </a:p>
        </p:txBody>
      </p:sp>
      <p:sp>
        <p:nvSpPr>
          <p:cNvPr id="13" name="Rounded Rectangle 13">
            <a:extLst>
              <a:ext uri="{FF2B5EF4-FFF2-40B4-BE49-F238E27FC236}">
                <a16:creationId xmlns="" xmlns:a16="http://schemas.microsoft.com/office/drawing/2014/main" id="{32A6F263-6A31-27D0-AF26-866E19508320}"/>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14" name="Rectangle 13">
            <a:extLst>
              <a:ext uri="{FF2B5EF4-FFF2-40B4-BE49-F238E27FC236}">
                <a16:creationId xmlns="" xmlns:a16="http://schemas.microsoft.com/office/drawing/2014/main" id="{C07075F5-1CEB-BE5E-0720-12055596B455}"/>
              </a:ext>
            </a:extLst>
          </p:cNvPr>
          <p:cNvSpPr/>
          <p:nvPr/>
        </p:nvSpPr>
        <p:spPr>
          <a:xfrm>
            <a:off x="2527831" y="2848943"/>
            <a:ext cx="6866892" cy="535828"/>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Viết đoạn văn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từ</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2 - 3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câu</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đúng</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nội dung.</a:t>
            </a:r>
          </a:p>
        </p:txBody>
      </p:sp>
      <p:sp>
        <p:nvSpPr>
          <p:cNvPr id="15" name="Oval 14">
            <a:extLst>
              <a:ext uri="{FF2B5EF4-FFF2-40B4-BE49-F238E27FC236}">
                <a16:creationId xmlns="" xmlns:a16="http://schemas.microsoft.com/office/drawing/2014/main" id="{A1409DF6-09DF-E413-DA19-85E2B715B817}"/>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r>
              <a:rPr lang="en-US" sz="28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sp>
        <p:nvSpPr>
          <p:cNvPr id="19" name="Rounded Rectangle 9">
            <a:extLst>
              <a:ext uri="{FF2B5EF4-FFF2-40B4-BE49-F238E27FC236}">
                <a16:creationId xmlns="" xmlns:a16="http://schemas.microsoft.com/office/drawing/2014/main" id="{CFCE0F20-AA3E-42AF-0619-E06E3CBB641A}"/>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0" name="Rectangle 19">
            <a:extLst>
              <a:ext uri="{FF2B5EF4-FFF2-40B4-BE49-F238E27FC236}">
                <a16:creationId xmlns="" xmlns:a16="http://schemas.microsoft.com/office/drawing/2014/main" id="{0399F902-1397-2465-A3DD-D34DAF61D461}"/>
              </a:ext>
            </a:extLst>
          </p:cNvPr>
          <p:cNvSpPr/>
          <p:nvPr/>
        </p:nvSpPr>
        <p:spPr>
          <a:xfrm>
            <a:off x="2423576" y="3706634"/>
            <a:ext cx="6829368" cy="574685"/>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23" name="Oval 22">
            <a:extLst>
              <a:ext uri="{FF2B5EF4-FFF2-40B4-BE49-F238E27FC236}">
                <a16:creationId xmlns="" xmlns:a16="http://schemas.microsoft.com/office/drawing/2014/main" id="{E75C3E4E-0520-A1DA-1C75-9EFA2002176E}"/>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sp>
        <p:nvSpPr>
          <p:cNvPr id="24" name="Rounded Rectangle 12">
            <a:extLst>
              <a:ext uri="{FF2B5EF4-FFF2-40B4-BE49-F238E27FC236}">
                <a16:creationId xmlns="" xmlns:a16="http://schemas.microsoft.com/office/drawing/2014/main" id="{6DC85524-D938-8B03-D5FD-207893A29BDB}"/>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5" name="Rectangle 24">
            <a:extLst>
              <a:ext uri="{FF2B5EF4-FFF2-40B4-BE49-F238E27FC236}">
                <a16:creationId xmlns="" xmlns:a16="http://schemas.microsoft.com/office/drawing/2014/main" id="{8A01DC8A-5A82-077C-6E95-1CCFA13F1B52}"/>
              </a:ext>
            </a:extLst>
          </p:cNvPr>
          <p:cNvSpPr/>
          <p:nvPr/>
        </p:nvSpPr>
        <p:spPr>
          <a:xfrm>
            <a:off x="2667001" y="4582372"/>
            <a:ext cx="6476999" cy="523004"/>
          </a:xfrm>
          <a:prstGeom prst="rect">
            <a:avLst/>
          </a:prstGeom>
        </p:spPr>
        <p:txBody>
          <a:bodyPr wrap="square" lIns="91226" tIns="45613" rIns="91226" bIns="45613">
            <a:spAutoFit/>
          </a:bodyPr>
          <a:lstStyle/>
          <a:p>
            <a:pPr>
              <a:buClr>
                <a:srgbClr val="000000"/>
              </a:buClr>
              <a:buFont typeface="Arial"/>
              <a:buNone/>
              <a:defRPr/>
            </a:pPr>
            <a:r>
              <a:rPr lang="en-US" altLang="zh-CN" sz="2800" dirty="0">
                <a:solidFill>
                  <a:prstClr val="black"/>
                </a:solidFill>
                <a:latin typeface="Arial" panose="020B0604020202020204" pitchFamily="34" charset="0"/>
                <a:ea typeface="微软雅黑" panose="020B0503020204020204" pitchFamily="34" charset="-122"/>
                <a:cs typeface="Arial"/>
                <a:sym typeface="Arial"/>
              </a:rPr>
              <a:t>Bài viết sạch, không mắc lỗi.</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6" name="Oval 25">
            <a:extLst>
              <a:ext uri="{FF2B5EF4-FFF2-40B4-BE49-F238E27FC236}">
                <a16:creationId xmlns="" xmlns:a16="http://schemas.microsoft.com/office/drawing/2014/main" id="{0F8B866E-0AE0-0652-8CE4-95542B762FCE}"/>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pic>
        <p:nvPicPr>
          <p:cNvPr id="27" name="Picture 2" descr="Star Cartoon Images, Stock Photos &amp;amp; Vectors | Shutterstock">
            <a:extLst>
              <a:ext uri="{FF2B5EF4-FFF2-40B4-BE49-F238E27FC236}">
                <a16:creationId xmlns="" xmlns:a16="http://schemas.microsoft.com/office/drawing/2014/main" id="{2E2B1B21-2159-D802-6AA2-079B2F019CC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 xmlns:a16="http://schemas.microsoft.com/office/drawing/2014/main" id="{CCB83174-D662-A641-FF49-603873E998C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 xmlns:a16="http://schemas.microsoft.com/office/drawing/2014/main" id="{FFE07EC6-814C-04E4-0986-652252C9068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5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9" grpId="0" animBg="1"/>
      <p:bldP spid="20" grpId="0"/>
      <p:bldP spid="23" grpId="0" animBg="1"/>
      <p:bldP spid="24" grpId="0" animBg="1"/>
      <p:bldP spid="2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字魂27号-布丁体"/>
              <a:cs typeface="Calibri" panose="020F0502020204030204" pitchFamily="34" charset="0"/>
            </a:endParaRPr>
          </a:p>
        </p:txBody>
      </p:sp>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9" name="TextBox 8">
            <a:extLst>
              <a:ext uri="{FF2B5EF4-FFF2-40B4-BE49-F238E27FC236}">
                <a16:creationId xmlns="" xmlns:a16="http://schemas.microsoft.com/office/drawing/2014/main" id="{F6906672-43E1-DC8D-AFB3-C44D020EBB2D}"/>
              </a:ext>
            </a:extLst>
          </p:cNvPr>
          <p:cNvSpPr txBox="1"/>
          <p:nvPr/>
        </p:nvSpPr>
        <p:spPr>
          <a:xfrm>
            <a:off x="3511327" y="592533"/>
            <a:ext cx="5154561" cy="769441"/>
          </a:xfrm>
          <a:prstGeom prst="rect">
            <a:avLst/>
          </a:prstGeom>
          <a:noFill/>
        </p:spPr>
        <p:txBody>
          <a:bodyPr wrap="square" rtlCol="0">
            <a:spAutoFit/>
          </a:bodyPr>
          <a:lstStyle/>
          <a:p>
            <a:pPr algn="ctr"/>
            <a:r>
              <a:rPr lang="en-US" sz="4400" b="1" dirty="0">
                <a:solidFill>
                  <a:srgbClr val="FA4353"/>
                </a:solidFill>
                <a:latin typeface="Calibri" panose="020F0502020204030204" pitchFamily="34" charset="0"/>
                <a:cs typeface="Calibri" panose="020F0502020204030204" pitchFamily="34" charset="0"/>
              </a:rPr>
              <a:t>Chia </a:t>
            </a:r>
            <a:r>
              <a:rPr lang="en-US" sz="4400" b="1" dirty="0" err="1">
                <a:solidFill>
                  <a:srgbClr val="FA4353"/>
                </a:solidFill>
                <a:latin typeface="Calibri" panose="020F0502020204030204" pitchFamily="34" charset="0"/>
                <a:cs typeface="Calibri" panose="020F0502020204030204" pitchFamily="34" charset="0"/>
              </a:rPr>
              <a:t>sẻ</a:t>
            </a:r>
            <a:r>
              <a:rPr lang="en-US" sz="4400" b="1" dirty="0">
                <a:solidFill>
                  <a:srgbClr val="FA4353"/>
                </a:solidFill>
                <a:latin typeface="Calibri" panose="020F0502020204030204" pitchFamily="34" charset="0"/>
                <a:cs typeface="Calibri" panose="020F0502020204030204" pitchFamily="34" charset="0"/>
              </a:rPr>
              <a:t> </a:t>
            </a:r>
            <a:r>
              <a:rPr lang="en-US" sz="4400" b="1" dirty="0" err="1">
                <a:solidFill>
                  <a:srgbClr val="FA4353"/>
                </a:solidFill>
                <a:latin typeface="Calibri" panose="020F0502020204030204" pitchFamily="34" charset="0"/>
                <a:cs typeface="Calibri" panose="020F0502020204030204" pitchFamily="34" charset="0"/>
              </a:rPr>
              <a:t>trước</a:t>
            </a:r>
            <a:r>
              <a:rPr lang="en-US" sz="4400" b="1" dirty="0">
                <a:solidFill>
                  <a:srgbClr val="FA4353"/>
                </a:solidFill>
                <a:latin typeface="Calibri" panose="020F0502020204030204" pitchFamily="34" charset="0"/>
                <a:cs typeface="Calibri" panose="020F0502020204030204" pitchFamily="34" charset="0"/>
              </a:rPr>
              <a:t> </a:t>
            </a:r>
            <a:r>
              <a:rPr lang="en-US" sz="4400" b="1" dirty="0" err="1">
                <a:solidFill>
                  <a:srgbClr val="FA4353"/>
                </a:solidFill>
                <a:latin typeface="Calibri" panose="020F0502020204030204" pitchFamily="34" charset="0"/>
                <a:cs typeface="Calibri" panose="020F0502020204030204" pitchFamily="34" charset="0"/>
              </a:rPr>
              <a:t>lớp</a:t>
            </a:r>
            <a:endParaRPr lang="en-US" sz="4400" b="1" dirty="0">
              <a:solidFill>
                <a:srgbClr val="FA4353"/>
              </a:solidFill>
              <a:latin typeface="Calibri" panose="020F0502020204030204" pitchFamily="34" charset="0"/>
              <a:cs typeface="Calibri" panose="020F0502020204030204" pitchFamily="34" charset="0"/>
            </a:endParaRPr>
          </a:p>
        </p:txBody>
      </p:sp>
      <p:pic>
        <p:nvPicPr>
          <p:cNvPr id="10" name="Picture 9" descr="A group of cartoon characters&#10;&#10;Description automatically generated with low confidence">
            <a:extLst>
              <a:ext uri="{FF2B5EF4-FFF2-40B4-BE49-F238E27FC236}">
                <a16:creationId xmlns="" xmlns:a16="http://schemas.microsoft.com/office/drawing/2014/main" id="{3909AAF3-8DC2-BFD1-359D-42629DA45BF8}"/>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1" name="Group 10">
            <a:extLst>
              <a:ext uri="{FF2B5EF4-FFF2-40B4-BE49-F238E27FC236}">
                <a16:creationId xmlns="" xmlns:a16="http://schemas.microsoft.com/office/drawing/2014/main" id="{2B2CDEDC-3B1E-4DC4-B12E-003EC5E20A37}"/>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 xmlns:a16="http://schemas.microsoft.com/office/drawing/2014/main" id="{8AE8031D-B9FB-A8ED-234F-FAFDCB9EB777}"/>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13" name="TextBox 12">
              <a:extLst>
                <a:ext uri="{FF2B5EF4-FFF2-40B4-BE49-F238E27FC236}">
                  <a16:creationId xmlns="" xmlns:a16="http://schemas.microsoft.com/office/drawing/2014/main" id="{DB034CEB-991B-ED66-7690-14D2A1B40C0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latin typeface="Calibri" panose="020F0502020204030204" pitchFamily="34" charset="0"/>
                  <a:cs typeface="Calibri" panose="020F0502020204030204" pitchFamily="34" charset="0"/>
                </a:rPr>
                <a:t>Trình</a:t>
              </a:r>
              <a:r>
                <a:rPr lang="en-US" sz="4000" b="1" dirty="0">
                  <a:solidFill>
                    <a:srgbClr val="FF5823"/>
                  </a:solidFill>
                  <a:latin typeface="Calibri" panose="020F0502020204030204" pitchFamily="34" charset="0"/>
                  <a:cs typeface="Calibri" panose="020F0502020204030204" pitchFamily="34" charset="0"/>
                </a:rPr>
                <a:t> </a:t>
              </a:r>
              <a:r>
                <a:rPr lang="en-US" sz="4000" b="1" dirty="0" err="1">
                  <a:solidFill>
                    <a:srgbClr val="FF5823"/>
                  </a:solidFill>
                  <a:latin typeface="Calibri" panose="020F0502020204030204" pitchFamily="34" charset="0"/>
                  <a:cs typeface="Calibri" panose="020F0502020204030204" pitchFamily="34" charset="0"/>
                </a:rPr>
                <a:t>bày</a:t>
              </a:r>
              <a:endParaRPr lang="en-US" sz="4000" b="1" dirty="0">
                <a:solidFill>
                  <a:srgbClr val="FF5823"/>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 xmlns:a16="http://schemas.microsoft.com/office/drawing/2014/main" id="{0BE849E2-ECD0-EC18-D2F5-1A07DC277991}"/>
              </a:ext>
            </a:extLst>
          </p:cNvPr>
          <p:cNvGrpSpPr/>
          <p:nvPr/>
        </p:nvGrpSpPr>
        <p:grpSpPr>
          <a:xfrm>
            <a:off x="6596307" y="746760"/>
            <a:ext cx="3383280" cy="3383280"/>
            <a:chOff x="7066657" y="802141"/>
            <a:chExt cx="3383280" cy="3383280"/>
          </a:xfrm>
        </p:grpSpPr>
        <p:pic>
          <p:nvPicPr>
            <p:cNvPr id="15" name="Picture 14">
              <a:extLst>
                <a:ext uri="{FF2B5EF4-FFF2-40B4-BE49-F238E27FC236}">
                  <a16:creationId xmlns="" xmlns:a16="http://schemas.microsoft.com/office/drawing/2014/main" id="{05464D29-D8F3-48BD-DFDA-E72465ED670D}"/>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20" name="TextBox 19">
              <a:extLst>
                <a:ext uri="{FF2B5EF4-FFF2-40B4-BE49-F238E27FC236}">
                  <a16:creationId xmlns="" xmlns:a16="http://schemas.microsoft.com/office/drawing/2014/main" id="{7ACFFAA8-17AE-88C9-3605-00351D06203E}"/>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latin typeface="Calibri" panose="020F0502020204030204" pitchFamily="34" charset="0"/>
                  <a:cs typeface="Calibri" panose="020F0502020204030204" pitchFamily="34" charset="0"/>
                </a:rPr>
                <a:t>Nhận</a:t>
              </a:r>
              <a:r>
                <a:rPr lang="en-US" sz="4000" b="1" dirty="0">
                  <a:solidFill>
                    <a:srgbClr val="AA27DA"/>
                  </a:solidFill>
                  <a:latin typeface="Calibri" panose="020F0502020204030204" pitchFamily="34" charset="0"/>
                  <a:cs typeface="Calibri" panose="020F0502020204030204" pitchFamily="34" charset="0"/>
                </a:rPr>
                <a:t> </a:t>
              </a:r>
              <a:r>
                <a:rPr lang="en-US" sz="4000" b="1" dirty="0" err="1">
                  <a:solidFill>
                    <a:srgbClr val="AA27DA"/>
                  </a:solidFill>
                  <a:latin typeface="Calibri" panose="020F0502020204030204" pitchFamily="34" charset="0"/>
                  <a:cs typeface="Calibri" panose="020F0502020204030204" pitchFamily="34" charset="0"/>
                </a:rPr>
                <a:t>xét</a:t>
              </a:r>
              <a:endParaRPr lang="en-US" sz="4000" b="1" dirty="0">
                <a:solidFill>
                  <a:srgbClr val="AA27DA"/>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558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字魂27号-布丁体"/>
              <a:cs typeface="Calibri" panose="020F0502020204030204" pitchFamily="34" charset="0"/>
            </a:endParaRPr>
          </a:p>
        </p:txBody>
      </p:sp>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 name="Group 1">
            <a:extLst>
              <a:ext uri="{FF2B5EF4-FFF2-40B4-BE49-F238E27FC236}">
                <a16:creationId xmlns="" xmlns:a16="http://schemas.microsoft.com/office/drawing/2014/main" id="{EE2B9946-5BAA-B773-5712-1A71019C237B}"/>
              </a:ext>
            </a:extLst>
          </p:cNvPr>
          <p:cNvGrpSpPr/>
          <p:nvPr/>
        </p:nvGrpSpPr>
        <p:grpSpPr>
          <a:xfrm>
            <a:off x="732150" y="1876425"/>
            <a:ext cx="10727700" cy="3892509"/>
            <a:chOff x="1383341" y="1290771"/>
            <a:chExt cx="9720000" cy="4320000"/>
          </a:xfrm>
        </p:grpSpPr>
        <p:sp>
          <p:nvSpPr>
            <p:cNvPr id="3" name="Rectangle: Rounded Corners 2">
              <a:extLst>
                <a:ext uri="{FF2B5EF4-FFF2-40B4-BE49-F238E27FC236}">
                  <a16:creationId xmlns="" xmlns:a16="http://schemas.microsoft.com/office/drawing/2014/main" id="{A9E95447-AE3A-0FF9-E86D-C30B3932435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89387A93-1AF6-1B10-0DD8-C1C1FEEFC041}"/>
                </a:ext>
              </a:extLst>
            </p:cNvPr>
            <p:cNvSpPr txBox="1"/>
            <p:nvPr/>
          </p:nvSpPr>
          <p:spPr>
            <a:xfrm>
              <a:off x="1548471" y="1664711"/>
              <a:ext cx="9405569" cy="3381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srgbClr val="222222"/>
                  </a:solidFill>
                  <a:effectLst/>
                  <a:uLnTx/>
                  <a:uFillTx/>
                  <a:latin typeface="Calibri" panose="020F0502020204030204" pitchFamily="34" charset="0"/>
                  <a:cs typeface="Calibri" panose="020F0502020204030204" pitchFamily="34" charset="0"/>
                </a:rPr>
                <a:t>     Em </a:t>
              </a: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rất yêu thích nhân vật ông Đùng, bà Đùng vì hai ông bà đã giúp đỡ người dân rời núi, tạo sông, tạo nên vùng đồng bằng và con sông Đà. Hai ông bà có những đức tính vô cùng tốt đẹp: thương người, tốt bụng, cần mẫn</a:t>
              </a:r>
              <a:r>
                <a:rPr kumimoji="0" lang="vi-VN" sz="3200" b="0" i="0"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 </a:t>
              </a:r>
              <a:r>
                <a:rPr lang="vi-VN" sz="3200" smtClean="0">
                  <a:solidFill>
                    <a:srgbClr val="222222"/>
                  </a:solidFill>
                  <a:latin typeface="Calibri" panose="020F0502020204030204" pitchFamily="34" charset="0"/>
                  <a:cs typeface="Calibri" panose="020F0502020204030204" pitchFamily="34" charset="0"/>
                </a:rPr>
                <a:t>Qua việc làm của</a:t>
              </a:r>
              <a:r>
                <a:rPr kumimoji="0" lang="vi-VN" sz="3200" b="0" i="0" u="none" strike="noStrike" kern="1200" cap="none" spc="0" normalizeH="0" baseline="0" noProof="0" smtClean="0">
                  <a:ln>
                    <a:noFill/>
                  </a:ln>
                  <a:solidFill>
                    <a:srgbClr val="222222"/>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ông bà, </a:t>
              </a:r>
              <a:r>
                <a:rPr kumimoji="0" lang="vi-VN" sz="3200" b="0" i="0"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em </a:t>
              </a:r>
              <a:r>
                <a:rPr lang="vi-VN" sz="3200" smtClean="0">
                  <a:solidFill>
                    <a:srgbClr val="222222"/>
                  </a:solidFill>
                  <a:latin typeface="Calibri" panose="020F0502020204030204" pitchFamily="34" charset="0"/>
                  <a:cs typeface="Calibri" panose="020F0502020204030204" pitchFamily="34" charset="0"/>
                </a:rPr>
                <a:t>nhận </a:t>
              </a:r>
              <a:r>
                <a:rPr kumimoji="0" lang="vi-VN" sz="3200" b="0" i="0" u="none" strike="noStrike" kern="1200" cap="none" spc="0" normalizeH="0" baseline="0" noProof="0" smtClean="0">
                  <a:ln>
                    <a:noFill/>
                  </a:ln>
                  <a:solidFill>
                    <a:srgbClr val="222222"/>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thấy mình cần rèn luyện và trau dồi đạo đức thật tốt để giúp ích cho đời. </a:t>
              </a:r>
            </a:p>
          </p:txBody>
        </p:sp>
      </p:grpSp>
      <p:pic>
        <p:nvPicPr>
          <p:cNvPr id="6" name="Picture 5">
            <a:extLst>
              <a:ext uri="{FF2B5EF4-FFF2-40B4-BE49-F238E27FC236}">
                <a16:creationId xmlns="" xmlns:a16="http://schemas.microsoft.com/office/drawing/2014/main" id="{64BAB82E-8BA8-C14E-09A5-09E1D6440435}"/>
              </a:ext>
            </a:extLst>
          </p:cNvPr>
          <p:cNvPicPr>
            <a:picLocks noChangeAspect="1"/>
          </p:cNvPicPr>
          <p:nvPr/>
        </p:nvPicPr>
        <p:blipFill>
          <a:blip r:embed="rId7"/>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14693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717C4C0C-A3B7-45FA-9BF3-3125F2EA97D5}"/>
              </a:ext>
            </a:extLst>
          </p:cNvPr>
          <p:cNvSpPr/>
          <p:nvPr/>
        </p:nvSpPr>
        <p:spPr>
          <a:xfrm>
            <a:off x="1990725" y="2452748"/>
            <a:ext cx="7867650" cy="3017520"/>
          </a:xfrm>
          <a:custGeom>
            <a:avLst/>
            <a:gdLst>
              <a:gd name="connsiteX0" fmla="*/ 0 w 7867650"/>
              <a:gd name="connsiteY0" fmla="*/ 502930 h 3017520"/>
              <a:gd name="connsiteX1" fmla="*/ 502930 w 7867650"/>
              <a:gd name="connsiteY1" fmla="*/ 0 h 3017520"/>
              <a:gd name="connsiteX2" fmla="*/ 1257727 w 7867650"/>
              <a:gd name="connsiteY2" fmla="*/ 0 h 3017520"/>
              <a:gd name="connsiteX3" fmla="*/ 1943906 w 7867650"/>
              <a:gd name="connsiteY3" fmla="*/ 0 h 3017520"/>
              <a:gd name="connsiteX4" fmla="*/ 2630085 w 7867650"/>
              <a:gd name="connsiteY4" fmla="*/ 0 h 3017520"/>
              <a:gd name="connsiteX5" fmla="*/ 3316264 w 7867650"/>
              <a:gd name="connsiteY5" fmla="*/ 0 h 3017520"/>
              <a:gd name="connsiteX6" fmla="*/ 4071061 w 7867650"/>
              <a:gd name="connsiteY6" fmla="*/ 0 h 3017520"/>
              <a:gd name="connsiteX7" fmla="*/ 4688622 w 7867650"/>
              <a:gd name="connsiteY7" fmla="*/ 0 h 3017520"/>
              <a:gd name="connsiteX8" fmla="*/ 5512037 w 7867650"/>
              <a:gd name="connsiteY8" fmla="*/ 0 h 3017520"/>
              <a:gd name="connsiteX9" fmla="*/ 6266834 w 7867650"/>
              <a:gd name="connsiteY9" fmla="*/ 0 h 3017520"/>
              <a:gd name="connsiteX10" fmla="*/ 7364720 w 7867650"/>
              <a:gd name="connsiteY10" fmla="*/ 0 h 3017520"/>
              <a:gd name="connsiteX11" fmla="*/ 7867650 w 7867650"/>
              <a:gd name="connsiteY11" fmla="*/ 502930 h 3017520"/>
              <a:gd name="connsiteX12" fmla="*/ 7867650 w 7867650"/>
              <a:gd name="connsiteY12" fmla="*/ 1213717 h 3017520"/>
              <a:gd name="connsiteX13" fmla="*/ 7867650 w 7867650"/>
              <a:gd name="connsiteY13" fmla="*/ 1884270 h 3017520"/>
              <a:gd name="connsiteX14" fmla="*/ 7867650 w 7867650"/>
              <a:gd name="connsiteY14" fmla="*/ 2514590 h 3017520"/>
              <a:gd name="connsiteX15" fmla="*/ 7364720 w 7867650"/>
              <a:gd name="connsiteY15" fmla="*/ 3017520 h 3017520"/>
              <a:gd name="connsiteX16" fmla="*/ 6747159 w 7867650"/>
              <a:gd name="connsiteY16" fmla="*/ 3017520 h 3017520"/>
              <a:gd name="connsiteX17" fmla="*/ 6198216 w 7867650"/>
              <a:gd name="connsiteY17" fmla="*/ 3017520 h 3017520"/>
              <a:gd name="connsiteX18" fmla="*/ 5580655 w 7867650"/>
              <a:gd name="connsiteY18" fmla="*/ 3017520 h 3017520"/>
              <a:gd name="connsiteX19" fmla="*/ 5100329 w 7867650"/>
              <a:gd name="connsiteY19" fmla="*/ 3017520 h 3017520"/>
              <a:gd name="connsiteX20" fmla="*/ 4414150 w 7867650"/>
              <a:gd name="connsiteY20" fmla="*/ 3017520 h 3017520"/>
              <a:gd name="connsiteX21" fmla="*/ 3933825 w 7867650"/>
              <a:gd name="connsiteY21" fmla="*/ 3017520 h 3017520"/>
              <a:gd name="connsiteX22" fmla="*/ 3247646 w 7867650"/>
              <a:gd name="connsiteY22" fmla="*/ 3017520 h 3017520"/>
              <a:gd name="connsiteX23" fmla="*/ 2424231 w 7867650"/>
              <a:gd name="connsiteY23" fmla="*/ 3017520 h 3017520"/>
              <a:gd name="connsiteX24" fmla="*/ 1806670 w 7867650"/>
              <a:gd name="connsiteY24" fmla="*/ 3017520 h 3017520"/>
              <a:gd name="connsiteX25" fmla="*/ 1120491 w 7867650"/>
              <a:gd name="connsiteY25" fmla="*/ 3017520 h 3017520"/>
              <a:gd name="connsiteX26" fmla="*/ 502930 w 7867650"/>
              <a:gd name="connsiteY26" fmla="*/ 3017520 h 3017520"/>
              <a:gd name="connsiteX27" fmla="*/ 0 w 7867650"/>
              <a:gd name="connsiteY27" fmla="*/ 2514590 h 3017520"/>
              <a:gd name="connsiteX28" fmla="*/ 0 w 7867650"/>
              <a:gd name="connsiteY28" fmla="*/ 1823920 h 3017520"/>
              <a:gd name="connsiteX29" fmla="*/ 0 w 7867650"/>
              <a:gd name="connsiteY29" fmla="*/ 1153367 h 3017520"/>
              <a:gd name="connsiteX30" fmla="*/ 0 w 7867650"/>
              <a:gd name="connsiteY30"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67650" h="3017520" fill="none" extrusionOk="0">
                <a:moveTo>
                  <a:pt x="0" y="502930"/>
                </a:moveTo>
                <a:cubicBezTo>
                  <a:pt x="-21771" y="183285"/>
                  <a:pt x="224870" y="14680"/>
                  <a:pt x="502930" y="0"/>
                </a:cubicBezTo>
                <a:cubicBezTo>
                  <a:pt x="826113" y="-2069"/>
                  <a:pt x="978814" y="29575"/>
                  <a:pt x="1257727" y="0"/>
                </a:cubicBezTo>
                <a:cubicBezTo>
                  <a:pt x="1536640" y="-29575"/>
                  <a:pt x="1748180" y="157"/>
                  <a:pt x="1943906" y="0"/>
                </a:cubicBezTo>
                <a:cubicBezTo>
                  <a:pt x="2139632" y="-157"/>
                  <a:pt x="2479639" y="28978"/>
                  <a:pt x="2630085" y="0"/>
                </a:cubicBezTo>
                <a:cubicBezTo>
                  <a:pt x="2780531" y="-28978"/>
                  <a:pt x="3022976" y="-12033"/>
                  <a:pt x="3316264" y="0"/>
                </a:cubicBezTo>
                <a:cubicBezTo>
                  <a:pt x="3609552" y="12033"/>
                  <a:pt x="3870157" y="-13883"/>
                  <a:pt x="4071061" y="0"/>
                </a:cubicBezTo>
                <a:cubicBezTo>
                  <a:pt x="4271965" y="13883"/>
                  <a:pt x="4527096" y="-23138"/>
                  <a:pt x="4688622" y="0"/>
                </a:cubicBezTo>
                <a:cubicBezTo>
                  <a:pt x="4850148" y="23138"/>
                  <a:pt x="5297976" y="280"/>
                  <a:pt x="5512037" y="0"/>
                </a:cubicBezTo>
                <a:cubicBezTo>
                  <a:pt x="5726099" y="-280"/>
                  <a:pt x="5999891" y="19716"/>
                  <a:pt x="6266834" y="0"/>
                </a:cubicBezTo>
                <a:cubicBezTo>
                  <a:pt x="6533777" y="-19716"/>
                  <a:pt x="6931259" y="-18673"/>
                  <a:pt x="7364720" y="0"/>
                </a:cubicBezTo>
                <a:cubicBezTo>
                  <a:pt x="7602732" y="24065"/>
                  <a:pt x="7812859" y="198110"/>
                  <a:pt x="7867650" y="502930"/>
                </a:cubicBezTo>
                <a:cubicBezTo>
                  <a:pt x="7874635" y="851015"/>
                  <a:pt x="7901334" y="887345"/>
                  <a:pt x="7867650" y="1213717"/>
                </a:cubicBezTo>
                <a:cubicBezTo>
                  <a:pt x="7833966" y="1540089"/>
                  <a:pt x="7890160" y="1663397"/>
                  <a:pt x="7867650" y="1884270"/>
                </a:cubicBezTo>
                <a:cubicBezTo>
                  <a:pt x="7845140" y="2105143"/>
                  <a:pt x="7861087" y="2293977"/>
                  <a:pt x="7867650" y="2514590"/>
                </a:cubicBezTo>
                <a:cubicBezTo>
                  <a:pt x="7852515" y="2837907"/>
                  <a:pt x="7690308" y="3000801"/>
                  <a:pt x="7364720" y="3017520"/>
                </a:cubicBezTo>
                <a:cubicBezTo>
                  <a:pt x="7072146" y="3047142"/>
                  <a:pt x="6892702" y="3047626"/>
                  <a:pt x="6747159" y="3017520"/>
                </a:cubicBezTo>
                <a:cubicBezTo>
                  <a:pt x="6601616" y="2987414"/>
                  <a:pt x="6346473" y="3029433"/>
                  <a:pt x="6198216" y="3017520"/>
                </a:cubicBezTo>
                <a:cubicBezTo>
                  <a:pt x="6049959" y="3005607"/>
                  <a:pt x="5876820" y="2989799"/>
                  <a:pt x="5580655" y="3017520"/>
                </a:cubicBezTo>
                <a:cubicBezTo>
                  <a:pt x="5284490" y="3045241"/>
                  <a:pt x="5240615" y="3028659"/>
                  <a:pt x="5100329" y="3017520"/>
                </a:cubicBezTo>
                <a:cubicBezTo>
                  <a:pt x="4960043" y="3006381"/>
                  <a:pt x="4673608" y="3005634"/>
                  <a:pt x="4414150" y="3017520"/>
                </a:cubicBezTo>
                <a:cubicBezTo>
                  <a:pt x="4154692" y="3029406"/>
                  <a:pt x="4090019" y="2994441"/>
                  <a:pt x="3933825" y="3017520"/>
                </a:cubicBezTo>
                <a:cubicBezTo>
                  <a:pt x="3777632" y="3040599"/>
                  <a:pt x="3573530" y="2986379"/>
                  <a:pt x="3247646" y="3017520"/>
                </a:cubicBezTo>
                <a:cubicBezTo>
                  <a:pt x="2921762" y="3048661"/>
                  <a:pt x="2634055" y="3007110"/>
                  <a:pt x="2424231" y="3017520"/>
                </a:cubicBezTo>
                <a:cubicBezTo>
                  <a:pt x="2214408" y="3027930"/>
                  <a:pt x="2091522" y="2997247"/>
                  <a:pt x="1806670" y="3017520"/>
                </a:cubicBezTo>
                <a:cubicBezTo>
                  <a:pt x="1521818" y="3037793"/>
                  <a:pt x="1383769" y="3025578"/>
                  <a:pt x="1120491" y="3017520"/>
                </a:cubicBezTo>
                <a:cubicBezTo>
                  <a:pt x="857213" y="3009462"/>
                  <a:pt x="771799" y="3031419"/>
                  <a:pt x="502930" y="3017520"/>
                </a:cubicBezTo>
                <a:cubicBezTo>
                  <a:pt x="232334" y="2998300"/>
                  <a:pt x="11041" y="2789537"/>
                  <a:pt x="0" y="2514590"/>
                </a:cubicBezTo>
                <a:cubicBezTo>
                  <a:pt x="11830" y="2305897"/>
                  <a:pt x="14702" y="2024723"/>
                  <a:pt x="0" y="1823920"/>
                </a:cubicBezTo>
                <a:cubicBezTo>
                  <a:pt x="-14702" y="1623117"/>
                  <a:pt x="29657" y="1373679"/>
                  <a:pt x="0" y="1153367"/>
                </a:cubicBezTo>
                <a:cubicBezTo>
                  <a:pt x="-29657" y="933055"/>
                  <a:pt x="22548" y="695674"/>
                  <a:pt x="0" y="502930"/>
                </a:cubicBezTo>
                <a:close/>
              </a:path>
              <a:path w="7867650" h="3017520" stroke="0" extrusionOk="0">
                <a:moveTo>
                  <a:pt x="0" y="502930"/>
                </a:moveTo>
                <a:cubicBezTo>
                  <a:pt x="25789" y="229350"/>
                  <a:pt x="233809" y="3154"/>
                  <a:pt x="502930" y="0"/>
                </a:cubicBezTo>
                <a:cubicBezTo>
                  <a:pt x="628738" y="-25217"/>
                  <a:pt x="811864" y="18156"/>
                  <a:pt x="1051873" y="0"/>
                </a:cubicBezTo>
                <a:cubicBezTo>
                  <a:pt x="1291882" y="-18156"/>
                  <a:pt x="1678068" y="10693"/>
                  <a:pt x="1875288" y="0"/>
                </a:cubicBezTo>
                <a:cubicBezTo>
                  <a:pt x="2072508" y="-10693"/>
                  <a:pt x="2380362" y="34203"/>
                  <a:pt x="2698703" y="0"/>
                </a:cubicBezTo>
                <a:cubicBezTo>
                  <a:pt x="3017045" y="-34203"/>
                  <a:pt x="3210088" y="-31207"/>
                  <a:pt x="3384882" y="0"/>
                </a:cubicBezTo>
                <a:cubicBezTo>
                  <a:pt x="3559676" y="31207"/>
                  <a:pt x="3894681" y="-6450"/>
                  <a:pt x="4208297" y="0"/>
                </a:cubicBezTo>
                <a:cubicBezTo>
                  <a:pt x="4521914" y="6450"/>
                  <a:pt x="4603479" y="19667"/>
                  <a:pt x="4757240" y="0"/>
                </a:cubicBezTo>
                <a:cubicBezTo>
                  <a:pt x="4911001" y="-19667"/>
                  <a:pt x="5336611" y="-22838"/>
                  <a:pt x="5580655" y="0"/>
                </a:cubicBezTo>
                <a:cubicBezTo>
                  <a:pt x="5824700" y="22838"/>
                  <a:pt x="5929605" y="-6073"/>
                  <a:pt x="6266834" y="0"/>
                </a:cubicBezTo>
                <a:cubicBezTo>
                  <a:pt x="6604063" y="6073"/>
                  <a:pt x="6559708" y="-18124"/>
                  <a:pt x="6747159" y="0"/>
                </a:cubicBezTo>
                <a:cubicBezTo>
                  <a:pt x="6934610" y="18124"/>
                  <a:pt x="7167891" y="9352"/>
                  <a:pt x="7364720" y="0"/>
                </a:cubicBezTo>
                <a:cubicBezTo>
                  <a:pt x="7666258" y="-58796"/>
                  <a:pt x="7913487" y="248167"/>
                  <a:pt x="7867650" y="502930"/>
                </a:cubicBezTo>
                <a:cubicBezTo>
                  <a:pt x="7844158" y="637631"/>
                  <a:pt x="7866368" y="867529"/>
                  <a:pt x="7867650" y="1153367"/>
                </a:cubicBezTo>
                <a:cubicBezTo>
                  <a:pt x="7868932" y="1439205"/>
                  <a:pt x="7876377" y="1556987"/>
                  <a:pt x="7867650" y="1864153"/>
                </a:cubicBezTo>
                <a:cubicBezTo>
                  <a:pt x="7858923" y="2171319"/>
                  <a:pt x="7881017" y="2196866"/>
                  <a:pt x="7867650" y="2514590"/>
                </a:cubicBezTo>
                <a:cubicBezTo>
                  <a:pt x="7832956" y="2753172"/>
                  <a:pt x="7633241" y="3034035"/>
                  <a:pt x="7364720" y="3017520"/>
                </a:cubicBezTo>
                <a:cubicBezTo>
                  <a:pt x="7239199" y="3034893"/>
                  <a:pt x="6902316" y="3018168"/>
                  <a:pt x="6747159" y="3017520"/>
                </a:cubicBezTo>
                <a:cubicBezTo>
                  <a:pt x="6592002" y="3016872"/>
                  <a:pt x="6340400" y="3013465"/>
                  <a:pt x="5992362" y="3017520"/>
                </a:cubicBezTo>
                <a:cubicBezTo>
                  <a:pt x="5644324" y="3021575"/>
                  <a:pt x="5523629" y="2999617"/>
                  <a:pt x="5168947" y="3017520"/>
                </a:cubicBezTo>
                <a:cubicBezTo>
                  <a:pt x="4814266" y="3035423"/>
                  <a:pt x="4847426" y="3008530"/>
                  <a:pt x="4620004" y="3017520"/>
                </a:cubicBezTo>
                <a:cubicBezTo>
                  <a:pt x="4392582" y="3026510"/>
                  <a:pt x="4232333" y="3035160"/>
                  <a:pt x="3865207" y="3017520"/>
                </a:cubicBezTo>
                <a:cubicBezTo>
                  <a:pt x="3498081" y="2999880"/>
                  <a:pt x="3512549" y="3027234"/>
                  <a:pt x="3179028" y="3017520"/>
                </a:cubicBezTo>
                <a:cubicBezTo>
                  <a:pt x="2845507" y="3007806"/>
                  <a:pt x="2695190" y="3039987"/>
                  <a:pt x="2424231" y="3017520"/>
                </a:cubicBezTo>
                <a:cubicBezTo>
                  <a:pt x="2153272" y="2995053"/>
                  <a:pt x="1838189" y="2989848"/>
                  <a:pt x="1669434" y="3017520"/>
                </a:cubicBezTo>
                <a:cubicBezTo>
                  <a:pt x="1500679" y="3045192"/>
                  <a:pt x="784689" y="3010507"/>
                  <a:pt x="502930" y="3017520"/>
                </a:cubicBezTo>
                <a:cubicBezTo>
                  <a:pt x="192768" y="2991134"/>
                  <a:pt x="-21069" y="2799460"/>
                  <a:pt x="0" y="2514590"/>
                </a:cubicBezTo>
                <a:cubicBezTo>
                  <a:pt x="17234" y="2296533"/>
                  <a:pt x="-4787" y="2166085"/>
                  <a:pt x="0" y="1884270"/>
                </a:cubicBezTo>
                <a:cubicBezTo>
                  <a:pt x="4787" y="1602455"/>
                  <a:pt x="-8646" y="1421097"/>
                  <a:pt x="0" y="1253950"/>
                </a:cubicBezTo>
                <a:cubicBezTo>
                  <a:pt x="8646" y="1086803"/>
                  <a:pt x="-12720" y="858675"/>
                  <a:pt x="0" y="502930"/>
                </a:cubicBezTo>
                <a:close/>
              </a:path>
            </a:pathLst>
          </a:custGeom>
          <a:solidFill>
            <a:schemeClr val="bg1"/>
          </a:solidFill>
          <a:ln w="38100">
            <a:solidFill>
              <a:srgbClr val="009900"/>
            </a:solidFill>
            <a:extLst>
              <a:ext uri="{C807C97D-BFC1-408E-A445-0C87EB9F89A2}">
                <ask:lineSketchStyleProps xmln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7FF3D90E-DA0C-4ED5-8F58-AE11E1777738}"/>
              </a:ext>
            </a:extLst>
          </p:cNvPr>
          <p:cNvSpPr txBox="1"/>
          <p:nvPr/>
        </p:nvSpPr>
        <p:spPr>
          <a:xfrm>
            <a:off x="2151017" y="2987272"/>
            <a:ext cx="7564483" cy="2554545"/>
          </a:xfrm>
          <a:prstGeom prst="rect">
            <a:avLst/>
          </a:prstGeom>
          <a:noFill/>
        </p:spPr>
        <p:txBody>
          <a:bodyPr wrap="square" rtlCol="0">
            <a:spAutoFit/>
          </a:bodyPr>
          <a:lstStyle/>
          <a:p>
            <a:pPr lvl="0" algn="ct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ề nhà tìm đọc câu chuyện về một vị thần trong kho tàng truyện cổ Việt Nam hoặc về người có công với đất nước..</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 xmlns:a16="http://schemas.microsoft.com/office/drawing/2014/main" id="{96FCF878-696A-45BB-86E6-B1DE546C7C63}"/>
              </a:ext>
            </a:extLst>
          </p:cNvPr>
          <p:cNvGrpSpPr/>
          <p:nvPr/>
        </p:nvGrpSpPr>
        <p:grpSpPr>
          <a:xfrm>
            <a:off x="3917612" y="1035503"/>
            <a:ext cx="3689118" cy="2088372"/>
            <a:chOff x="4251441" y="0"/>
            <a:chExt cx="3689118" cy="2088372"/>
          </a:xfrm>
        </p:grpSpPr>
        <p:pic>
          <p:nvPicPr>
            <p:cNvPr id="6" name="Picture 5" descr="A stack of books&#10;&#10;Description automatically generated with low confidence">
              <a:extLst>
                <a:ext uri="{FF2B5EF4-FFF2-40B4-BE49-F238E27FC236}">
                  <a16:creationId xmlns="" xmlns:a16="http://schemas.microsoft.com/office/drawing/2014/main" id="{0922A66A-8D57-4B62-9D31-BCDA07BE35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Times New Roman" pitchFamily="18" charset="0"/>
                  <a:cs typeface="Times New Roman" pitchFamily="18" charset="0"/>
                </a:rPr>
                <a:t>Vận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Times New Roman" pitchFamily="18" charset="0"/>
                  <a:cs typeface="Times New Roman" pitchFamily="18"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Times New Roman" pitchFamily="18" charset="0"/>
                  <a:cs typeface="Times New Roman" pitchFamily="18" charset="0"/>
                </a:rPr>
                <a:t>dụng</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14229" y="1038299"/>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a:extLst>
              <a:ext uri="{FF2B5EF4-FFF2-40B4-BE49-F238E27FC236}">
                <a16:creationId xmlns="" xmlns:a16="http://schemas.microsoft.com/office/drawing/2014/main" id="{48F51F43-20D6-4917-BE44-B3AC0ECF24D1}"/>
              </a:ext>
            </a:extLst>
          </p:cNvPr>
          <p:cNvPicPr>
            <a:picLocks noChangeAspect="1"/>
          </p:cNvPicPr>
          <p:nvPr>
            <a:videoFile r:link="rId1"/>
            <p:extLst>
              <p:ext uri="{DAA4B4D4-6D71-4841-9C94-3DE7FCFB9230}">
                <p14:media xmlns:p14="http://schemas.microsoft.com/office/powerpoint/2010/main" r:embed="rId2">
                  <p14:trim st="20639" end="4118.8111"/>
                </p14:media>
              </p:ext>
            </p:extLst>
          </p:nvPr>
        </p:nvPicPr>
        <p:blipFill>
          <a:blip r:embed="rId4"/>
          <a:stretch>
            <a:fillRect/>
          </a:stretch>
        </p:blipFill>
        <p:spPr>
          <a:xfrm>
            <a:off x="2205" y="1588"/>
            <a:ext cx="12187592" cy="6854825"/>
          </a:xfrm>
          <a:prstGeom prst="rect">
            <a:avLst/>
          </a:prstGeom>
        </p:spPr>
      </p:pic>
    </p:spTree>
    <p:extLst>
      <p:ext uri="{BB962C8B-B14F-4D97-AF65-F5344CB8AC3E}">
        <p14:creationId xmlns:p14="http://schemas.microsoft.com/office/powerpoint/2010/main" val="687774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427888" y="432592"/>
            <a:ext cx="7577985" cy="6255038"/>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sp>
        <p:nvSpPr>
          <p:cNvPr id="2" name="TextBox 1"/>
          <p:cNvSpPr txBox="1"/>
          <p:nvPr/>
        </p:nvSpPr>
        <p:spPr>
          <a:xfrm>
            <a:off x="1897166" y="1187865"/>
            <a:ext cx="9178183" cy="1200329"/>
          </a:xfrm>
          <a:prstGeom prst="rect">
            <a:avLst/>
          </a:prstGeom>
          <a:noFill/>
        </p:spPr>
        <p:txBody>
          <a:bodyPr wrap="square" rtlCol="0">
            <a:spAutoFit/>
          </a:bodyPr>
          <a:lstStyle/>
          <a:p>
            <a:r>
              <a:rPr lang="en-US" sz="3600" smtClean="0">
                <a:latin typeface="Arial" pitchFamily="34" charset="0"/>
                <a:cs typeface="Arial" pitchFamily="34" charset="0"/>
              </a:rPr>
              <a:t>1. Trong học kì 2 vừa </a:t>
            </a:r>
            <a:r>
              <a:rPr lang="en-US" sz="3600" smtClean="0">
                <a:latin typeface="Arial" pitchFamily="34" charset="0"/>
                <a:cs typeface="Arial" pitchFamily="34" charset="0"/>
              </a:rPr>
              <a:t>qua, em </a:t>
            </a:r>
            <a:r>
              <a:rPr lang="en-US" sz="3600" smtClean="0">
                <a:latin typeface="Arial" pitchFamily="34" charset="0"/>
                <a:cs typeface="Arial" pitchFamily="34" charset="0"/>
              </a:rPr>
              <a:t>đã được đọc, được nghe câu chuyện nào?</a:t>
            </a:r>
            <a:endParaRPr lang="vi-VN" sz="3600">
              <a:latin typeface="Arial" pitchFamily="34" charset="0"/>
              <a:cs typeface="Arial" pitchFamily="34" charset="0"/>
            </a:endParaRPr>
          </a:p>
        </p:txBody>
      </p:sp>
      <p:sp>
        <p:nvSpPr>
          <p:cNvPr id="3" name="TextBox 2"/>
          <p:cNvSpPr txBox="1"/>
          <p:nvPr/>
        </p:nvSpPr>
        <p:spPr>
          <a:xfrm>
            <a:off x="1901196" y="2749835"/>
            <a:ext cx="9830418" cy="1754326"/>
          </a:xfrm>
          <a:prstGeom prst="rect">
            <a:avLst/>
          </a:prstGeom>
          <a:noFill/>
        </p:spPr>
        <p:txBody>
          <a:bodyPr wrap="square" rtlCol="0">
            <a:spAutoFit/>
          </a:bodyPr>
          <a:lstStyle/>
          <a:p>
            <a:r>
              <a:rPr lang="en-US" sz="3600" smtClean="0">
                <a:latin typeface="Arial" pitchFamily="34" charset="0"/>
                <a:cs typeface="Arial" pitchFamily="34" charset="0"/>
              </a:rPr>
              <a:t>2. Truyện có những nhân vật nào? Mỗi nhân vật có đặc điểm gì làm em yêu thích hay không yêu thích?</a:t>
            </a:r>
            <a:endParaRPr lang="vi-VN" sz="3600">
              <a:latin typeface="Arial" pitchFamily="34" charset="0"/>
              <a:cs typeface="Arial" pitchFamily="34" charset="0"/>
            </a:endParaRPr>
          </a:p>
        </p:txBody>
      </p:sp>
    </p:spTree>
    <p:extLst>
      <p:ext uri="{BB962C8B-B14F-4D97-AF65-F5344CB8AC3E}">
        <p14:creationId xmlns:p14="http://schemas.microsoft.com/office/powerpoint/2010/main" val="282327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 xmlns:a16="http://schemas.microsoft.com/office/drawing/2014/main" id="{FF6BF698-8BFF-4A66-ADA9-8662027E0734}"/>
              </a:ext>
            </a:extLst>
          </p:cNvPr>
          <p:cNvGrpSpPr/>
          <p:nvPr/>
        </p:nvGrpSpPr>
        <p:grpSpPr>
          <a:xfrm>
            <a:off x="-326968" y="-4"/>
            <a:ext cx="12422165" cy="6858001"/>
            <a:chOff x="-198782" y="-1"/>
            <a:chExt cx="12422165" cy="6858001"/>
          </a:xfrm>
        </p:grpSpPr>
        <p:pic>
          <p:nvPicPr>
            <p:cNvPr id="43" name="图片 42">
              <a:extLst>
                <a:ext uri="{FF2B5EF4-FFF2-40B4-BE49-F238E27FC236}">
                  <a16:creationId xmlns=""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sp>
        <p:nvSpPr>
          <p:cNvPr id="8" name="Rectangle 7">
            <a:extLst>
              <a:ext uri="{FF2B5EF4-FFF2-40B4-BE49-F238E27FC236}">
                <a16:creationId xmlns="" xmlns:a16="http://schemas.microsoft.com/office/drawing/2014/main" id="{D2A18DD9-40CE-3D1A-9098-097A2BA293EB}"/>
              </a:ext>
            </a:extLst>
          </p:cNvPr>
          <p:cNvSpPr/>
          <p:nvPr/>
        </p:nvSpPr>
        <p:spPr>
          <a:xfrm>
            <a:off x="4158966" y="1666676"/>
            <a:ext cx="4229130" cy="830997"/>
          </a:xfrm>
          <a:prstGeom prst="rect">
            <a:avLst/>
          </a:prstGeom>
        </p:spPr>
        <p:txBody>
          <a:bodyPr wrap="square">
            <a:spAutoFit/>
          </a:bodyPr>
          <a:lstStyle/>
          <a:p>
            <a:pPr algn="ctr" defTabSz="914377">
              <a:defRPr/>
            </a:pPr>
            <a:r>
              <a:rPr lang="en-US" altLang="zh-CN" sz="4800" b="1" err="1">
                <a:solidFill>
                  <a:srgbClr val="C0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Bài</a:t>
            </a:r>
            <a:r>
              <a:rPr lang="en-US" altLang="zh-CN" sz="4800" b="1">
                <a:solidFill>
                  <a:srgbClr val="C0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 </a:t>
            </a:r>
            <a:r>
              <a:rPr lang="en-US" altLang="zh-CN" sz="4800" b="1" smtClean="0">
                <a:solidFill>
                  <a:srgbClr val="C0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22</a:t>
            </a:r>
            <a:endParaRPr lang="zh-CN" altLang="en-US" sz="4800" b="1" dirty="0">
              <a:solidFill>
                <a:srgbClr val="C0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endParaRPr>
          </a:p>
        </p:txBody>
      </p:sp>
      <p:pic>
        <p:nvPicPr>
          <p:cNvPr id="9" name="Picture 8">
            <a:extLst>
              <a:ext uri="{FF2B5EF4-FFF2-40B4-BE49-F238E27FC236}">
                <a16:creationId xmlns="" xmlns:a16="http://schemas.microsoft.com/office/drawing/2014/main" id="{905E8C58-1CBE-0F45-EEE5-DE59224BFBEA}"/>
              </a:ext>
            </a:extLst>
          </p:cNvPr>
          <p:cNvPicPr>
            <a:picLocks noChangeAspect="1"/>
          </p:cNvPicPr>
          <p:nvPr/>
        </p:nvPicPr>
        <p:blipFill>
          <a:blip r:embed="rId10"/>
          <a:stretch>
            <a:fillRect/>
          </a:stretch>
        </p:blipFill>
        <p:spPr>
          <a:xfrm>
            <a:off x="4534902" y="554685"/>
            <a:ext cx="3255546" cy="1176630"/>
          </a:xfrm>
          <a:prstGeom prst="rect">
            <a:avLst/>
          </a:prstGeom>
        </p:spPr>
      </p:pic>
      <p:sp>
        <p:nvSpPr>
          <p:cNvPr id="2" name="TextBox 1"/>
          <p:cNvSpPr txBox="1"/>
          <p:nvPr/>
        </p:nvSpPr>
        <p:spPr>
          <a:xfrm>
            <a:off x="1264779" y="2531857"/>
            <a:ext cx="10673696" cy="2123658"/>
          </a:xfrm>
          <a:prstGeom prst="rect">
            <a:avLst/>
          </a:prstGeom>
          <a:noFill/>
        </p:spPr>
        <p:txBody>
          <a:bodyPr wrap="square" rtlCol="0">
            <a:spAutoFit/>
          </a:bodyPr>
          <a:lstStyle/>
          <a:p>
            <a:r>
              <a:rPr lang="en-US" sz="4400" b="1" smtClean="0">
                <a:solidFill>
                  <a:srgbClr val="002060"/>
                </a:solidFill>
                <a:latin typeface="Arial" pitchFamily="34" charset="0"/>
                <a:cs typeface="Arial" pitchFamily="34" charset="0"/>
              </a:rPr>
              <a:t>Viết đoạn văn nêu lí do yêu thích một nhân vật trong câu chuyện đã đọc, đã nghe.</a:t>
            </a:r>
            <a:endParaRPr lang="vi-VN" sz="4400" b="1">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552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
        <p:nvSpPr>
          <p:cNvPr id="2" name="TextBox 1"/>
          <p:cNvSpPr txBox="1"/>
          <p:nvPr/>
        </p:nvSpPr>
        <p:spPr>
          <a:xfrm>
            <a:off x="1076770" y="2691925"/>
            <a:ext cx="10887342" cy="1323439"/>
          </a:xfrm>
          <a:prstGeom prst="rect">
            <a:avLst/>
          </a:prstGeom>
          <a:noFill/>
        </p:spPr>
        <p:txBody>
          <a:bodyPr wrap="square" rtlCol="0">
            <a:spAutoFit/>
          </a:bodyPr>
          <a:lstStyle/>
          <a:p>
            <a:pPr>
              <a:spcAft>
                <a:spcPts val="0"/>
              </a:spcAft>
            </a:pPr>
            <a:r>
              <a:rPr lang="nl-NL" sz="4000" b="1" smtClean="0">
                <a:solidFill>
                  <a:srgbClr val="FF0000"/>
                </a:solidFill>
                <a:latin typeface="Times New Roman"/>
                <a:ea typeface="Calibri"/>
              </a:rPr>
              <a:t>1. </a:t>
            </a:r>
            <a:r>
              <a:rPr lang="nl-NL" sz="4000" smtClean="0">
                <a:solidFill>
                  <a:srgbClr val="002060"/>
                </a:solidFill>
                <a:latin typeface="Times New Roman"/>
                <a:ea typeface="Calibri"/>
              </a:rPr>
              <a:t>Nói </a:t>
            </a:r>
            <a:r>
              <a:rPr lang="nl-NL" sz="4000">
                <a:solidFill>
                  <a:srgbClr val="002060"/>
                </a:solidFill>
                <a:latin typeface="Times New Roman"/>
                <a:ea typeface="Calibri"/>
              </a:rPr>
              <a:t>về nhân vật em yêu thích </a:t>
            </a:r>
            <a:r>
              <a:rPr lang="nl-NL" sz="4000">
                <a:solidFill>
                  <a:srgbClr val="002060"/>
                </a:solidFill>
                <a:latin typeface="Times New Roman"/>
                <a:ea typeface="Calibri"/>
              </a:rPr>
              <a:t>trong </a:t>
            </a:r>
            <a:r>
              <a:rPr lang="nl-NL" sz="4000" smtClean="0">
                <a:solidFill>
                  <a:srgbClr val="002060"/>
                </a:solidFill>
                <a:latin typeface="Times New Roman"/>
                <a:ea typeface="Calibri"/>
              </a:rPr>
              <a:t>câu chuyện</a:t>
            </a:r>
          </a:p>
          <a:p>
            <a:pPr>
              <a:spcAft>
                <a:spcPts val="0"/>
              </a:spcAft>
            </a:pPr>
            <a:r>
              <a:rPr lang="nl-NL" sz="4000">
                <a:solidFill>
                  <a:srgbClr val="002060"/>
                </a:solidFill>
                <a:latin typeface="Times New Roman"/>
                <a:ea typeface="Calibri"/>
              </a:rPr>
              <a:t> </a:t>
            </a:r>
            <a:r>
              <a:rPr lang="nl-NL" sz="4000" smtClean="0">
                <a:solidFill>
                  <a:srgbClr val="002060"/>
                </a:solidFill>
                <a:latin typeface="Times New Roman"/>
                <a:ea typeface="Calibri"/>
              </a:rPr>
              <a:t>   đã </a:t>
            </a:r>
            <a:r>
              <a:rPr lang="nl-NL" sz="4000">
                <a:solidFill>
                  <a:srgbClr val="002060"/>
                </a:solidFill>
                <a:latin typeface="Times New Roman"/>
                <a:ea typeface="Calibri"/>
              </a:rPr>
              <a:t>đọc, đã </a:t>
            </a:r>
            <a:r>
              <a:rPr lang="nl-NL" sz="4000">
                <a:solidFill>
                  <a:srgbClr val="002060"/>
                </a:solidFill>
                <a:latin typeface="Times New Roman"/>
                <a:ea typeface="Calibri"/>
              </a:rPr>
              <a:t>nghe</a:t>
            </a:r>
            <a:r>
              <a:rPr lang="nl-NL" sz="4000" smtClean="0">
                <a:solidFill>
                  <a:srgbClr val="002060"/>
                </a:solidFill>
                <a:latin typeface="Times New Roman"/>
                <a:ea typeface="Calibri"/>
              </a:rPr>
              <a:t>.</a:t>
            </a:r>
            <a:endParaRPr lang="vi-VN" sz="4000">
              <a:solidFill>
                <a:srgbClr val="002060"/>
              </a:solidFill>
              <a:latin typeface="Times New Roman"/>
              <a:ea typeface="Times New Roman"/>
            </a:endParaRPr>
          </a:p>
        </p:txBody>
      </p:sp>
      <p:sp>
        <p:nvSpPr>
          <p:cNvPr id="3" name="TextBox 2"/>
          <p:cNvSpPr txBox="1"/>
          <p:nvPr/>
        </p:nvSpPr>
        <p:spPr>
          <a:xfrm>
            <a:off x="1179310" y="4426721"/>
            <a:ext cx="10084038" cy="707886"/>
          </a:xfrm>
          <a:prstGeom prst="rect">
            <a:avLst/>
          </a:prstGeom>
          <a:noFill/>
        </p:spPr>
        <p:txBody>
          <a:bodyPr wrap="square" rtlCol="0">
            <a:spAutoFit/>
          </a:bodyPr>
          <a:lstStyle/>
          <a:p>
            <a:pPr lvl="0" algn="just"/>
            <a:r>
              <a:rPr lang="nl-NL" sz="4000" b="1" smtClean="0">
                <a:solidFill>
                  <a:srgbClr val="FF0000"/>
                </a:solidFill>
                <a:latin typeface="Times New Roman"/>
                <a:ea typeface="Calibri"/>
              </a:rPr>
              <a:t>2. </a:t>
            </a:r>
            <a:r>
              <a:rPr lang="nl-NL" sz="4000" smtClean="0">
                <a:solidFill>
                  <a:prstClr val="black"/>
                </a:solidFill>
                <a:latin typeface="Times New Roman"/>
                <a:ea typeface="Calibri"/>
              </a:rPr>
              <a:t>Viết 2 - 3 </a:t>
            </a:r>
            <a:r>
              <a:rPr lang="nl-NL" sz="4000">
                <a:solidFill>
                  <a:prstClr val="black"/>
                </a:solidFill>
                <a:latin typeface="Times New Roman"/>
                <a:ea typeface="Calibri"/>
              </a:rPr>
              <a:t>câu nêu lí do em yêu thích nhân vật.</a:t>
            </a:r>
            <a:endParaRPr lang="vi-VN" sz="4000">
              <a:solidFill>
                <a:prstClr val="black"/>
              </a:solidFill>
              <a:latin typeface="Times New Roman"/>
              <a:ea typeface="Times New Roman"/>
            </a:endParaRPr>
          </a:p>
        </p:txBody>
      </p:sp>
    </p:spTree>
    <p:extLst>
      <p:ext uri="{BB962C8B-B14F-4D97-AF65-F5344CB8AC3E}">
        <p14:creationId xmlns:p14="http://schemas.microsoft.com/office/powerpoint/2010/main" val="12316533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7">
            <a:extLst>
              <a:ext uri="{FF2B5EF4-FFF2-40B4-BE49-F238E27FC236}">
                <a16:creationId xmlns="" xmlns:a16="http://schemas.microsoft.com/office/drawing/2014/main" id="{085194BD-3779-30DF-AB7D-62983DF85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5" name="图片 19">
            <a:extLst>
              <a:ext uri="{FF2B5EF4-FFF2-40B4-BE49-F238E27FC236}">
                <a16:creationId xmlns="" xmlns:a16="http://schemas.microsoft.com/office/drawing/2014/main" id="{A8A65C9D-14B7-C336-9558-83529F20F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6" name="图片 27">
            <a:extLst>
              <a:ext uri="{FF2B5EF4-FFF2-40B4-BE49-F238E27FC236}">
                <a16:creationId xmlns="" xmlns:a16="http://schemas.microsoft.com/office/drawing/2014/main" id="{89198EF8-E2F3-E7D3-B22A-E12BF60130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7" name="TextBox 6">
            <a:extLst>
              <a:ext uri="{FF2B5EF4-FFF2-40B4-BE49-F238E27FC236}">
                <a16:creationId xmlns="" xmlns:a16="http://schemas.microsoft.com/office/drawing/2014/main" id="{48D24878-F719-45BB-6DD9-A5DAF1A9C50E}"/>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endParaRPr>
          </a:p>
        </p:txBody>
      </p:sp>
      <p:pic>
        <p:nvPicPr>
          <p:cNvPr id="8" name="图片 21">
            <a:extLst>
              <a:ext uri="{FF2B5EF4-FFF2-40B4-BE49-F238E27FC236}">
                <a16:creationId xmlns="" xmlns:a16="http://schemas.microsoft.com/office/drawing/2014/main" id="{E6E47296-8F37-139F-008D-301602CB8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9" name="Picture 8" descr="A picture containing light&#10;&#10;Description automatically generated">
            <a:extLst>
              <a:ext uri="{FF2B5EF4-FFF2-40B4-BE49-F238E27FC236}">
                <a16:creationId xmlns="" xmlns:a16="http://schemas.microsoft.com/office/drawing/2014/main" id="{269A56AA-FA19-9BD0-74A8-8A3F29B81D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par>
                                <p:cTn id="28" presetID="22" presetClass="entr" presetSubtype="4"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 xmlns:a16="http://schemas.microsoft.com/office/drawing/2014/main" id="{EF102424-9FD7-A385-5C7F-EA57335A3688}"/>
              </a:ext>
            </a:extLst>
          </p:cNvPr>
          <p:cNvSpPr/>
          <p:nvPr/>
        </p:nvSpPr>
        <p:spPr>
          <a:xfrm>
            <a:off x="485775" y="314325"/>
            <a:ext cx="10948498" cy="1009650"/>
          </a:xfrm>
          <a:custGeom>
            <a:avLst/>
            <a:gdLst>
              <a:gd name="connsiteX0" fmla="*/ 0 w 10829925"/>
              <a:gd name="connsiteY0" fmla="*/ 168278 h 1009650"/>
              <a:gd name="connsiteX1" fmla="*/ 168278 w 10829925"/>
              <a:gd name="connsiteY1" fmla="*/ 0 h 1009650"/>
              <a:gd name="connsiteX2" fmla="*/ 856177 w 10829925"/>
              <a:gd name="connsiteY2" fmla="*/ 0 h 1009650"/>
              <a:gd name="connsiteX3" fmla="*/ 1229274 w 10829925"/>
              <a:gd name="connsiteY3" fmla="*/ 0 h 1009650"/>
              <a:gd name="connsiteX4" fmla="*/ 1812239 w 10829925"/>
              <a:gd name="connsiteY4" fmla="*/ 0 h 1009650"/>
              <a:gd name="connsiteX5" fmla="*/ 2185337 w 10829925"/>
              <a:gd name="connsiteY5" fmla="*/ 0 h 1009650"/>
              <a:gd name="connsiteX6" fmla="*/ 2663368 w 10829925"/>
              <a:gd name="connsiteY6" fmla="*/ 0 h 1009650"/>
              <a:gd name="connsiteX7" fmla="*/ 3246333 w 10829925"/>
              <a:gd name="connsiteY7" fmla="*/ 0 h 1009650"/>
              <a:gd name="connsiteX8" fmla="*/ 3619430 w 10829925"/>
              <a:gd name="connsiteY8" fmla="*/ 0 h 1009650"/>
              <a:gd name="connsiteX9" fmla="*/ 3992528 w 10829925"/>
              <a:gd name="connsiteY9" fmla="*/ 0 h 1009650"/>
              <a:gd name="connsiteX10" fmla="*/ 4785360 w 10829925"/>
              <a:gd name="connsiteY10" fmla="*/ 0 h 1009650"/>
              <a:gd name="connsiteX11" fmla="*/ 5368325 w 10829925"/>
              <a:gd name="connsiteY11" fmla="*/ 0 h 1009650"/>
              <a:gd name="connsiteX12" fmla="*/ 5846357 w 10829925"/>
              <a:gd name="connsiteY12" fmla="*/ 0 h 1009650"/>
              <a:gd name="connsiteX13" fmla="*/ 6324388 w 10829925"/>
              <a:gd name="connsiteY13" fmla="*/ 0 h 1009650"/>
              <a:gd name="connsiteX14" fmla="*/ 6592552 w 10829925"/>
              <a:gd name="connsiteY14" fmla="*/ 0 h 1009650"/>
              <a:gd name="connsiteX15" fmla="*/ 6860716 w 10829925"/>
              <a:gd name="connsiteY15" fmla="*/ 0 h 1009650"/>
              <a:gd name="connsiteX16" fmla="*/ 7338747 w 10829925"/>
              <a:gd name="connsiteY16" fmla="*/ 0 h 1009650"/>
              <a:gd name="connsiteX17" fmla="*/ 7921712 w 10829925"/>
              <a:gd name="connsiteY17" fmla="*/ 0 h 1009650"/>
              <a:gd name="connsiteX18" fmla="*/ 8714544 w 10829925"/>
              <a:gd name="connsiteY18" fmla="*/ 0 h 1009650"/>
              <a:gd name="connsiteX19" fmla="*/ 9297509 w 10829925"/>
              <a:gd name="connsiteY19" fmla="*/ 0 h 1009650"/>
              <a:gd name="connsiteX20" fmla="*/ 9880474 w 10829925"/>
              <a:gd name="connsiteY20" fmla="*/ 0 h 1009650"/>
              <a:gd name="connsiteX21" fmla="*/ 10661647 w 10829925"/>
              <a:gd name="connsiteY21" fmla="*/ 0 h 1009650"/>
              <a:gd name="connsiteX22" fmla="*/ 10829925 w 10829925"/>
              <a:gd name="connsiteY22" fmla="*/ 168278 h 1009650"/>
              <a:gd name="connsiteX23" fmla="*/ 10829925 w 10829925"/>
              <a:gd name="connsiteY23" fmla="*/ 484632 h 1009650"/>
              <a:gd name="connsiteX24" fmla="*/ 10829925 w 10829925"/>
              <a:gd name="connsiteY24" fmla="*/ 841372 h 1009650"/>
              <a:gd name="connsiteX25" fmla="*/ 10661647 w 10829925"/>
              <a:gd name="connsiteY25" fmla="*/ 1009650 h 1009650"/>
              <a:gd name="connsiteX26" fmla="*/ 10393483 w 10829925"/>
              <a:gd name="connsiteY26" fmla="*/ 1009650 h 1009650"/>
              <a:gd name="connsiteX27" fmla="*/ 9705584 w 10829925"/>
              <a:gd name="connsiteY27" fmla="*/ 1009650 h 1009650"/>
              <a:gd name="connsiteX28" fmla="*/ 9332487 w 10829925"/>
              <a:gd name="connsiteY28" fmla="*/ 1009650 h 1009650"/>
              <a:gd name="connsiteX29" fmla="*/ 8749522 w 10829925"/>
              <a:gd name="connsiteY29" fmla="*/ 1009650 h 1009650"/>
              <a:gd name="connsiteX30" fmla="*/ 8061623 w 10829925"/>
              <a:gd name="connsiteY30" fmla="*/ 1009650 h 1009650"/>
              <a:gd name="connsiteX31" fmla="*/ 7478658 w 10829925"/>
              <a:gd name="connsiteY31" fmla="*/ 1009650 h 1009650"/>
              <a:gd name="connsiteX32" fmla="*/ 6895693 w 10829925"/>
              <a:gd name="connsiteY32" fmla="*/ 1009650 h 1009650"/>
              <a:gd name="connsiteX33" fmla="*/ 6102861 w 10829925"/>
              <a:gd name="connsiteY33" fmla="*/ 1009650 h 1009650"/>
              <a:gd name="connsiteX34" fmla="*/ 5624830 w 10829925"/>
              <a:gd name="connsiteY34" fmla="*/ 1009650 h 1009650"/>
              <a:gd name="connsiteX35" fmla="*/ 4936931 w 10829925"/>
              <a:gd name="connsiteY35" fmla="*/ 1009650 h 1009650"/>
              <a:gd name="connsiteX36" fmla="*/ 4668767 w 10829925"/>
              <a:gd name="connsiteY36" fmla="*/ 1009650 h 1009650"/>
              <a:gd name="connsiteX37" fmla="*/ 4295670 w 10829925"/>
              <a:gd name="connsiteY37" fmla="*/ 1009650 h 1009650"/>
              <a:gd name="connsiteX38" fmla="*/ 3502837 w 10829925"/>
              <a:gd name="connsiteY38" fmla="*/ 1009650 h 1009650"/>
              <a:gd name="connsiteX39" fmla="*/ 2919873 w 10829925"/>
              <a:gd name="connsiteY39" fmla="*/ 1009650 h 1009650"/>
              <a:gd name="connsiteX40" fmla="*/ 2651709 w 10829925"/>
              <a:gd name="connsiteY40" fmla="*/ 1009650 h 1009650"/>
              <a:gd name="connsiteX41" fmla="*/ 2173677 w 10829925"/>
              <a:gd name="connsiteY41" fmla="*/ 1009650 h 1009650"/>
              <a:gd name="connsiteX42" fmla="*/ 1380845 w 10829925"/>
              <a:gd name="connsiteY42" fmla="*/ 1009650 h 1009650"/>
              <a:gd name="connsiteX43" fmla="*/ 1007748 w 10829925"/>
              <a:gd name="connsiteY43" fmla="*/ 1009650 h 1009650"/>
              <a:gd name="connsiteX44" fmla="*/ 168278 w 10829925"/>
              <a:gd name="connsiteY44" fmla="*/ 1009650 h 1009650"/>
              <a:gd name="connsiteX45" fmla="*/ 0 w 10829925"/>
              <a:gd name="connsiteY45" fmla="*/ 841372 h 1009650"/>
              <a:gd name="connsiteX46" fmla="*/ 0 w 10829925"/>
              <a:gd name="connsiteY46" fmla="*/ 491363 h 1009650"/>
              <a:gd name="connsiteX47" fmla="*/ 0 w 10829925"/>
              <a:gd name="connsiteY47" fmla="*/ 16827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9925" h="1009650" fill="none" extrusionOk="0">
                <a:moveTo>
                  <a:pt x="0" y="168278"/>
                </a:moveTo>
                <a:cubicBezTo>
                  <a:pt x="-10701" y="75632"/>
                  <a:pt x="88401" y="7955"/>
                  <a:pt x="168278" y="0"/>
                </a:cubicBezTo>
                <a:cubicBezTo>
                  <a:pt x="350364" y="-20125"/>
                  <a:pt x="593074" y="63444"/>
                  <a:pt x="856177" y="0"/>
                </a:cubicBezTo>
                <a:cubicBezTo>
                  <a:pt x="1119280" y="-63444"/>
                  <a:pt x="1083936" y="102"/>
                  <a:pt x="1229274" y="0"/>
                </a:cubicBezTo>
                <a:cubicBezTo>
                  <a:pt x="1374612" y="-102"/>
                  <a:pt x="1618707" y="9754"/>
                  <a:pt x="1812239" y="0"/>
                </a:cubicBezTo>
                <a:cubicBezTo>
                  <a:pt x="2005771" y="-9754"/>
                  <a:pt x="2043681" y="14477"/>
                  <a:pt x="2185337" y="0"/>
                </a:cubicBezTo>
                <a:cubicBezTo>
                  <a:pt x="2326993" y="-14477"/>
                  <a:pt x="2427674" y="21962"/>
                  <a:pt x="2663368" y="0"/>
                </a:cubicBezTo>
                <a:cubicBezTo>
                  <a:pt x="2899062" y="-21962"/>
                  <a:pt x="3006594" y="10042"/>
                  <a:pt x="3246333" y="0"/>
                </a:cubicBezTo>
                <a:cubicBezTo>
                  <a:pt x="3486072" y="-10042"/>
                  <a:pt x="3532193" y="1182"/>
                  <a:pt x="3619430" y="0"/>
                </a:cubicBezTo>
                <a:cubicBezTo>
                  <a:pt x="3706667" y="-1182"/>
                  <a:pt x="3862288" y="33790"/>
                  <a:pt x="3992528" y="0"/>
                </a:cubicBezTo>
                <a:cubicBezTo>
                  <a:pt x="4122768" y="-33790"/>
                  <a:pt x="4573405" y="48666"/>
                  <a:pt x="4785360" y="0"/>
                </a:cubicBezTo>
                <a:cubicBezTo>
                  <a:pt x="4997315" y="-48666"/>
                  <a:pt x="5221630" y="51486"/>
                  <a:pt x="5368325" y="0"/>
                </a:cubicBezTo>
                <a:cubicBezTo>
                  <a:pt x="5515021" y="-51486"/>
                  <a:pt x="5654916" y="4884"/>
                  <a:pt x="5846357" y="0"/>
                </a:cubicBezTo>
                <a:cubicBezTo>
                  <a:pt x="6037798" y="-4884"/>
                  <a:pt x="6203069" y="4308"/>
                  <a:pt x="6324388" y="0"/>
                </a:cubicBezTo>
                <a:cubicBezTo>
                  <a:pt x="6445707" y="-4308"/>
                  <a:pt x="6500782" y="29414"/>
                  <a:pt x="6592552" y="0"/>
                </a:cubicBezTo>
                <a:cubicBezTo>
                  <a:pt x="6684322" y="-29414"/>
                  <a:pt x="6728208" y="6763"/>
                  <a:pt x="6860716" y="0"/>
                </a:cubicBezTo>
                <a:cubicBezTo>
                  <a:pt x="6993224" y="-6763"/>
                  <a:pt x="7189378" y="21264"/>
                  <a:pt x="7338747" y="0"/>
                </a:cubicBezTo>
                <a:cubicBezTo>
                  <a:pt x="7488116" y="-21264"/>
                  <a:pt x="7749272" y="26389"/>
                  <a:pt x="7921712" y="0"/>
                </a:cubicBezTo>
                <a:cubicBezTo>
                  <a:pt x="8094153" y="-26389"/>
                  <a:pt x="8372870" y="8679"/>
                  <a:pt x="8714544" y="0"/>
                </a:cubicBezTo>
                <a:cubicBezTo>
                  <a:pt x="9056218" y="-8679"/>
                  <a:pt x="9114905" y="5101"/>
                  <a:pt x="9297509" y="0"/>
                </a:cubicBezTo>
                <a:cubicBezTo>
                  <a:pt x="9480113" y="-5101"/>
                  <a:pt x="9744648" y="61682"/>
                  <a:pt x="9880474" y="0"/>
                </a:cubicBezTo>
                <a:cubicBezTo>
                  <a:pt x="10016301" y="-61682"/>
                  <a:pt x="10299890" y="34451"/>
                  <a:pt x="10661647" y="0"/>
                </a:cubicBezTo>
                <a:cubicBezTo>
                  <a:pt x="10742974" y="-4504"/>
                  <a:pt x="10831226" y="67717"/>
                  <a:pt x="10829925" y="168278"/>
                </a:cubicBezTo>
                <a:cubicBezTo>
                  <a:pt x="10844086" y="281155"/>
                  <a:pt x="10828492" y="383036"/>
                  <a:pt x="10829925" y="484632"/>
                </a:cubicBezTo>
                <a:cubicBezTo>
                  <a:pt x="10831358" y="586228"/>
                  <a:pt x="10795931" y="769408"/>
                  <a:pt x="10829925" y="841372"/>
                </a:cubicBezTo>
                <a:cubicBezTo>
                  <a:pt x="10832501" y="932266"/>
                  <a:pt x="10761262" y="991195"/>
                  <a:pt x="10661647" y="1009650"/>
                </a:cubicBezTo>
                <a:cubicBezTo>
                  <a:pt x="10575357" y="1032015"/>
                  <a:pt x="10474864" y="983041"/>
                  <a:pt x="10393483" y="1009650"/>
                </a:cubicBezTo>
                <a:cubicBezTo>
                  <a:pt x="10312102" y="1036259"/>
                  <a:pt x="9898026" y="992000"/>
                  <a:pt x="9705584" y="1009650"/>
                </a:cubicBezTo>
                <a:cubicBezTo>
                  <a:pt x="9513142" y="1027300"/>
                  <a:pt x="9494687" y="1001018"/>
                  <a:pt x="9332487" y="1009650"/>
                </a:cubicBezTo>
                <a:cubicBezTo>
                  <a:pt x="9170287" y="1018282"/>
                  <a:pt x="8990408" y="993942"/>
                  <a:pt x="8749522" y="1009650"/>
                </a:cubicBezTo>
                <a:cubicBezTo>
                  <a:pt x="8508636" y="1025358"/>
                  <a:pt x="8349886" y="1004890"/>
                  <a:pt x="8061623" y="1009650"/>
                </a:cubicBezTo>
                <a:cubicBezTo>
                  <a:pt x="7773360" y="1014410"/>
                  <a:pt x="7768429" y="1006461"/>
                  <a:pt x="7478658" y="1009650"/>
                </a:cubicBezTo>
                <a:cubicBezTo>
                  <a:pt x="7188887" y="1012839"/>
                  <a:pt x="7138585" y="1007048"/>
                  <a:pt x="6895693" y="1009650"/>
                </a:cubicBezTo>
                <a:cubicBezTo>
                  <a:pt x="6652802" y="1012252"/>
                  <a:pt x="6273379" y="970675"/>
                  <a:pt x="6102861" y="1009650"/>
                </a:cubicBezTo>
                <a:cubicBezTo>
                  <a:pt x="5932343" y="1048625"/>
                  <a:pt x="5760288" y="955353"/>
                  <a:pt x="5624830" y="1009650"/>
                </a:cubicBezTo>
                <a:cubicBezTo>
                  <a:pt x="5489372" y="1063947"/>
                  <a:pt x="5241569" y="990588"/>
                  <a:pt x="4936931" y="1009650"/>
                </a:cubicBezTo>
                <a:cubicBezTo>
                  <a:pt x="4632293" y="1028712"/>
                  <a:pt x="4746102" y="983204"/>
                  <a:pt x="4668767" y="1009650"/>
                </a:cubicBezTo>
                <a:cubicBezTo>
                  <a:pt x="4591432" y="1036096"/>
                  <a:pt x="4386851" y="1004193"/>
                  <a:pt x="4295670" y="1009650"/>
                </a:cubicBezTo>
                <a:cubicBezTo>
                  <a:pt x="4204489" y="1015107"/>
                  <a:pt x="3873675" y="1004830"/>
                  <a:pt x="3502837" y="1009650"/>
                </a:cubicBezTo>
                <a:cubicBezTo>
                  <a:pt x="3131999" y="1014470"/>
                  <a:pt x="3053502" y="945627"/>
                  <a:pt x="2919873" y="1009650"/>
                </a:cubicBezTo>
                <a:cubicBezTo>
                  <a:pt x="2786244" y="1073673"/>
                  <a:pt x="2782313" y="980319"/>
                  <a:pt x="2651709" y="1009650"/>
                </a:cubicBezTo>
                <a:cubicBezTo>
                  <a:pt x="2521105" y="1038981"/>
                  <a:pt x="2299994" y="959584"/>
                  <a:pt x="2173677" y="1009650"/>
                </a:cubicBezTo>
                <a:cubicBezTo>
                  <a:pt x="2047360" y="1059716"/>
                  <a:pt x="1582921" y="927018"/>
                  <a:pt x="1380845" y="1009650"/>
                </a:cubicBezTo>
                <a:cubicBezTo>
                  <a:pt x="1178769" y="1092282"/>
                  <a:pt x="1123722" y="966111"/>
                  <a:pt x="1007748" y="1009650"/>
                </a:cubicBezTo>
                <a:cubicBezTo>
                  <a:pt x="891774" y="1053189"/>
                  <a:pt x="512213" y="929681"/>
                  <a:pt x="168278" y="1009650"/>
                </a:cubicBezTo>
                <a:cubicBezTo>
                  <a:pt x="59987" y="998173"/>
                  <a:pt x="-4840" y="912248"/>
                  <a:pt x="0" y="841372"/>
                </a:cubicBezTo>
                <a:cubicBezTo>
                  <a:pt x="-31816" y="674852"/>
                  <a:pt x="30119" y="648998"/>
                  <a:pt x="0" y="491363"/>
                </a:cubicBezTo>
                <a:cubicBezTo>
                  <a:pt x="-30119" y="333728"/>
                  <a:pt x="30523" y="308451"/>
                  <a:pt x="0" y="168278"/>
                </a:cubicBezTo>
                <a:close/>
              </a:path>
              <a:path w="10829925" h="1009650" stroke="0" extrusionOk="0">
                <a:moveTo>
                  <a:pt x="0" y="168278"/>
                </a:moveTo>
                <a:cubicBezTo>
                  <a:pt x="11157" y="91576"/>
                  <a:pt x="90115" y="11251"/>
                  <a:pt x="168278" y="0"/>
                </a:cubicBezTo>
                <a:cubicBezTo>
                  <a:pt x="503679" y="-68597"/>
                  <a:pt x="791711" y="18456"/>
                  <a:pt x="961110" y="0"/>
                </a:cubicBezTo>
                <a:cubicBezTo>
                  <a:pt x="1130509" y="-18456"/>
                  <a:pt x="1128812" y="14272"/>
                  <a:pt x="1229274" y="0"/>
                </a:cubicBezTo>
                <a:cubicBezTo>
                  <a:pt x="1329736" y="-14272"/>
                  <a:pt x="1383956" y="25002"/>
                  <a:pt x="1497438" y="0"/>
                </a:cubicBezTo>
                <a:cubicBezTo>
                  <a:pt x="1610920" y="-25002"/>
                  <a:pt x="1783426" y="41224"/>
                  <a:pt x="1870536" y="0"/>
                </a:cubicBezTo>
                <a:cubicBezTo>
                  <a:pt x="1957646" y="-41224"/>
                  <a:pt x="2414429" y="75904"/>
                  <a:pt x="2558434" y="0"/>
                </a:cubicBezTo>
                <a:cubicBezTo>
                  <a:pt x="2702439" y="-75904"/>
                  <a:pt x="2776767" y="2286"/>
                  <a:pt x="2931532" y="0"/>
                </a:cubicBezTo>
                <a:cubicBezTo>
                  <a:pt x="3086297" y="-2286"/>
                  <a:pt x="3291557" y="10672"/>
                  <a:pt x="3514497" y="0"/>
                </a:cubicBezTo>
                <a:cubicBezTo>
                  <a:pt x="3737437" y="-10672"/>
                  <a:pt x="3701202" y="30187"/>
                  <a:pt x="3887594" y="0"/>
                </a:cubicBezTo>
                <a:cubicBezTo>
                  <a:pt x="4073986" y="-30187"/>
                  <a:pt x="4247728" y="6365"/>
                  <a:pt x="4365626" y="0"/>
                </a:cubicBezTo>
                <a:cubicBezTo>
                  <a:pt x="4483524" y="-6365"/>
                  <a:pt x="4649224" y="14784"/>
                  <a:pt x="4738723" y="0"/>
                </a:cubicBezTo>
                <a:cubicBezTo>
                  <a:pt x="4828222" y="-14784"/>
                  <a:pt x="5166009" y="66930"/>
                  <a:pt x="5321688" y="0"/>
                </a:cubicBezTo>
                <a:cubicBezTo>
                  <a:pt x="5477368" y="-66930"/>
                  <a:pt x="5615822" y="29241"/>
                  <a:pt x="5904653" y="0"/>
                </a:cubicBezTo>
                <a:cubicBezTo>
                  <a:pt x="6193485" y="-29241"/>
                  <a:pt x="6040440" y="10619"/>
                  <a:pt x="6172817" y="0"/>
                </a:cubicBezTo>
                <a:cubicBezTo>
                  <a:pt x="6305194" y="-10619"/>
                  <a:pt x="6640282" y="50326"/>
                  <a:pt x="6860716" y="0"/>
                </a:cubicBezTo>
                <a:cubicBezTo>
                  <a:pt x="7081150" y="-50326"/>
                  <a:pt x="7180244" y="7650"/>
                  <a:pt x="7443681" y="0"/>
                </a:cubicBezTo>
                <a:cubicBezTo>
                  <a:pt x="7707119" y="-7650"/>
                  <a:pt x="8010808" y="7677"/>
                  <a:pt x="8236513" y="0"/>
                </a:cubicBezTo>
                <a:cubicBezTo>
                  <a:pt x="8462218" y="-7677"/>
                  <a:pt x="8819408" y="40463"/>
                  <a:pt x="9029345" y="0"/>
                </a:cubicBezTo>
                <a:cubicBezTo>
                  <a:pt x="9239282" y="-40463"/>
                  <a:pt x="9407173" y="59998"/>
                  <a:pt x="9612310" y="0"/>
                </a:cubicBezTo>
                <a:cubicBezTo>
                  <a:pt x="9817448" y="-59998"/>
                  <a:pt x="9771359" y="10037"/>
                  <a:pt x="9880474" y="0"/>
                </a:cubicBezTo>
                <a:cubicBezTo>
                  <a:pt x="9989589" y="-10037"/>
                  <a:pt x="10447598" y="92483"/>
                  <a:pt x="10661647" y="0"/>
                </a:cubicBezTo>
                <a:cubicBezTo>
                  <a:pt x="10748123" y="243"/>
                  <a:pt x="10831665" y="85594"/>
                  <a:pt x="10829925" y="168278"/>
                </a:cubicBezTo>
                <a:cubicBezTo>
                  <a:pt x="10835726" y="287569"/>
                  <a:pt x="10815675" y="380892"/>
                  <a:pt x="10829925" y="511556"/>
                </a:cubicBezTo>
                <a:cubicBezTo>
                  <a:pt x="10844175" y="642220"/>
                  <a:pt x="10803701" y="728395"/>
                  <a:pt x="10829925" y="841372"/>
                </a:cubicBezTo>
                <a:cubicBezTo>
                  <a:pt x="10823857" y="912953"/>
                  <a:pt x="10769263" y="1009542"/>
                  <a:pt x="10661647" y="1009650"/>
                </a:cubicBezTo>
                <a:cubicBezTo>
                  <a:pt x="10549471" y="1020540"/>
                  <a:pt x="10453092" y="980075"/>
                  <a:pt x="10393483" y="1009650"/>
                </a:cubicBezTo>
                <a:cubicBezTo>
                  <a:pt x="10333874" y="1039225"/>
                  <a:pt x="9926468" y="967987"/>
                  <a:pt x="9600651" y="1009650"/>
                </a:cubicBezTo>
                <a:cubicBezTo>
                  <a:pt x="9274834" y="1051313"/>
                  <a:pt x="9400512" y="981816"/>
                  <a:pt x="9227553" y="1009650"/>
                </a:cubicBezTo>
                <a:cubicBezTo>
                  <a:pt x="9054594" y="1037484"/>
                  <a:pt x="8888211" y="960484"/>
                  <a:pt x="8644588" y="1009650"/>
                </a:cubicBezTo>
                <a:cubicBezTo>
                  <a:pt x="8400966" y="1058816"/>
                  <a:pt x="8173329" y="997644"/>
                  <a:pt x="7956690" y="1009650"/>
                </a:cubicBezTo>
                <a:cubicBezTo>
                  <a:pt x="7740051" y="1021656"/>
                  <a:pt x="7702661" y="985694"/>
                  <a:pt x="7478658" y="1009650"/>
                </a:cubicBezTo>
                <a:cubicBezTo>
                  <a:pt x="7254655" y="1033606"/>
                  <a:pt x="6989397" y="937369"/>
                  <a:pt x="6685826" y="1009650"/>
                </a:cubicBezTo>
                <a:cubicBezTo>
                  <a:pt x="6382255" y="1081931"/>
                  <a:pt x="6284635" y="922888"/>
                  <a:pt x="5892994" y="1009650"/>
                </a:cubicBezTo>
                <a:cubicBezTo>
                  <a:pt x="5501353" y="1096412"/>
                  <a:pt x="5616112" y="992531"/>
                  <a:pt x="5519896" y="1009650"/>
                </a:cubicBezTo>
                <a:cubicBezTo>
                  <a:pt x="5423680" y="1026769"/>
                  <a:pt x="5381896" y="978999"/>
                  <a:pt x="5251732" y="1009650"/>
                </a:cubicBezTo>
                <a:cubicBezTo>
                  <a:pt x="5121568" y="1040301"/>
                  <a:pt x="4964535" y="993319"/>
                  <a:pt x="4773701" y="1009650"/>
                </a:cubicBezTo>
                <a:cubicBezTo>
                  <a:pt x="4582867" y="1025981"/>
                  <a:pt x="4400255" y="1007733"/>
                  <a:pt x="4295670" y="1009650"/>
                </a:cubicBezTo>
                <a:cubicBezTo>
                  <a:pt x="4191085" y="1011567"/>
                  <a:pt x="3928193" y="1006042"/>
                  <a:pt x="3817639" y="1009650"/>
                </a:cubicBezTo>
                <a:cubicBezTo>
                  <a:pt x="3707085" y="1013258"/>
                  <a:pt x="3293377" y="938129"/>
                  <a:pt x="3129740" y="1009650"/>
                </a:cubicBezTo>
                <a:cubicBezTo>
                  <a:pt x="2966103" y="1081171"/>
                  <a:pt x="2707041" y="925009"/>
                  <a:pt x="2336908" y="1009650"/>
                </a:cubicBezTo>
                <a:cubicBezTo>
                  <a:pt x="1966775" y="1094291"/>
                  <a:pt x="2168081" y="1002687"/>
                  <a:pt x="2068744" y="1009650"/>
                </a:cubicBezTo>
                <a:cubicBezTo>
                  <a:pt x="1969407" y="1016613"/>
                  <a:pt x="1720023" y="995098"/>
                  <a:pt x="1590712" y="1009650"/>
                </a:cubicBezTo>
                <a:cubicBezTo>
                  <a:pt x="1461401" y="1024202"/>
                  <a:pt x="1059562" y="965720"/>
                  <a:pt x="797880" y="1009650"/>
                </a:cubicBezTo>
                <a:cubicBezTo>
                  <a:pt x="536198" y="1053580"/>
                  <a:pt x="462115" y="960393"/>
                  <a:pt x="168278" y="1009650"/>
                </a:cubicBezTo>
                <a:cubicBezTo>
                  <a:pt x="68542" y="988730"/>
                  <a:pt x="-4815" y="938269"/>
                  <a:pt x="0" y="841372"/>
                </a:cubicBezTo>
                <a:cubicBezTo>
                  <a:pt x="-34701" y="749634"/>
                  <a:pt x="39975" y="602366"/>
                  <a:pt x="0" y="504825"/>
                </a:cubicBezTo>
                <a:cubicBezTo>
                  <a:pt x="-39975" y="407284"/>
                  <a:pt x="8562" y="270295"/>
                  <a:pt x="0" y="168278"/>
                </a:cubicBezTo>
                <a:close/>
              </a:path>
            </a:pathLst>
          </a:custGeom>
          <a:solidFill>
            <a:srgbClr val="FFFF00"/>
          </a:solidFill>
          <a:ln w="38100">
            <a:extLst>
              <a:ext uri="{C807C97D-BFC1-408E-A445-0C87EB9F89A2}">
                <ask:lineSketchStyleProps xmlns="" xmlns:ask="http://schemas.microsoft.com/office/drawing/2018/sketchyshapes" sd="97449674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 </a:t>
            </a:r>
            <a:r>
              <a:rPr lang="en-US" sz="3200" b="1" dirty="0" err="1">
                <a:solidFill>
                  <a:srgbClr val="FF0000"/>
                </a:solidFill>
                <a:latin typeface="Calibri" panose="020F0502020204030204" pitchFamily="34" charset="0"/>
                <a:cs typeface="Calibri" panose="020F0502020204030204" pitchFamily="34" charset="0"/>
              </a:rPr>
              <a:t>Trao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cùng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yêu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thích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chuyện</a:t>
            </a:r>
            <a:r>
              <a:rPr lang="en-US" sz="3200" b="1" dirty="0">
                <a:solidFill>
                  <a:srgbClr val="FF0000"/>
                </a:solidFill>
                <a:latin typeface="Calibri" panose="020F0502020204030204" pitchFamily="34" charset="0"/>
                <a:cs typeface="Calibri" panose="020F0502020204030204" pitchFamily="34" charset="0"/>
              </a:rPr>
              <a:t> </a:t>
            </a:r>
            <a:r>
              <a:rPr lang="en-US" sz="3200" b="1" err="1">
                <a:solidFill>
                  <a:srgbClr val="FF0000"/>
                </a:solidFill>
                <a:latin typeface="Calibri" panose="020F0502020204030204" pitchFamily="34" charset="0"/>
                <a:cs typeface="Calibri" panose="020F0502020204030204" pitchFamily="34" charset="0"/>
              </a:rPr>
              <a:t>đã</a:t>
            </a:r>
            <a:r>
              <a:rPr lang="en-US" sz="3200" b="1">
                <a:solidFill>
                  <a:srgbClr val="FF0000"/>
                </a:solidFill>
                <a:latin typeface="Calibri" panose="020F0502020204030204" pitchFamily="34" charset="0"/>
                <a:cs typeface="Calibri" panose="020F0502020204030204" pitchFamily="34" charset="0"/>
              </a:rPr>
              <a:t> </a:t>
            </a:r>
            <a:r>
              <a:rPr lang="en-US" sz="3200" b="1" smtClean="0">
                <a:solidFill>
                  <a:srgbClr val="FF0000"/>
                </a:solidFill>
                <a:latin typeface="Calibri" panose="020F0502020204030204" pitchFamily="34" charset="0"/>
                <a:cs typeface="Calibri" panose="020F0502020204030204" pitchFamily="34" charset="0"/>
              </a:rPr>
              <a:t>đọc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nghe</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 xmlns:a16="http://schemas.microsoft.com/office/drawing/2014/main" id="{0AFEE364-4111-7ECE-3E85-E09ABC5A99BF}"/>
              </a:ext>
            </a:extLst>
          </p:cNvPr>
          <p:cNvSpPr/>
          <p:nvPr/>
        </p:nvSpPr>
        <p:spPr>
          <a:xfrm>
            <a:off x="3514725" y="1628775"/>
            <a:ext cx="356235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Nhân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vật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yêu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endParaRPr lang="en-US" sz="3200" dirty="0">
              <a:solidFill>
                <a:srgbClr val="002060"/>
              </a:solidFill>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 xmlns:a16="http://schemas.microsoft.com/office/drawing/2014/main" id="{98139E64-8C5D-8248-35D1-BA9E5BCB9BF3}"/>
              </a:ext>
            </a:extLst>
          </p:cNvPr>
          <p:cNvCxnSpPr>
            <a:cxnSpLocks/>
          </p:cNvCxnSpPr>
          <p:nvPr/>
        </p:nvCxnSpPr>
        <p:spPr>
          <a:xfrm rot="10800000" flipV="1">
            <a:off x="1543050" y="2057393"/>
            <a:ext cx="1971680" cy="1057281"/>
          </a:xfrm>
          <a:prstGeom prst="bentConnector3">
            <a:avLst>
              <a:gd name="adj1" fmla="val 9927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 xmlns:a16="http://schemas.microsoft.com/office/drawing/2014/main" id="{63F704AA-4948-5D85-0343-8C046CF81C2A}"/>
              </a:ext>
            </a:extLst>
          </p:cNvPr>
          <p:cNvSpPr/>
          <p:nvPr/>
        </p:nvSpPr>
        <p:spPr>
          <a:xfrm>
            <a:off x="266700" y="3143250"/>
            <a:ext cx="226695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a. </a:t>
            </a:r>
            <a:r>
              <a:rPr lang="en-US" sz="2800" dirty="0" err="1">
                <a:solidFill>
                  <a:srgbClr val="002060"/>
                </a:solidFill>
                <a:latin typeface="Calibri" panose="020F0502020204030204" pitchFamily="34" charset="0"/>
                <a:cs typeface="Calibri" panose="020F0502020204030204" pitchFamily="34" charset="0"/>
              </a:rPr>
              <a:t>Tên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gì</a:t>
            </a:r>
            <a:r>
              <a:rPr lang="en-US" sz="2800" dirty="0">
                <a:solidFill>
                  <a:srgbClr val="002060"/>
                </a:solidFill>
                <a:latin typeface="Calibri" panose="020F0502020204030204" pitchFamily="34" charset="0"/>
                <a:cs typeface="Calibri" panose="020F0502020204030204" pitchFamily="34" charset="0"/>
              </a:rPr>
              <a:t>?</a:t>
            </a:r>
          </a:p>
        </p:txBody>
      </p:sp>
      <p:cxnSp>
        <p:nvCxnSpPr>
          <p:cNvPr id="23" name="Straight Arrow Connector 22">
            <a:extLst>
              <a:ext uri="{FF2B5EF4-FFF2-40B4-BE49-F238E27FC236}">
                <a16:creationId xmlns="" xmlns:a16="http://schemas.microsoft.com/office/drawing/2014/main" id="{F1631894-2755-0915-4730-059E7F46337B}"/>
              </a:ext>
            </a:extLst>
          </p:cNvPr>
          <p:cNvCxnSpPr>
            <a:cxnSpLocks/>
          </p:cNvCxnSpPr>
          <p:nvPr/>
        </p:nvCxnSpPr>
        <p:spPr>
          <a:xfrm flipH="1">
            <a:off x="3914775" y="2552700"/>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 xmlns:a16="http://schemas.microsoft.com/office/drawing/2014/main" id="{0E614821-5D0D-2513-BCB1-D37A838F9AF8}"/>
              </a:ext>
            </a:extLst>
          </p:cNvPr>
          <p:cNvSpPr/>
          <p:nvPr/>
        </p:nvSpPr>
        <p:spPr>
          <a:xfrm>
            <a:off x="2752725" y="3171825"/>
            <a:ext cx="293370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b.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trong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truyện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nào</a:t>
            </a:r>
            <a:r>
              <a:rPr lang="en-US" sz="2800" dirty="0">
                <a:solidFill>
                  <a:srgbClr val="002060"/>
                </a:solidFill>
                <a:latin typeface="Calibri" panose="020F0502020204030204" pitchFamily="34" charset="0"/>
                <a:cs typeface="Calibri" panose="020F0502020204030204" pitchFamily="34" charset="0"/>
              </a:rPr>
              <a:t>?</a:t>
            </a:r>
          </a:p>
        </p:txBody>
      </p:sp>
      <p:cxnSp>
        <p:nvCxnSpPr>
          <p:cNvPr id="30" name="Straight Arrow Connector 29">
            <a:extLst>
              <a:ext uri="{FF2B5EF4-FFF2-40B4-BE49-F238E27FC236}">
                <a16:creationId xmlns="" xmlns:a16="http://schemas.microsoft.com/office/drawing/2014/main" id="{7145EEFD-CDBA-C313-B8D7-253DA571A808}"/>
              </a:ext>
            </a:extLst>
          </p:cNvPr>
          <p:cNvCxnSpPr>
            <a:cxnSpLocks/>
          </p:cNvCxnSpPr>
          <p:nvPr/>
        </p:nvCxnSpPr>
        <p:spPr>
          <a:xfrm>
            <a:off x="5495925" y="2552700"/>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 xmlns:a16="http://schemas.microsoft.com/office/drawing/2014/main" id="{D3CA8E6D-C5BB-B8B8-FB26-EE8AC8B96063}"/>
              </a:ext>
            </a:extLst>
          </p:cNvPr>
          <p:cNvSpPr/>
          <p:nvPr/>
        </p:nvSpPr>
        <p:spPr>
          <a:xfrm>
            <a:off x="5991225" y="3200400"/>
            <a:ext cx="29337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c. </a:t>
            </a:r>
            <a:r>
              <a:rPr lang="en-US" sz="2800" dirty="0" err="1">
                <a:solidFill>
                  <a:srgbClr val="002060"/>
                </a:solidFill>
                <a:latin typeface="Calibri" panose="020F0502020204030204" pitchFamily="34" charset="0"/>
                <a:cs typeface="Calibri" panose="020F0502020204030204" pitchFamily="34" charset="0"/>
              </a:rPr>
              <a:t>Em</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những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điều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gì</a:t>
            </a:r>
            <a:r>
              <a:rPr lang="en-US" sz="2800" dirty="0">
                <a:solidFill>
                  <a:srgbClr val="002060"/>
                </a:solidFill>
                <a:latin typeface="Calibri" panose="020F0502020204030204" pitchFamily="34" charset="0"/>
                <a:cs typeface="Calibri" panose="020F0502020204030204" pitchFamily="34" charset="0"/>
              </a:rPr>
              <a:t> ở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a:t>
            </a:r>
          </a:p>
        </p:txBody>
      </p:sp>
      <p:sp>
        <p:nvSpPr>
          <p:cNvPr id="48" name="Rectangle: Rounded Corners 47">
            <a:extLst>
              <a:ext uri="{FF2B5EF4-FFF2-40B4-BE49-F238E27FC236}">
                <a16:creationId xmlns="" xmlns:a16="http://schemas.microsoft.com/office/drawing/2014/main" id="{4B33B556-97DE-F4DE-DDF1-CD8111F19202}"/>
              </a:ext>
            </a:extLst>
          </p:cNvPr>
          <p:cNvSpPr/>
          <p:nvPr/>
        </p:nvSpPr>
        <p:spPr>
          <a:xfrm>
            <a:off x="9182100" y="3124200"/>
            <a:ext cx="23241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d. </a:t>
            </a:r>
            <a:r>
              <a:rPr lang="en-US" sz="2800" dirty="0" err="1">
                <a:solidFill>
                  <a:srgbClr val="002060"/>
                </a:solidFill>
                <a:latin typeface="Calibri" panose="020F0502020204030204" pitchFamily="34" charset="0"/>
                <a:cs typeface="Calibri" panose="020F0502020204030204" pitchFamily="34" charset="0"/>
              </a:rPr>
              <a:t>Nêu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lí</a:t>
            </a:r>
            <a:r>
              <a:rPr lang="en-US" sz="2800" dirty="0">
                <a:solidFill>
                  <a:srgbClr val="002060"/>
                </a:solidFill>
                <a:latin typeface="Calibri" panose="020F0502020204030204" pitchFamily="34" charset="0"/>
                <a:cs typeface="Calibri" panose="020F0502020204030204" pitchFamily="34" charset="0"/>
              </a:rPr>
              <a:t> do </a:t>
            </a:r>
            <a:r>
              <a:rPr lang="en-US" sz="2800" dirty="0" err="1">
                <a:solidFill>
                  <a:srgbClr val="002060"/>
                </a:solidFill>
                <a:latin typeface="Calibri" panose="020F0502020204030204" pitchFamily="34" charset="0"/>
                <a:cs typeface="Calibri" panose="020F0502020204030204" pitchFamily="34" charset="0"/>
              </a:rPr>
              <a:t>yêu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endParaRPr lang="en-US" sz="2800" dirty="0">
              <a:solidFill>
                <a:srgbClr val="002060"/>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 xmlns:a16="http://schemas.microsoft.com/office/drawing/2014/main" id="{6BFAEF11-F595-23A0-2E31-87BCCD851141}"/>
              </a:ext>
            </a:extLst>
          </p:cNvPr>
          <p:cNvPicPr>
            <a:picLocks noChangeAspect="1"/>
          </p:cNvPicPr>
          <p:nvPr/>
        </p:nvPicPr>
        <p:blipFill>
          <a:blip r:embed="rId6"/>
          <a:stretch>
            <a:fillRect/>
          </a:stretch>
        </p:blipFill>
        <p:spPr>
          <a:xfrm>
            <a:off x="7056391" y="1964004"/>
            <a:ext cx="3552891" cy="1312595"/>
          </a:xfrm>
          <a:prstGeom prst="rect">
            <a:avLst/>
          </a:prstGeom>
        </p:spPr>
      </p:pic>
      <p:pic>
        <p:nvPicPr>
          <p:cNvPr id="59" name="Picture 58">
            <a:extLst>
              <a:ext uri="{FF2B5EF4-FFF2-40B4-BE49-F238E27FC236}">
                <a16:creationId xmlns="" xmlns:a16="http://schemas.microsoft.com/office/drawing/2014/main" id="{8AAFD805-533B-1281-9E8C-507E696120B5}"/>
              </a:ext>
            </a:extLst>
          </p:cNvPr>
          <p:cNvPicPr>
            <a:picLocks noChangeAspect="1"/>
          </p:cNvPicPr>
          <p:nvPr/>
        </p:nvPicPr>
        <p:blipFill>
          <a:blip r:embed="rId7"/>
          <a:stretch>
            <a:fillRect/>
          </a:stretch>
        </p:blipFill>
        <p:spPr>
          <a:xfrm>
            <a:off x="3846741" y="4606199"/>
            <a:ext cx="4974767" cy="2103302"/>
          </a:xfrm>
          <a:prstGeom prst="rect">
            <a:avLst/>
          </a:prstGeom>
        </p:spPr>
      </p:pic>
      <p:cxnSp>
        <p:nvCxnSpPr>
          <p:cNvPr id="7" name="Straight Connector 6"/>
          <p:cNvCxnSpPr/>
          <p:nvPr/>
        </p:nvCxnSpPr>
        <p:spPr>
          <a:xfrm>
            <a:off x="1623701" y="809358"/>
            <a:ext cx="28372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295900" y="809358"/>
            <a:ext cx="3642978" cy="97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914775" y="1235045"/>
            <a:ext cx="39900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994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ppt_x"/>
                                          </p:val>
                                        </p:tav>
                                        <p:tav tm="100000">
                                          <p:val>
                                            <p:strVal val="#ppt_x"/>
                                          </p:val>
                                        </p:tav>
                                      </p:tavLst>
                                    </p:anim>
                                    <p:anim calcmode="lin" valueType="num">
                                      <p:cBhvr additive="base">
                                        <p:cTn id="6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4" grpId="0" animBg="1"/>
      <p:bldP spid="34"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 xmlns:a16="http://schemas.microsoft.com/office/drawing/2014/main"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 xmlns:a16="http://schemas.microsoft.com/office/drawing/2014/main" id="{2C385AD8-B56F-4E00-B189-8316AADA51A7}"/>
              </a:ext>
            </a:extLst>
          </p:cNvPr>
          <p:cNvGrpSpPr/>
          <p:nvPr/>
        </p:nvGrpSpPr>
        <p:grpSpPr>
          <a:xfrm>
            <a:off x="4588933" y="1006821"/>
            <a:ext cx="7603067" cy="1325563"/>
            <a:chOff x="4191454" y="1049107"/>
            <a:chExt cx="6238240" cy="1325563"/>
          </a:xfrm>
        </p:grpSpPr>
        <p:sp>
          <p:nvSpPr>
            <p:cNvPr id="13" name="Rectangle: Rounded Corners 12">
              <a:extLst>
                <a:ext uri="{FF2B5EF4-FFF2-40B4-BE49-F238E27FC236}">
                  <a16:creationId xmlns=""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7030A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7030A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7030A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7030A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7030A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7030A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7030A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7030A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7030A0"/>
                  </a:solidFill>
                  <a:effectLst/>
                  <a:uLnTx/>
                  <a:uFillTx/>
                  <a:latin typeface="Calibri Light" panose="020F0302020204030204"/>
                  <a:ea typeface="+mn-ea"/>
                  <a:cs typeface="+mn-cs"/>
                </a:rPr>
                <a:t> sung</a:t>
              </a:r>
            </a:p>
          </p:txBody>
        </p:sp>
      </p:grpSp>
      <p:pic>
        <p:nvPicPr>
          <p:cNvPr id="21" name="Picture 20">
            <a:extLst>
              <a:ext uri="{FF2B5EF4-FFF2-40B4-BE49-F238E27FC236}">
                <a16:creationId xmlns=""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 xmlns:a16="http://schemas.microsoft.com/office/drawing/2014/main" id="{B8DE3A9F-80C3-4261-94A3-DC6CBF78AC34}"/>
              </a:ext>
            </a:extLst>
          </p:cNvPr>
          <p:cNvGrpSpPr/>
          <p:nvPr/>
        </p:nvGrpSpPr>
        <p:grpSpPr>
          <a:xfrm>
            <a:off x="931333" y="588414"/>
            <a:ext cx="3341607" cy="1743970"/>
            <a:chOff x="38415" y="44877"/>
            <a:chExt cx="2928308" cy="1743970"/>
          </a:xfrm>
        </p:grpSpPr>
        <p:pic>
          <p:nvPicPr>
            <p:cNvPr id="26" name="Graphic 25">
              <a:extLst>
                <a:ext uri="{FF2B5EF4-FFF2-40B4-BE49-F238E27FC236}">
                  <a16:creationId xmlns="" xmlns:a16="http://schemas.microsoft.com/office/drawing/2014/main" id="{2ABA1F29-9704-4F9E-9E3E-E6CB783D7FE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446</Words>
  <Application>Microsoft Office PowerPoint</Application>
  <PresentationFormat>Custom</PresentationFormat>
  <Paragraphs>53</Paragraphs>
  <Slides>16</Slides>
  <Notes>11</Notes>
  <HiddenSlides>0</HiddenSlides>
  <MMClips>1</MMClips>
  <ScaleCrop>false</ScaleCrop>
  <HeadingPairs>
    <vt:vector size="4" baseType="variant">
      <vt:variant>
        <vt:lpstr>Theme</vt:lpstr>
      </vt:variant>
      <vt:variant>
        <vt:i4>6</vt:i4>
      </vt:variant>
      <vt:variant>
        <vt:lpstr>Slide Titles</vt:lpstr>
      </vt:variant>
      <vt:variant>
        <vt:i4>16</vt:i4>
      </vt:variant>
    </vt:vector>
  </HeadingPairs>
  <TitlesOfParts>
    <vt:vector size="22" baseType="lpstr">
      <vt:lpstr>Office 主题</vt:lpstr>
      <vt:lpstr>2_Office 主题​​</vt:lpstr>
      <vt:lpstr>1_Office Theme</vt:lpstr>
      <vt:lpstr>2_Office Theme</vt:lpstr>
      <vt:lpstr>SlidesMania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18</cp:revision>
  <dcterms:created xsi:type="dcterms:W3CDTF">2023-01-31T08:30:57Z</dcterms:created>
  <dcterms:modified xsi:type="dcterms:W3CDTF">2023-04-08T15:09:44Z</dcterms:modified>
</cp:coreProperties>
</file>