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3" r:id="rId3"/>
  </p:sldMasterIdLst>
  <p:notesMasterIdLst>
    <p:notesMasterId r:id="rId24"/>
  </p:notesMasterIdLst>
  <p:sldIdLst>
    <p:sldId id="763" r:id="rId4"/>
    <p:sldId id="288" r:id="rId5"/>
    <p:sldId id="762" r:id="rId6"/>
    <p:sldId id="319" r:id="rId7"/>
    <p:sldId id="320" r:id="rId8"/>
    <p:sldId id="510" r:id="rId9"/>
    <p:sldId id="514" r:id="rId10"/>
    <p:sldId id="333" r:id="rId11"/>
    <p:sldId id="298" r:id="rId12"/>
    <p:sldId id="515" r:id="rId13"/>
    <p:sldId id="526" r:id="rId14"/>
    <p:sldId id="519" r:id="rId15"/>
    <p:sldId id="523" r:id="rId16"/>
    <p:sldId id="765" r:id="rId17"/>
    <p:sldId id="257" r:id="rId18"/>
    <p:sldId id="259" r:id="rId19"/>
    <p:sldId id="524" r:id="rId20"/>
    <p:sldId id="260" r:id="rId21"/>
    <p:sldId id="525" r:id="rId22"/>
    <p:sldId id="3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0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4/10/2023</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4/10/2023</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4/10/2023</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4/10/2023</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4/10/2023</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4/10/2023</a:t>
            </a:fld>
            <a:endParaRPr lang="en-US"/>
          </a:p>
        </p:txBody>
      </p:sp>
      <p:sp>
        <p:nvSpPr>
          <p:cNvPr id="6" name="Footer Placeholder 5">
            <a:extLst>
              <a:ext uri="{FF2B5EF4-FFF2-40B4-BE49-F238E27FC236}">
                <a16:creationId xmlns=""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2" y="4490189"/>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2"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2" y="5638138"/>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3"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7"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8"/>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7"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5"/>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5"/>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4" y="5125355"/>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8"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49000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5"/>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5"/>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3"/>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3" y="5254923"/>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9" y="5272569"/>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2" y="5285401"/>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2" y="5322298"/>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4" y="5192891"/>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2" y="5181662"/>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3" y="5189683"/>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5"/>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4"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4" y="4144390"/>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8"/>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8"/>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7"/>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2"/>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6"/>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10"/>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2"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1"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7"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1"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7"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1"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7"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1"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7"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483809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1"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9" y="5606719"/>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7"/>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2" y="4129601"/>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3"/>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6"/>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7" y="5176913"/>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2"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60"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4"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6"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6"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3838568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2"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2"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8"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6"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70"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5"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90"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8"/>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7" y="5530591"/>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2"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52540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5"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7"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2"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6"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0"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9"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7"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30"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8"/>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91"/>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2"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7"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228536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4"/>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870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7"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6"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50"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7"/>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9"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9"/>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6"/>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4"/>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126268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2023/4/10</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327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2023/4/10</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296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60B935E-29A5-DCC2-9C90-EF073E078C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70890374"/>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6.xml"/><Relationship Id="rId5" Type="http://schemas.openxmlformats.org/officeDocument/2006/relationships/image" Target="../media/image37.pn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18" Type="http://schemas.openxmlformats.org/officeDocument/2006/relationships/image" Target="../media/image37.png"/><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slide" Target="slide17.xml"/><Relationship Id="rId17"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slide" Target="slide19.xml"/><Relationship Id="rId1" Type="http://schemas.microsoft.com/office/2007/relationships/media" Target="../media/media2.mp3"/><Relationship Id="rId6" Type="http://schemas.openxmlformats.org/officeDocument/2006/relationships/image" Target="../media/image39.png"/><Relationship Id="rId11" Type="http://schemas.microsoft.com/office/2007/relationships/hdphoto" Target="../media/hdphoto5.wdp"/><Relationship Id="rId5" Type="http://schemas.openxmlformats.org/officeDocument/2006/relationships/slideLayout" Target="../slideLayouts/slideLayout14.xml"/><Relationship Id="rId15" Type="http://schemas.openxmlformats.org/officeDocument/2006/relationships/image" Target="../media/image44.png"/><Relationship Id="rId10" Type="http://schemas.openxmlformats.org/officeDocument/2006/relationships/image" Target="../media/image42.png"/><Relationship Id="rId19" Type="http://schemas.openxmlformats.org/officeDocument/2006/relationships/slide" Target="slide20.xml"/><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16.xml"/><Relationship Id="rId3" Type="http://schemas.microsoft.com/office/2007/relationships/media" Target="../media/media5.mp3"/><Relationship Id="rId7" Type="http://schemas.openxmlformats.org/officeDocument/2006/relationships/image" Target="../media/image39.png"/><Relationship Id="rId12"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8.png"/><Relationship Id="rId4" Type="http://schemas.openxmlformats.org/officeDocument/2006/relationships/audio" Target="../media/media5.mp3"/><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16.xml"/><Relationship Id="rId3" Type="http://schemas.microsoft.com/office/2007/relationships/media" Target="../media/media5.mp3"/><Relationship Id="rId7" Type="http://schemas.openxmlformats.org/officeDocument/2006/relationships/image" Target="../media/image39.png"/><Relationship Id="rId12" Type="http://schemas.openxmlformats.org/officeDocument/2006/relationships/image" Target="../media/image3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8.png"/><Relationship Id="rId4" Type="http://schemas.openxmlformats.org/officeDocument/2006/relationships/audio" Target="../media/media5.mp3"/><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664071" y="310444"/>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68247" y="740328"/>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30</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1064266" y="1725564"/>
            <a:ext cx="10533102" cy="769276"/>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002060"/>
                </a:solidFill>
                <a:latin typeface="Times New Roman" panose="02020603050405020304" pitchFamily="18" charset="0"/>
                <a:ea typeface="Zilla Slab" pitchFamily="2" charset="0"/>
                <a:cs typeface="Times New Roman" panose="02020603050405020304" pitchFamily="18" charset="0"/>
                <a:sym typeface="Arial"/>
              </a:rPr>
              <a:t>22</a:t>
            </a:r>
            <a:endParaRPr lang="vi-VN" sz="4400">
              <a:solidFill>
                <a:srgbClr val="000000"/>
              </a:solidFill>
              <a:ea typeface="宋体" panose="02010600030101010101" pitchFamily="2" charset="-122"/>
              <a:cs typeface="Arial"/>
              <a:sym typeface="Arial"/>
            </a:endParaRPr>
          </a:p>
        </p:txBody>
      </p:sp>
      <p:sp>
        <p:nvSpPr>
          <p:cNvPr id="2" name="TextBox 1"/>
          <p:cNvSpPr txBox="1"/>
          <p:nvPr/>
        </p:nvSpPr>
        <p:spPr>
          <a:xfrm>
            <a:off x="2210518" y="2769522"/>
            <a:ext cx="7924082" cy="707886"/>
          </a:xfrm>
          <a:prstGeom prst="rect">
            <a:avLst/>
          </a:prstGeom>
          <a:noFill/>
        </p:spPr>
        <p:txBody>
          <a:bodyPr wrap="square" rtlCol="0">
            <a:spAutoFit/>
          </a:bodyPr>
          <a:lstStyle/>
          <a:p>
            <a:r>
              <a:rPr lang="en-US" sz="4000" b="1" smtClean="0">
                <a:solidFill>
                  <a:srgbClr val="FF0000"/>
                </a:solidFill>
                <a:effectLst>
                  <a:outerShdw blurRad="38100" dist="38100" dir="2700000" algn="tl">
                    <a:srgbClr val="000000">
                      <a:alpha val="43137"/>
                    </a:srgbClr>
                  </a:outerShdw>
                </a:effectLst>
                <a:latin typeface="Times New Roman"/>
              </a:rPr>
              <a:t>Dấu ngoặc kép, dấu gạch ngang</a:t>
            </a:r>
            <a:endParaRPr lang="vi-VN" sz="4000" b="1">
              <a:solidFill>
                <a:srgbClr val="FF0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99780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1DB98721-4A9B-4B26-B33C-8FD36A0AF807}"/>
              </a:ext>
            </a:extLst>
          </p:cNvPr>
          <p:cNvSpPr txBox="1"/>
          <p:nvPr/>
        </p:nvSpPr>
        <p:spPr>
          <a:xfrm>
            <a:off x="143440" y="872377"/>
            <a:ext cx="11895044"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cs typeface="Arial"/>
                <a:sym typeface="Arial"/>
              </a:rPr>
              <a:t>3. </a:t>
            </a:r>
            <a:r>
              <a:rPr kumimoji="0" lang="en-US" sz="3200" b="1" i="0" u="none" strike="noStrike" kern="0" cap="none" spc="0" normalizeH="0" baseline="0" noProof="0" dirty="0" err="1">
                <a:ln>
                  <a:noFill/>
                </a:ln>
                <a:solidFill>
                  <a:srgbClr val="002060"/>
                </a:solidFill>
                <a:effectLst/>
                <a:uLnTx/>
                <a:uFillTx/>
                <a:cs typeface="Arial"/>
                <a:sym typeface="Arial"/>
              </a:rPr>
              <a:t>Tìm</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thêm</a:t>
            </a:r>
            <a:r>
              <a:rPr kumimoji="0" lang="en-US" sz="3200" b="1" i="0" u="none" strike="noStrike" kern="0" cap="none" spc="0" normalizeH="0" baseline="0" noProof="0" dirty="0">
                <a:ln>
                  <a:noFill/>
                </a:ln>
                <a:solidFill>
                  <a:srgbClr val="002060"/>
                </a:solidFill>
                <a:effectLst/>
                <a:uLnTx/>
                <a:uFillTx/>
                <a:cs typeface="Arial"/>
                <a:sym typeface="Arial"/>
              </a:rPr>
              <a:t> 1 – 2 </a:t>
            </a:r>
            <a:r>
              <a:rPr kumimoji="0" lang="en-US" sz="3200" b="1" i="0" u="none" strike="noStrike" kern="0" cap="none" spc="0" normalizeH="0" baseline="0" noProof="0" dirty="0" err="1">
                <a:ln>
                  <a:noFill/>
                </a:ln>
                <a:solidFill>
                  <a:srgbClr val="002060"/>
                </a:solidFill>
                <a:effectLst/>
                <a:uLnTx/>
                <a:uFillTx/>
                <a:cs typeface="Arial"/>
                <a:sym typeface="Arial"/>
              </a:rPr>
              <a:t>ví</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dụ</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có</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sử</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dụng</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dấu</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ngoặc</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kép</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trong</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các</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bài</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em</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dirty="0" err="1">
                <a:ln>
                  <a:noFill/>
                </a:ln>
                <a:solidFill>
                  <a:srgbClr val="002060"/>
                </a:solidFill>
                <a:effectLst/>
                <a:uLnTx/>
                <a:uFillTx/>
                <a:cs typeface="Arial"/>
                <a:sym typeface="Arial"/>
              </a:rPr>
              <a:t>đã</a:t>
            </a:r>
            <a:r>
              <a:rPr kumimoji="0" lang="en-US" sz="3200" b="1" i="0" u="none" strike="noStrike" kern="0" cap="none" spc="0" normalizeH="0" baseline="0" noProof="0" dirty="0">
                <a:ln>
                  <a:noFill/>
                </a:ln>
                <a:solidFill>
                  <a:srgbClr val="002060"/>
                </a:solidFill>
                <a:effectLst/>
                <a:uLnTx/>
                <a:uFillTx/>
                <a:cs typeface="Arial"/>
                <a:sym typeface="Arial"/>
              </a:rPr>
              <a:t> </a:t>
            </a:r>
            <a:r>
              <a:rPr kumimoji="0" lang="en-US" sz="3200" b="1" i="0" u="none" strike="noStrike" kern="0" cap="none" spc="0" normalizeH="0" baseline="0" noProof="0" err="1">
                <a:ln>
                  <a:noFill/>
                </a:ln>
                <a:solidFill>
                  <a:srgbClr val="002060"/>
                </a:solidFill>
                <a:effectLst/>
                <a:uLnTx/>
                <a:uFillTx/>
                <a:cs typeface="Arial"/>
                <a:sym typeface="Arial"/>
              </a:rPr>
              <a:t>học</a:t>
            </a:r>
            <a:r>
              <a:rPr kumimoji="0" lang="en-US" sz="3200" b="1" i="0" u="none" strike="noStrike" kern="0" cap="none" spc="0" normalizeH="0" baseline="0" noProof="0">
                <a:ln>
                  <a:noFill/>
                </a:ln>
                <a:solidFill>
                  <a:srgbClr val="002060"/>
                </a:solidFill>
                <a:effectLst/>
                <a:uLnTx/>
                <a:uFillTx/>
                <a:cs typeface="Arial"/>
                <a:sym typeface="Arial"/>
              </a:rPr>
              <a:t> </a:t>
            </a:r>
            <a:r>
              <a:rPr kumimoji="0" lang="en-US" sz="3200" b="1" i="0" u="none" strike="noStrike" kern="0" cap="none" spc="0" normalizeH="0" baseline="0" noProof="0" smtClean="0">
                <a:ln>
                  <a:noFill/>
                </a:ln>
                <a:solidFill>
                  <a:srgbClr val="FF0000"/>
                </a:solidFill>
                <a:effectLst/>
                <a:uLnTx/>
                <a:uFillTx/>
                <a:cs typeface="Arial"/>
                <a:sym typeface="Arial"/>
              </a:rPr>
              <a:t>( Ví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 xmlns:a16="http://schemas.microsoft.com/office/drawing/2014/main" id="{CC6001ED-4E6E-7410-F018-3510964EEB46}"/>
              </a:ext>
            </a:extLst>
          </p:cNvPr>
          <p:cNvGrpSpPr/>
          <p:nvPr/>
        </p:nvGrpSpPr>
        <p:grpSpPr>
          <a:xfrm>
            <a:off x="361950" y="3402113"/>
            <a:ext cx="6286500" cy="2979638"/>
            <a:chOff x="4057650" y="3506887"/>
            <a:chExt cx="6784930" cy="3351113"/>
          </a:xfrm>
        </p:grpSpPr>
        <p:pic>
          <p:nvPicPr>
            <p:cNvPr id="2" name="Picture 1">
              <a:extLst>
                <a:ext uri="{FF2B5EF4-FFF2-40B4-BE49-F238E27FC236}">
                  <a16:creationId xmlns="" xmlns:a16="http://schemas.microsoft.com/office/drawing/2014/main"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 xmlns:a16="http://schemas.microsoft.com/office/drawing/2014/main"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a:extLst>
              <a:ext uri="{FF2B5EF4-FFF2-40B4-BE49-F238E27FC236}">
                <a16:creationId xmlns="" xmlns:a16="http://schemas.microsoft.com/office/drawing/2014/main"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 xmlns:a16="http://schemas.microsoft.com/office/drawing/2014/main" id="{DA557EFC-92CA-E912-52DB-D397C4171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 xmlns:a16="http://schemas.microsoft.com/office/drawing/2014/main" id="{9C882CF6-68E5-E633-C3F2-B960867099D7}"/>
                </a:ext>
              </a:extLst>
            </p:cNvPr>
            <p:cNvSpPr txBox="1"/>
            <p:nvPr/>
          </p:nvSpPr>
          <p:spPr>
            <a:xfrm>
              <a:off x="9931176" y="1507158"/>
              <a:ext cx="4086019"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 viết vào bảng nhóm</a:t>
              </a:r>
              <a:endParaRPr lang="en-US" sz="4000" b="1" dirty="0">
                <a:solidFill>
                  <a:srgbClr val="002060"/>
                </a:solidFill>
                <a:effectLst/>
                <a:ea typeface="Times New Roman" panose="02020603050405020304" pitchFamily="18" charset="0"/>
              </a:endParaRP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CFCCE235-B7FE-FCFA-5B4B-CED8D40171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 xmlns:a16="http://schemas.microsoft.com/office/drawing/2014/main" id="{C8EF6A74-2821-2479-1870-0004CA90B8F8}"/>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 xmlns:a16="http://schemas.microsoft.com/office/drawing/2014/main"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a:extLst>
              <a:ext uri="{FF2B5EF4-FFF2-40B4-BE49-F238E27FC236}">
                <a16:creationId xmlns="" xmlns:a16="http://schemas.microsoft.com/office/drawing/2014/main" id="{6B3298DA-2C99-B069-A6B2-A9588B3786C9}"/>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6" name="Group 5">
            <a:extLst>
              <a:ext uri="{FF2B5EF4-FFF2-40B4-BE49-F238E27FC236}">
                <a16:creationId xmlns="" xmlns:a16="http://schemas.microsoft.com/office/drawing/2014/main" id="{8500E491-2BB2-B770-C1C5-0B60DA00C928}"/>
              </a:ext>
            </a:extLst>
          </p:cNvPr>
          <p:cNvGrpSpPr/>
          <p:nvPr/>
        </p:nvGrpSpPr>
        <p:grpSpPr>
          <a:xfrm>
            <a:off x="2212414" y="746760"/>
            <a:ext cx="3383280" cy="3383280"/>
            <a:chOff x="7066657" y="802141"/>
            <a:chExt cx="3383280" cy="3383280"/>
          </a:xfrm>
        </p:grpSpPr>
        <p:pic>
          <p:nvPicPr>
            <p:cNvPr id="7" name="Picture 6">
              <a:extLst>
                <a:ext uri="{FF2B5EF4-FFF2-40B4-BE49-F238E27FC236}">
                  <a16:creationId xmlns="" xmlns:a16="http://schemas.microsoft.com/office/drawing/2014/main" id="{2F538F25-780B-4A7C-4D97-2820B3F29BE3}"/>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8" name="TextBox 7">
              <a:extLst>
                <a:ext uri="{FF2B5EF4-FFF2-40B4-BE49-F238E27FC236}">
                  <a16:creationId xmlns="" xmlns:a16="http://schemas.microsoft.com/office/drawing/2014/main" id="{E0FAF1E6-4139-5633-D47C-3837DF197BBA}"/>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a:extLst>
              <a:ext uri="{FF2B5EF4-FFF2-40B4-BE49-F238E27FC236}">
                <a16:creationId xmlns="" xmlns:a16="http://schemas.microsoft.com/office/drawing/2014/main" id="{95611F96-25E1-1B94-CEA9-8C0C9A7E191B}"/>
              </a:ext>
            </a:extLst>
          </p:cNvPr>
          <p:cNvGrpSpPr/>
          <p:nvPr/>
        </p:nvGrpSpPr>
        <p:grpSpPr>
          <a:xfrm>
            <a:off x="6596307" y="746760"/>
            <a:ext cx="3383280" cy="3383280"/>
            <a:chOff x="7066657" y="802141"/>
            <a:chExt cx="3383280" cy="3383280"/>
          </a:xfrm>
        </p:grpSpPr>
        <p:pic>
          <p:nvPicPr>
            <p:cNvPr id="10" name="Picture 9">
              <a:extLst>
                <a:ext uri="{FF2B5EF4-FFF2-40B4-BE49-F238E27FC236}">
                  <a16:creationId xmlns="" xmlns:a16="http://schemas.microsoft.com/office/drawing/2014/main" id="{BE14A3A5-E3FF-C41C-EEED-776673F0B12A}"/>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1" name="TextBox 10">
              <a:extLst>
                <a:ext uri="{FF2B5EF4-FFF2-40B4-BE49-F238E27FC236}">
                  <a16:creationId xmlns="" xmlns:a16="http://schemas.microsoft.com/office/drawing/2014/main" id="{A196E7BA-64F2-C5AF-35F8-89B4FBA0759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extLst>
      <p:ext uri="{BB962C8B-B14F-4D97-AF65-F5344CB8AC3E}">
        <p14:creationId xmlns:p14="http://schemas.microsoft.com/office/powerpoint/2010/main" val="210858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 xmlns:a16="http://schemas.microsoft.com/office/drawing/2014/main" id="{80138D0F-B5D7-450D-B5A3-CB41BD68A75D}"/>
              </a:ext>
            </a:extLst>
          </p:cNvPr>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Vì thế, sông Đà mới ngoằn ngoèo, có tới “trăm bảy mươi thóc, trăm b</a:t>
            </a:r>
            <a:r>
              <a:rPr lang="en-US" sz="3600" dirty="0">
                <a:solidFill>
                  <a:prstClr val="black"/>
                </a:solidFill>
                <a:latin typeface="Calibri" panose="020F0502020204030204" pitchFamily="34" charset="0"/>
                <a:cs typeface="Calibri" panose="020F0502020204030204" pitchFamily="34" charset="0"/>
                <a:sym typeface="Arial"/>
              </a:rPr>
              <a:t>a</a:t>
            </a:r>
            <a:r>
              <a:rPr lang="vi-VN" sz="3600" dirty="0">
                <a:solidFill>
                  <a:prstClr val="black"/>
                </a:solidFill>
                <a:latin typeface="Calibri" panose="020F0502020204030204" pitchFamily="34" charset="0"/>
                <a:cs typeface="Calibri" panose="020F0502020204030204" pitchFamily="34" charset="0"/>
                <a:sym typeface="Arial"/>
              </a:rPr>
              <a:t> mươi ghềnh” như bây giờ.</a:t>
            </a:r>
          </a:p>
        </p:txBody>
      </p:sp>
      <p:pic>
        <p:nvPicPr>
          <p:cNvPr id="3" name="Picture 6" descr="arrow design png - Photo #706 - Devadara| Free Stock Photos">
            <a:extLst>
              <a:ext uri="{FF2B5EF4-FFF2-40B4-BE49-F238E27FC236}">
                <a16:creationId xmlns="" xmlns:a16="http://schemas.microsoft.com/office/drawing/2014/main"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a:extLst>
              <a:ext uri="{FF2B5EF4-FFF2-40B4-BE49-F238E27FC236}">
                <a16:creationId xmlns="" xmlns:a16="http://schemas.microsoft.com/office/drawing/2014/main"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 xmlns:a16="http://schemas.microsoft.com/office/drawing/2014/main" id="{D1C6B7E0-0344-47F4-8F57-8A8AEDDE2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 xmlns:a16="http://schemas.microsoft.com/office/drawing/2014/main"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 xmlns:a16="http://schemas.microsoft.com/office/drawing/2014/main"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 xmlns:a16="http://schemas.microsoft.com/office/drawing/2014/main"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 xmlns:a16="http://schemas.microsoft.com/office/drawing/2014/main"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 xmlns:a16="http://schemas.microsoft.com/office/drawing/2014/main"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 xmlns:a16="http://schemas.microsoft.com/office/drawing/2014/main"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 xmlns:a16="http://schemas.microsoft.com/office/drawing/2014/main"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 xmlns:a16="http://schemas.microsoft.com/office/drawing/2014/main"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 xmlns:a16="http://schemas.microsoft.com/office/drawing/2014/main"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 xmlns:a16="http://schemas.microsoft.com/office/drawing/2014/main"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a:extLst>
              <a:ext uri="{FF2B5EF4-FFF2-40B4-BE49-F238E27FC236}">
                <a16:creationId xmlns="" xmlns:a16="http://schemas.microsoft.com/office/drawing/2014/main" id="{4C09BBB6-E0E9-4B00-114D-B3ABA55ED7FB}"/>
              </a:ext>
            </a:extLst>
          </p:cNvPr>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“Bố mẹ cho phép tớ gọi điện cho bạn bè đấy. Đi học về tớ sẽ gọi cậu nhé!”</a:t>
            </a:r>
          </a:p>
        </p:txBody>
      </p:sp>
      <p:pic>
        <p:nvPicPr>
          <p:cNvPr id="18" name="Picture 6" descr="arrow design png - Photo #706 - Devadara| Free Stock Photos">
            <a:extLst>
              <a:ext uri="{FF2B5EF4-FFF2-40B4-BE49-F238E27FC236}">
                <a16:creationId xmlns="" xmlns:a16="http://schemas.microsoft.com/office/drawing/2014/main" id="{DCC3B9FC-2D10-00AC-0FC0-9A4AADCAA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a:extLst>
              <a:ext uri="{FF2B5EF4-FFF2-40B4-BE49-F238E27FC236}">
                <a16:creationId xmlns="" xmlns:a16="http://schemas.microsoft.com/office/drawing/2014/main" id="{026D9324-5836-F8DA-9D18-0DE98BC4D9DB}"/>
              </a:ext>
            </a:extLst>
          </p:cNvPr>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a:rPr>
              <a:t>“Cả thế giới nghe thấy hai con nói chuyện đấy.”. </a:t>
            </a:r>
          </a:p>
        </p:txBody>
      </p:sp>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
        <p:nvSpPr>
          <p:cNvPr id="3" name="TextBox 2"/>
          <p:cNvSpPr txBox="1"/>
          <p:nvPr/>
        </p:nvSpPr>
        <p:spPr>
          <a:xfrm>
            <a:off x="5187297" y="3193963"/>
            <a:ext cx="3042303" cy="769441"/>
          </a:xfrm>
          <a:prstGeom prst="rect">
            <a:avLst/>
          </a:prstGeom>
          <a:noFill/>
        </p:spPr>
        <p:txBody>
          <a:bodyPr wrap="square" rtlCol="0">
            <a:spAutoFit/>
          </a:bodyPr>
          <a:lstStyle/>
          <a:p>
            <a:r>
              <a:rPr lang="en-US" sz="4400" b="1" smtClean="0">
                <a:solidFill>
                  <a:srgbClr val="7030A0"/>
                </a:solidFill>
                <a:latin typeface="Times New Roman" pitchFamily="18" charset="0"/>
                <a:cs typeface="Times New Roman" pitchFamily="18" charset="0"/>
              </a:rPr>
              <a:t>Vận dụng</a:t>
            </a:r>
            <a:endParaRPr lang="vi-VN" sz="4400" b="1">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CFCCE235-B7FE-FCFA-5B4B-CED8D401716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 xmlns:a16="http://schemas.microsoft.com/office/drawing/2014/main" id="{C8EF6A74-2821-2479-1870-0004CA90B8F8}"/>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 xmlns:a16="http://schemas.microsoft.com/office/drawing/2014/main"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smtClean="0">
                <a:solidFill>
                  <a:srgbClr val="FFFF00"/>
                </a:solidFill>
              </a:rPr>
              <a:t>Vận dụng- Kết nối</a:t>
            </a:r>
            <a:endParaRPr lang="en-US" sz="4000" b="1" dirty="0">
              <a:solidFill>
                <a:srgbClr val="FFFF00"/>
              </a:solidFill>
            </a:endParaRPr>
          </a:p>
        </p:txBody>
      </p:sp>
      <p:sp>
        <p:nvSpPr>
          <p:cNvPr id="12" name="TextBox 11"/>
          <p:cNvSpPr txBox="1"/>
          <p:nvPr/>
        </p:nvSpPr>
        <p:spPr>
          <a:xfrm>
            <a:off x="2321859" y="1721224"/>
            <a:ext cx="9493623" cy="1938992"/>
          </a:xfrm>
          <a:prstGeom prst="rect">
            <a:avLst/>
          </a:prstGeom>
          <a:noFill/>
        </p:spPr>
        <p:txBody>
          <a:bodyPr wrap="square" rtlCol="0">
            <a:spAutoFit/>
          </a:bodyPr>
          <a:lstStyle/>
          <a:p>
            <a:r>
              <a:rPr lang="en-US" sz="4000" b="1" smtClean="0">
                <a:solidFill>
                  <a:srgbClr val="002060"/>
                </a:solidFill>
                <a:latin typeface="Arial" pitchFamily="34" charset="0"/>
                <a:cs typeface="Arial" pitchFamily="34" charset="0"/>
              </a:rPr>
              <a:t>Về nhà em hãy tìm thêm các đoạn văn có sử dụng dấu ngoặc kép hoặc dấu gạch ngang</a:t>
            </a:r>
            <a:endParaRPr lang="vi-VN" sz="4000" b="1">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585768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8"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 xmlns:a16="http://schemas.microsoft.com/office/drawing/2014/main" id="{5117515D-7ECE-4475-9715-4614AC55C9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 xmlns:a16="http://schemas.microsoft.com/office/drawing/2014/main" id="{3DD31C21-043A-4787-8B01-5DF5F90522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 xmlns:a16="http://schemas.microsoft.com/office/drawing/2014/main" id="{0DEB7EF6-D4BA-4762-A50F-92565DA189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 xmlns:a16="http://schemas.microsoft.com/office/drawing/2014/main" id="{64E5D636-F85B-4C50-868D-A2E056A538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 xmlns:a16="http://schemas.microsoft.com/office/drawing/2014/main" id="{4D210495-F354-4762-B03D-61246447951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310" fill="hold"/>
                                        <p:tgtEl>
                                          <p:spTgt spid="5"/>
                                        </p:tgtEl>
                                      </p:cBhvr>
                                    </p:cmd>
                                  </p:childTnLst>
                                </p:cTn>
                              </p:par>
                              <p:par>
                                <p:cTn id="26" presetID="1" presetClass="mediacall" presetSubtype="0" fill="hold" nodeType="withEffect">
                                  <p:stCondLst>
                                    <p:cond delay="0"/>
                                  </p:stCondLst>
                                  <p:childTnLst>
                                    <p:cmd type="call" cmd="playFrom(0.0)">
                                      <p:cBhvr>
                                        <p:cTn id="27" dur="19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phân trích dẫn trực tiếp lời người khác</a:t>
            </a:r>
          </a:p>
        </p:txBody>
      </p:sp>
      <p:sp>
        <p:nvSpPr>
          <p:cNvPr id="7" name="Sai">
            <a:extLst>
              <a:ext uri="{FF2B5EF4-FFF2-40B4-BE49-F238E27FC236}">
                <a16:creationId xmlns=""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 xmlns:a16="http://schemas.microsoft.com/office/drawing/2014/main"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 xmlns:a16="http://schemas.microsoft.com/office/drawing/2014/main"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7"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77"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77"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hoặc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nhấn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mạnh</a:t>
            </a:r>
            <a:r>
              <a:rPr lang="en-US" sz="4000" dirty="0">
                <a:solidFill>
                  <a:prstClr val="black"/>
                </a:solidFill>
                <a:latin typeface="Arial" panose="020B0604020202020204" pitchFamily="34" charset="0"/>
                <a:cs typeface="Arial" panose="020B0604020202020204" pitchFamily="34" charset="0"/>
                <a:sym typeface="Arial"/>
              </a:rPr>
              <a:t> ý </a:t>
            </a:r>
            <a:r>
              <a:rPr lang="en-US" sz="4000" dirty="0" err="1">
                <a:solidFill>
                  <a:prstClr val="black"/>
                </a:solidFill>
                <a:latin typeface="Arial" panose="020B0604020202020204" pitchFamily="34" charset="0"/>
                <a:cs typeface="Arial" panose="020B0604020202020204" pitchFamily="34" charset="0"/>
                <a:sym typeface="Arial"/>
              </a:rPr>
              <a:t>trích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dẫn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ngăn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cách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chú</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với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khác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trong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câu</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 xmlns:a16="http://schemas.microsoft.com/office/drawing/2014/main"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 xmlns:a16="http://schemas.microsoft.com/office/drawing/2014/main" id="{86E93B89-0846-4590-95CD-7CA2D84F7C1E}"/>
              </a:ext>
            </a:extLst>
          </p:cNvPr>
          <p:cNvSpPr/>
          <p:nvPr/>
        </p:nvSpPr>
        <p:spPr>
          <a:xfrm>
            <a:off x="839971" y="2276070"/>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7"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77"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sp>
        <p:nvSpPr>
          <p:cNvPr id="5" name="TextBox 4">
            <a:extLst>
              <a:ext uri="{FF2B5EF4-FFF2-40B4-BE49-F238E27FC236}">
                <a16:creationId xmlns="" xmlns:a16="http://schemas.microsoft.com/office/drawing/2014/main" id="{5C315788-101E-66FB-23CF-379307D2C53F}"/>
              </a:ext>
            </a:extLst>
          </p:cNvPr>
          <p:cNvSpPr txBox="1"/>
          <p:nvPr/>
        </p:nvSpPr>
        <p:spPr>
          <a:xfrm>
            <a:off x="4245251" y="363192"/>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3B465CE0-E13A-E8B9-04B0-DF8EB3111CE9}"/>
              </a:ext>
            </a:extLst>
          </p:cNvPr>
          <p:cNvSpPr/>
          <p:nvPr/>
        </p:nvSpPr>
        <p:spPr>
          <a:xfrm>
            <a:off x="991312" y="2214419"/>
            <a:ext cx="10536965" cy="1742284"/>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accent2">
              <a:lumMod val="40000"/>
              <a:lumOff val="60000"/>
              <a:alpha val="80000"/>
            </a:schemeClr>
          </a:solidFill>
          <a:ln w="38100">
            <a:solidFill>
              <a:srgbClr val="00660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25513" lvl="0" indent="-742950" algn="just">
              <a:spcBef>
                <a:spcPts val="1200"/>
              </a:spcBef>
              <a:buAutoNum type="arabicPeriod"/>
              <a:defRPr/>
            </a:pPr>
            <a:r>
              <a:rPr lang="vi-VN" sz="4000" b="1" smtClean="0">
                <a:solidFill>
                  <a:srgbClr val="000000"/>
                </a:solidFill>
                <a:latin typeface="Calibri" panose="020F0502020204030204" pitchFamily="34" charset="0"/>
                <a:cs typeface="Calibri" panose="020F0502020204030204" pitchFamily="34" charset="0"/>
              </a:rPr>
              <a:t>Nhận </a:t>
            </a:r>
            <a:r>
              <a:rPr lang="vi-VN" sz="4000" b="1" dirty="0">
                <a:solidFill>
                  <a:srgbClr val="000000"/>
                </a:solidFill>
                <a:latin typeface="Calibri" panose="020F0502020204030204" pitchFamily="34" charset="0"/>
                <a:cs typeface="Calibri" panose="020F0502020204030204" pitchFamily="34" charset="0"/>
              </a:rPr>
              <a:t>biết công dụng của dấu ngoặc kép</a:t>
            </a:r>
            <a:r>
              <a:rPr lang="vi-VN" sz="4000" b="1">
                <a:solidFill>
                  <a:srgbClr val="000000"/>
                </a:solidFill>
                <a:latin typeface="Calibri" panose="020F0502020204030204" pitchFamily="34" charset="0"/>
                <a:cs typeface="Calibri" panose="020F0502020204030204" pitchFamily="34" charset="0"/>
              </a:rPr>
              <a:t>, </a:t>
            </a:r>
            <a:r>
              <a:rPr lang="vi-VN" sz="4000" b="1" smtClean="0">
                <a:solidFill>
                  <a:srgbClr val="000000"/>
                </a:solidFill>
                <a:latin typeface="Calibri" panose="020F0502020204030204" pitchFamily="34" charset="0"/>
                <a:cs typeface="Calibri" panose="020F0502020204030204" pitchFamily="34" charset="0"/>
              </a:rPr>
              <a:t>dấu</a:t>
            </a:r>
          </a:p>
          <a:p>
            <a:pPr marL="182563" lvl="0" algn="just">
              <a:spcBef>
                <a:spcPts val="1200"/>
              </a:spcBef>
              <a:defRPr/>
            </a:pPr>
            <a:r>
              <a:rPr lang="vi-VN" sz="4000" b="1">
                <a:solidFill>
                  <a:srgbClr val="000000"/>
                </a:solidFill>
                <a:latin typeface="Calibri" panose="020F0502020204030204" pitchFamily="34" charset="0"/>
                <a:cs typeface="Calibri" panose="020F0502020204030204" pitchFamily="34" charset="0"/>
              </a:rPr>
              <a:t> </a:t>
            </a:r>
            <a:r>
              <a:rPr lang="vi-VN" sz="4000" b="1" smtClean="0">
                <a:solidFill>
                  <a:srgbClr val="000000"/>
                </a:solidFill>
                <a:latin typeface="Calibri" panose="020F0502020204030204" pitchFamily="34" charset="0"/>
                <a:cs typeface="Calibri" panose="020F0502020204030204" pitchFamily="34" charset="0"/>
              </a:rPr>
              <a:t>      </a:t>
            </a:r>
            <a:r>
              <a:rPr lang="vi-VN" sz="4000" b="1">
                <a:solidFill>
                  <a:srgbClr val="000000"/>
                </a:solidFill>
                <a:latin typeface="Calibri" panose="020F0502020204030204" pitchFamily="34" charset="0"/>
                <a:cs typeface="Calibri" panose="020F0502020204030204" pitchFamily="34" charset="0"/>
              </a:rPr>
              <a:t>gạch </a:t>
            </a:r>
            <a:r>
              <a:rPr lang="vi-VN" sz="4000" b="1" smtClean="0">
                <a:solidFill>
                  <a:srgbClr val="000000"/>
                </a:solidFill>
                <a:latin typeface="Calibri" panose="020F0502020204030204" pitchFamily="34" charset="0"/>
                <a:cs typeface="Calibri" panose="020F0502020204030204" pitchFamily="34" charset="0"/>
              </a:rPr>
              <a:t>ngang.</a:t>
            </a:r>
            <a:endParaRPr lang="vi-VN" sz="4000" b="1" dirty="0">
              <a:solidFill>
                <a:srgbClr val="00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
        <p:nvSpPr>
          <p:cNvPr id="6" name="TextBox 5"/>
          <p:cNvSpPr txBox="1"/>
          <p:nvPr/>
        </p:nvSpPr>
        <p:spPr>
          <a:xfrm>
            <a:off x="991313" y="4383992"/>
            <a:ext cx="10400232" cy="1400383"/>
          </a:xfrm>
          <a:prstGeom prst="rect">
            <a:avLst/>
          </a:prstGeom>
          <a:solidFill>
            <a:schemeClr val="accent6">
              <a:lumMod val="40000"/>
              <a:lumOff val="60000"/>
            </a:schemeClr>
          </a:solidFill>
        </p:spPr>
        <p:txBody>
          <a:bodyPr wrap="square" rtlCol="0">
            <a:spAutoFit/>
          </a:bodyPr>
          <a:lstStyle/>
          <a:p>
            <a:pPr>
              <a:spcAft>
                <a:spcPts val="600"/>
              </a:spcAft>
            </a:pPr>
            <a:r>
              <a:rPr lang="vi-VN" sz="4000" b="1" smtClean="0">
                <a:solidFill>
                  <a:srgbClr val="FF0000"/>
                </a:solidFill>
                <a:latin typeface="Calibri" panose="020F0502020204030204" pitchFamily="34" charset="0"/>
                <a:cs typeface="Calibri" panose="020F0502020204030204" pitchFamily="34" charset="0"/>
              </a:rPr>
              <a:t>2. </a:t>
            </a:r>
            <a:r>
              <a:rPr lang="vi-VN" sz="4000" b="1" smtClean="0">
                <a:solidFill>
                  <a:srgbClr val="000000"/>
                </a:solidFill>
                <a:latin typeface="Calibri" panose="020F0502020204030204" pitchFamily="34" charset="0"/>
                <a:cs typeface="Calibri" panose="020F0502020204030204" pitchFamily="34" charset="0"/>
              </a:rPr>
              <a:t>Biết </a:t>
            </a:r>
            <a:r>
              <a:rPr lang="vi-VN" sz="4000" b="1">
                <a:solidFill>
                  <a:srgbClr val="000000"/>
                </a:solidFill>
                <a:latin typeface="Calibri" panose="020F0502020204030204" pitchFamily="34" charset="0"/>
                <a:cs typeface="Calibri" panose="020F0502020204030204" pitchFamily="34" charset="0"/>
              </a:rPr>
              <a:t>cách sử dụng dấu ngoặc kép, dấu gạch </a:t>
            </a:r>
            <a:endParaRPr lang="vi-VN" sz="4000" b="1" smtClean="0">
              <a:solidFill>
                <a:srgbClr val="000000"/>
              </a:solidFill>
              <a:latin typeface="Calibri" panose="020F0502020204030204" pitchFamily="34" charset="0"/>
              <a:cs typeface="Calibri" panose="020F0502020204030204" pitchFamily="34" charset="0"/>
            </a:endParaRPr>
          </a:p>
          <a:p>
            <a:pPr>
              <a:spcAft>
                <a:spcPts val="600"/>
              </a:spcAft>
            </a:pPr>
            <a:r>
              <a:rPr lang="vi-VN" sz="4000" b="1">
                <a:solidFill>
                  <a:srgbClr val="000000"/>
                </a:solidFill>
                <a:latin typeface="Calibri" panose="020F0502020204030204" pitchFamily="34" charset="0"/>
                <a:cs typeface="Calibri" panose="020F0502020204030204" pitchFamily="34" charset="0"/>
              </a:rPr>
              <a:t> </a:t>
            </a:r>
            <a:r>
              <a:rPr lang="vi-VN" sz="4000" b="1" smtClean="0">
                <a:solidFill>
                  <a:srgbClr val="000000"/>
                </a:solidFill>
                <a:latin typeface="Calibri" panose="020F0502020204030204" pitchFamily="34" charset="0"/>
                <a:cs typeface="Calibri" panose="020F0502020204030204" pitchFamily="34" charset="0"/>
              </a:rPr>
              <a:t>     ngang khi viết.</a:t>
            </a:r>
            <a:endParaRPr lang="vi-VN"/>
          </a:p>
        </p:txBody>
      </p:sp>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0908744" cy="600164"/>
          </a:xfrm>
          <a:prstGeom prst="rect">
            <a:avLst/>
          </a:prstGeom>
          <a:solidFill>
            <a:schemeClr val="accent6">
              <a:lumMod val="40000"/>
              <a:lumOff val="60000"/>
            </a:schemeClr>
          </a:solidFill>
          <a:ln>
            <a:noFill/>
          </a:ln>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latin typeface="Calibri" panose="020F0502020204030204" pitchFamily="34" charset="0"/>
                <a:cs typeface="Calibri" panose="020F0502020204030204" pitchFamily="34" charset="0"/>
                <a:sym typeface="Arial"/>
              </a:rPr>
              <a:t>1</a:t>
            </a:r>
            <a:r>
              <a:rPr lang="en-US" altLang="en-US" sz="3300" b="1" i="1" dirty="0">
                <a:latin typeface="Calibri" panose="020F0502020204030204" pitchFamily="34" charset="0"/>
                <a:cs typeface="Calibri" panose="020F0502020204030204" pitchFamily="34" charset="0"/>
                <a:sym typeface="Arial"/>
              </a:rPr>
              <a:t>.</a:t>
            </a:r>
            <a:r>
              <a:rPr lang="vi-VN" altLang="en-US" sz="3300" b="1" i="1" dirty="0">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 xmlns:a16="http://schemas.microsoft.com/office/drawing/2014/main"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 xmlns:a16="http://schemas.microsoft.com/office/drawing/2014/main" id="{95FCBADC-3480-224A-C88A-3BAB734432E1}"/>
              </a:ext>
            </a:extLst>
          </p:cNvPr>
          <p:cNvSpPr/>
          <p:nvPr/>
        </p:nvSpPr>
        <p:spPr>
          <a:xfrm>
            <a:off x="7877174" y="1028700"/>
            <a:ext cx="4078392"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Đánh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dấu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thoại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endParaRPr lang="en-US" sz="3200"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6BC6CBB0-2294-8F04-596D-DE97886DCB51}"/>
              </a:ext>
            </a:extLst>
          </p:cNvPr>
          <p:cNvSpPr/>
          <p:nvPr/>
        </p:nvSpPr>
        <p:spPr>
          <a:xfrm>
            <a:off x="7972425" y="3800475"/>
            <a:ext cx="3880592"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err="1">
                <a:solidFill>
                  <a:srgbClr val="FF0000"/>
                </a:solidFill>
              </a:rPr>
              <a:t>dấu</a:t>
            </a:r>
            <a:r>
              <a:rPr lang="en-US" sz="3200">
                <a:solidFill>
                  <a:srgbClr val="FF0000"/>
                </a:solidFill>
              </a:rPr>
              <a:t> </a:t>
            </a:r>
            <a:r>
              <a:rPr lang="en-US" sz="3200" smtClean="0">
                <a:solidFill>
                  <a:srgbClr val="FF0000"/>
                </a:solidFill>
              </a:rPr>
              <a:t>phần </a:t>
            </a:r>
          </a:p>
          <a:p>
            <a:pPr algn="ctr"/>
            <a:r>
              <a:rPr lang="en-US" sz="3200" smtClean="0">
                <a:solidFill>
                  <a:srgbClr val="FF0000"/>
                </a:solidFill>
              </a:rPr>
              <a:t>trích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C6DD5817-EE73-C05F-3291-16FA0E1C7F12}"/>
              </a:ext>
            </a:extLst>
          </p:cNvPr>
          <p:cNvCxnSpPr>
            <a:cxnSpLocks/>
            <a:endCxn id="8" idx="1"/>
          </p:cNvCxnSpPr>
          <p:nvPr/>
        </p:nvCxnSpPr>
        <p:spPr>
          <a:xfrm flipV="1">
            <a:off x="6572250" y="1776413"/>
            <a:ext cx="1304924" cy="328136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3683" y="609909"/>
            <a:ext cx="26406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725397" y="609909"/>
            <a:ext cx="2835780" cy="18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B15C0804-DD29-47E6-9F2F-B9BB56E9306D}"/>
              </a:ext>
            </a:extLst>
          </p:cNvPr>
          <p:cNvGrpSpPr/>
          <p:nvPr/>
        </p:nvGrpSpPr>
        <p:grpSpPr>
          <a:xfrm>
            <a:off x="457200" y="926899"/>
            <a:ext cx="11563350" cy="5481741"/>
            <a:chOff x="1612497" y="349957"/>
            <a:chExt cx="11004752" cy="5481741"/>
          </a:xfrm>
        </p:grpSpPr>
        <p:grpSp>
          <p:nvGrpSpPr>
            <p:cNvPr id="3" name="Group 2">
              <a:extLst>
                <a:ext uri="{FF2B5EF4-FFF2-40B4-BE49-F238E27FC236}">
                  <a16:creationId xmlns="" xmlns:a16="http://schemas.microsoft.com/office/drawing/2014/main"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 xmlns:a16="http://schemas.microsoft.com/office/drawing/2014/main"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 xmlns:a16="http://schemas.microsoft.com/office/drawing/2014/main" id="{CEFC726B-736C-418F-A7F4-51F8B513318B}"/>
                  </a:ext>
                </a:extLst>
              </p:cNvPr>
              <p:cNvSpPr/>
              <p:nvPr/>
            </p:nvSpPr>
            <p:spPr>
              <a:xfrm>
                <a:off x="2900952" y="2130920"/>
                <a:ext cx="9435820" cy="34163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thường được dùng </a:t>
                </a: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2"/>
                  </a:rPr>
                  <a:t>để </a:t>
                </a:r>
                <a:r>
                  <a:rPr lang="vi-VN" sz="3600" b="1" kern="0" smtClean="0">
                    <a:solidFill>
                      <a:srgbClr val="FF0000"/>
                    </a:solidFill>
                    <a:latin typeface="Calibri" panose="020F0502020204030204" pitchFamily="34" charset="0"/>
                    <a:cs typeface="Calibri" panose="020F0502020204030204" pitchFamily="34" charset="0"/>
                    <a:sym typeface="Wingdings 2"/>
                  </a:rPr>
                  <a:t>đánh dấu </a:t>
                </a:r>
                <a:r>
                  <a:rPr kumimoji="0" lang="vi-VN" sz="3600" b="1" i="0" u="none" strike="noStrike" kern="0" cap="none" spc="0" normalizeH="0" baseline="0" noProof="0" smtClean="0">
                    <a:ln>
                      <a:noFill/>
                    </a:ln>
                    <a:solidFill>
                      <a:srgbClr val="FF0000"/>
                    </a:solidFill>
                    <a:effectLst/>
                    <a:uLnTx/>
                    <a:uFillTx/>
                    <a:latin typeface="Calibri" panose="020F0502020204030204" pitchFamily="34" charset="0"/>
                    <a:cs typeface="Calibri" panose="020F0502020204030204" pitchFamily="34" charset="0"/>
                    <a:sym typeface="Wingdings 2"/>
                  </a:rPr>
                  <a:t>lời </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nói trực tiếp của nhân vật hoặc của người nào đó. </a:t>
                </a:r>
              </a:p>
              <a:p>
                <a:pPr marL="457200" marR="0" lvl="0" indent="-457200" algn="l" defTabSz="91440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vi-VN" sz="3600" b="1" i="0" u="none" strike="noStrike" kern="0" cap="none" spc="0" normalizeH="0" baseline="0" noProof="0" smtClean="0">
                    <a:ln>
                      <a:noFill/>
                    </a:ln>
                    <a:solidFill>
                      <a:srgbClr val="FF0000"/>
                    </a:solidFill>
                    <a:effectLst/>
                    <a:uLnTx/>
                    <a:uFillTx/>
                    <a:latin typeface="Calibri" panose="020F0502020204030204" pitchFamily="34" charset="0"/>
                    <a:cs typeface="Calibri" panose="020F0502020204030204" pitchFamily="34" charset="0"/>
                    <a:sym typeface="Wingdings 2"/>
                  </a:rPr>
                  <a:t>Nếu </a:t>
                </a:r>
                <a:r>
                  <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lời nói trực tiếp là một câu trọn vẹn hay một đoạn văn thì trước dấu ngoặc kép ta thường phải thêm dấu hai </a:t>
                </a: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Wingdings 2"/>
                  </a:rPr>
                  <a:t>chấm</a:t>
                </a:r>
                <a:r>
                  <a:rPr kumimoji="0" lang="vi-VN" sz="3600" b="1" i="0" u="none" strike="noStrike" kern="0" cap="none" spc="0" normalizeH="0" baseline="0" noProof="0" smtClean="0">
                    <a:ln>
                      <a:noFill/>
                    </a:ln>
                    <a:solidFill>
                      <a:srgbClr val="FF0000"/>
                    </a:solidFill>
                    <a:effectLst/>
                    <a:uLnTx/>
                    <a:uFillTx/>
                    <a:latin typeface="Calibri" panose="020F0502020204030204" pitchFamily="34" charset="0"/>
                    <a:cs typeface="Calibri" panose="020F0502020204030204" pitchFamily="34" charset="0"/>
                    <a:sym typeface="Wingdings 2"/>
                  </a:rPr>
                  <a:t>.</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endParaRPr>
              </a:p>
            </p:txBody>
          </p:sp>
        </p:grpSp>
        <p:pic>
          <p:nvPicPr>
            <p:cNvPr id="5" name="Picture 2">
              <a:extLst>
                <a:ext uri="{FF2B5EF4-FFF2-40B4-BE49-F238E27FC236}">
                  <a16:creationId xmlns=""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236647" y="349957"/>
              <a:ext cx="1724116" cy="119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0" y="857273"/>
            <a:ext cx="6861211" cy="5491807"/>
            <a:chOff x="1696812" y="568050"/>
            <a:chExt cx="5145908" cy="4118855"/>
          </a:xfrm>
        </p:grpSpPr>
        <p:pic>
          <p:nvPicPr>
            <p:cNvPr id="5" name="图片 2">
              <a:extLst>
                <a:ext uri="{FF2B5EF4-FFF2-40B4-BE49-F238E27FC236}">
                  <a16:creationId xmlns=""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2" y="568050"/>
              <a:ext cx="5145908" cy="4118855"/>
            </a:xfrm>
            <a:prstGeom prst="rect">
              <a:avLst/>
            </a:prstGeom>
          </p:spPr>
        </p:pic>
        <p:sp>
          <p:nvSpPr>
            <p:cNvPr id="6" name="Rectangle 5">
              <a:extLst>
                <a:ext uri="{FF2B5EF4-FFF2-40B4-BE49-F238E27FC236}">
                  <a16:creationId xmlns=""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Times New Roman" pitchFamily="18" charset="0"/>
                  <a:cs typeface="Times New Roman" pitchFamily="18" charset="0"/>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Times New Roman" pitchFamily="18" charset="0"/>
                <a:cs typeface="Times New Roman" pitchFamily="18" charset="0"/>
                <a:sym typeface="Arial"/>
              </a:endParaRPr>
            </a:p>
          </p:txBody>
        </p:sp>
      </p:grpSp>
      <p:pic>
        <p:nvPicPr>
          <p:cNvPr id="8" name="图片 6">
            <a:extLst>
              <a:ext uri="{FF2B5EF4-FFF2-40B4-BE49-F238E27FC236}">
                <a16:creationId xmlns=""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 xmlns:a16="http://schemas.microsoft.com/office/drawing/2014/main" id="{1DB98721-4A9B-4B26-B33C-8FD36A0AF807}"/>
              </a:ext>
            </a:extLst>
          </p:cNvPr>
          <p:cNvSpPr txBox="1"/>
          <p:nvPr/>
        </p:nvSpPr>
        <p:spPr>
          <a:xfrm>
            <a:off x="67193" y="80683"/>
            <a:ext cx="11687174" cy="600164"/>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effectLst/>
                <a:uLnTx/>
                <a:uFillTx/>
                <a:cs typeface="Arial"/>
                <a:sym typeface="Arial"/>
              </a:rPr>
              <a:t>2. </a:t>
            </a:r>
            <a:r>
              <a:rPr kumimoji="0" lang="en-US" sz="3300" b="1" i="0" u="none" strike="noStrike" kern="0" cap="none" spc="0" normalizeH="0" baseline="0" noProof="0" dirty="0" err="1">
                <a:ln>
                  <a:noFill/>
                </a:ln>
                <a:effectLst/>
                <a:uLnTx/>
                <a:uFillTx/>
                <a:cs typeface="Arial"/>
                <a:sym typeface="Arial"/>
              </a:rPr>
              <a:t>Chọn</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dấu</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ngoặc</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kép</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hoặc</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dấu</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gạch</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ngang</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thay</a:t>
            </a:r>
            <a:r>
              <a:rPr kumimoji="0" lang="en-US" sz="3300" b="1" i="0" u="none" strike="noStrike" kern="0" cap="none" spc="0" normalizeH="0" baseline="0" noProof="0" dirty="0">
                <a:ln>
                  <a:noFill/>
                </a:ln>
                <a:effectLst/>
                <a:uLnTx/>
                <a:uFillTx/>
                <a:cs typeface="Arial"/>
                <a:sym typeface="Arial"/>
              </a:rPr>
              <a:t> </a:t>
            </a:r>
            <a:r>
              <a:rPr kumimoji="0" lang="en-US" sz="3300" b="1" i="0" u="none" strike="noStrike" kern="0" cap="none" spc="0" normalizeH="0" baseline="0" noProof="0" dirty="0" err="1">
                <a:ln>
                  <a:noFill/>
                </a:ln>
                <a:effectLst/>
                <a:uLnTx/>
                <a:uFillTx/>
                <a:cs typeface="Arial"/>
                <a:sym typeface="Arial"/>
              </a:rPr>
              <a:t>cho</a:t>
            </a:r>
            <a:r>
              <a:rPr kumimoji="0" lang="en-US" sz="3300" b="1" i="0" u="none" strike="noStrike" kern="0" cap="none" spc="0" normalizeH="0" baseline="0" noProof="0" dirty="0">
                <a:ln>
                  <a:noFill/>
                </a:ln>
                <a:effectLst/>
                <a:uLnTx/>
                <a:uFillTx/>
                <a:cs typeface="Arial"/>
                <a:sym typeface="Arial"/>
              </a:rPr>
              <a:t> ô </a:t>
            </a:r>
            <a:r>
              <a:rPr kumimoji="0" lang="en-US" sz="3300" b="1" i="0" u="none" strike="noStrike" kern="0" cap="none" spc="0" normalizeH="0" baseline="0" noProof="0" dirty="0" err="1">
                <a:ln>
                  <a:noFill/>
                </a:ln>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 xmlns:a16="http://schemas.microsoft.com/office/drawing/2014/main" id="{64A00677-04DF-0613-B7E6-F72F6B8B622F}"/>
              </a:ext>
            </a:extLst>
          </p:cNvPr>
          <p:cNvSpPr/>
          <p:nvPr/>
        </p:nvSpPr>
        <p:spPr>
          <a:xfrm>
            <a:off x="3271194" y="5360268"/>
            <a:ext cx="249673" cy="31414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9" name="Straight Connector 8"/>
          <p:cNvCxnSpPr/>
          <p:nvPr/>
        </p:nvCxnSpPr>
        <p:spPr>
          <a:xfrm>
            <a:off x="1595718" y="588241"/>
            <a:ext cx="26749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151606" y="602741"/>
            <a:ext cx="29141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0"/>
                                        </p:tgtEl>
                                      </p:cBhvr>
                                    </p:animEffect>
                                    <p:set>
                                      <p:cBhvr>
                                        <p:cTn id="17" dur="1" fill="hold">
                                          <p:stCondLst>
                                            <p:cond delay="19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31"/>
                                        </p:tgtEl>
                                      </p:cBhvr>
                                    </p:animEffect>
                                    <p:set>
                                      <p:cBhvr>
                                        <p:cTn id="22" dur="1" fill="hold">
                                          <p:stCondLst>
                                            <p:cond delay="19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595</Words>
  <Application>Microsoft Office PowerPoint</Application>
  <PresentationFormat>Widescreen</PresentationFormat>
  <Paragraphs>52</Paragraphs>
  <Slides>20</Slides>
  <Notes>2</Notes>
  <HiddenSlides>0</HiddenSlides>
  <MMClips>8</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20</vt:i4>
      </vt:variant>
    </vt:vector>
  </HeadingPairs>
  <TitlesOfParts>
    <vt:vector size="42" baseType="lpstr">
      <vt:lpstr>宋体</vt:lpstr>
      <vt:lpstr>#9Slide02 Noi dung dai</vt:lpstr>
      <vt:lpstr>#9Slide02 Tieu de dai</vt:lpstr>
      <vt:lpstr>#9Slide07 Crocante</vt:lpstr>
      <vt:lpstr>Abril Fatface</vt:lpstr>
      <vt:lpstr>Aldrich</vt:lpstr>
      <vt:lpstr>Arial</vt:lpstr>
      <vt:lpstr>Barlow Condensed</vt:lpstr>
      <vt:lpstr>Calibri</vt:lpstr>
      <vt:lpstr>Calibri Light</vt:lpstr>
      <vt:lpstr>DM Sans</vt:lpstr>
      <vt:lpstr>LNTH-Kids  Chinese Font 1</vt:lpstr>
      <vt:lpstr>Pompiere</vt:lpstr>
      <vt:lpstr>Times New Roman</vt:lpstr>
      <vt:lpstr>Wingdings</vt:lpstr>
      <vt:lpstr>Wingdings 2</vt:lpstr>
      <vt:lpstr>Zilla Slab</vt:lpstr>
      <vt:lpstr>等线</vt:lpstr>
      <vt:lpstr>等线 Light</vt:lpstr>
      <vt:lpstr>Office 主题​​</vt:lpstr>
      <vt:lpstr>1_Office Theme</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32</cp:revision>
  <dcterms:created xsi:type="dcterms:W3CDTF">2023-01-31T07:25:04Z</dcterms:created>
  <dcterms:modified xsi:type="dcterms:W3CDTF">2023-04-10T06:31:15Z</dcterms:modified>
</cp:coreProperties>
</file>