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2"/>
  </p:notesMasterIdLst>
  <p:sldIdLst>
    <p:sldId id="762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343" r:id="rId11"/>
    <p:sldId id="878" r:id="rId12"/>
    <p:sldId id="325" r:id="rId13"/>
    <p:sldId id="856" r:id="rId14"/>
    <p:sldId id="326" r:id="rId15"/>
    <p:sldId id="869" r:id="rId16"/>
    <p:sldId id="870" r:id="rId17"/>
    <p:sldId id="339" r:id="rId18"/>
    <p:sldId id="338" r:id="rId19"/>
    <p:sldId id="310" r:id="rId20"/>
    <p:sldId id="8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2E5CAB58-6A90-451D-8331-61577734D7EC}"/>
    <pc:docChg chg="undo custSel addSld delSld modSld sldOrd">
      <pc:chgData name="Thao Phuong" userId="dd1b873d0ed009f0" providerId="LiveId" clId="{2E5CAB58-6A90-451D-8331-61577734D7EC}" dt="2023-04-27T08:11:22.807" v="383" actId="1076"/>
      <pc:docMkLst>
        <pc:docMk/>
      </pc:docMkLst>
      <pc:sldChg chg="delSp mod ord">
        <pc:chgData name="Thao Phuong" userId="dd1b873d0ed009f0" providerId="LiveId" clId="{2E5CAB58-6A90-451D-8331-61577734D7EC}" dt="2023-04-24T05:51:13.291" v="132"/>
        <pc:sldMkLst>
          <pc:docMk/>
          <pc:sldMk cId="2437866782" sldId="343"/>
        </pc:sldMkLst>
        <pc:spChg chg="del">
          <ac:chgData name="Thao Phuong" userId="dd1b873d0ed009f0" providerId="LiveId" clId="{2E5CAB58-6A90-451D-8331-61577734D7EC}" dt="2023-04-24T05:51:06.607" v="130" actId="478"/>
          <ac:spMkLst>
            <pc:docMk/>
            <pc:sldMk cId="2437866782" sldId="343"/>
            <ac:spMk id="6" creationId="{6B45BA1B-BA0C-1AFD-09EA-3C590395A8C8}"/>
          </ac:spMkLst>
        </pc:spChg>
      </pc:sldChg>
      <pc:sldChg chg="modSp add mod ord">
        <pc:chgData name="Thao Phuong" userId="dd1b873d0ed009f0" providerId="LiveId" clId="{2E5CAB58-6A90-451D-8331-61577734D7EC}" dt="2023-04-24T05:50:58.722" v="129" actId="20577"/>
        <pc:sldMkLst>
          <pc:docMk/>
          <pc:sldMk cId="2188084738" sldId="762"/>
        </pc:sldMkLst>
        <pc:spChg chg="mod">
          <ac:chgData name="Thao Phuong" userId="dd1b873d0ed009f0" providerId="LiveId" clId="{2E5CAB58-6A90-451D-8331-61577734D7EC}" dt="2023-04-24T05:50:58.722" v="129" actId="20577"/>
          <ac:spMkLst>
            <pc:docMk/>
            <pc:sldMk cId="2188084738" sldId="762"/>
            <ac:spMk id="7" creationId="{00000000-0000-0000-0000-000000000000}"/>
          </ac:spMkLst>
        </pc:spChg>
      </pc:sldChg>
      <pc:sldChg chg="addSp modSp new mod">
        <pc:chgData name="Thao Phuong" userId="dd1b873d0ed009f0" providerId="LiveId" clId="{2E5CAB58-6A90-451D-8331-61577734D7EC}" dt="2023-04-24T05:52:36.120" v="186" actId="1076"/>
        <pc:sldMkLst>
          <pc:docMk/>
          <pc:sldMk cId="808233259" sldId="878"/>
        </pc:sldMkLst>
        <pc:spChg chg="add mod">
          <ac:chgData name="Thao Phuong" userId="dd1b873d0ed009f0" providerId="LiveId" clId="{2E5CAB58-6A90-451D-8331-61577734D7EC}" dt="2023-04-24T05:52:36.120" v="186" actId="1076"/>
          <ac:spMkLst>
            <pc:docMk/>
            <pc:sldMk cId="808233259" sldId="878"/>
            <ac:spMk id="2" creationId="{7C0DC195-BB3B-838B-18FF-9DBC957BCDAB}"/>
          </ac:spMkLst>
        </pc:spChg>
      </pc:sldChg>
      <pc:sldChg chg="addSp delSp modSp new del mod">
        <pc:chgData name="Thao Phuong" userId="dd1b873d0ed009f0" providerId="LiveId" clId="{2E5CAB58-6A90-451D-8331-61577734D7EC}" dt="2023-04-27T08:11:13.464" v="382" actId="47"/>
        <pc:sldMkLst>
          <pc:docMk/>
          <pc:sldMk cId="115957336" sldId="879"/>
        </pc:sldMkLst>
        <pc:spChg chg="add mod">
          <ac:chgData name="Thao Phuong" userId="dd1b873d0ed009f0" providerId="LiveId" clId="{2E5CAB58-6A90-451D-8331-61577734D7EC}" dt="2023-04-27T08:02:54.468" v="195" actId="14100"/>
          <ac:spMkLst>
            <pc:docMk/>
            <pc:sldMk cId="115957336" sldId="879"/>
            <ac:spMk id="3" creationId="{E3AAFC0B-E4EF-F13A-499D-F109962B2BA3}"/>
          </ac:spMkLst>
        </pc:spChg>
        <pc:spChg chg="add mod">
          <ac:chgData name="Thao Phuong" userId="dd1b873d0ed009f0" providerId="LiveId" clId="{2E5CAB58-6A90-451D-8331-61577734D7EC}" dt="2023-04-27T08:03:39.856" v="207"/>
          <ac:spMkLst>
            <pc:docMk/>
            <pc:sldMk cId="115957336" sldId="879"/>
            <ac:spMk id="5" creationId="{8EF475A1-AE92-C12A-0DA7-7D9A1F857794}"/>
          </ac:spMkLst>
        </pc:spChg>
        <pc:spChg chg="add del mod">
          <ac:chgData name="Thao Phuong" userId="dd1b873d0ed009f0" providerId="LiveId" clId="{2E5CAB58-6A90-451D-8331-61577734D7EC}" dt="2023-04-27T08:04:17.897" v="218" actId="478"/>
          <ac:spMkLst>
            <pc:docMk/>
            <pc:sldMk cId="115957336" sldId="879"/>
            <ac:spMk id="7" creationId="{7314335A-919A-38BA-F9F1-79D9A3FFA2C5}"/>
          </ac:spMkLst>
        </pc:spChg>
      </pc:sldChg>
      <pc:sldChg chg="addSp delSp modSp new mod ord">
        <pc:chgData name="Thao Phuong" userId="dd1b873d0ed009f0" providerId="LiveId" clId="{2E5CAB58-6A90-451D-8331-61577734D7EC}" dt="2023-04-27T08:11:22.807" v="383" actId="1076"/>
        <pc:sldMkLst>
          <pc:docMk/>
          <pc:sldMk cId="1234018576" sldId="880"/>
        </pc:sldMkLst>
        <pc:spChg chg="add del mod">
          <ac:chgData name="Thao Phuong" userId="dd1b873d0ed009f0" providerId="LiveId" clId="{2E5CAB58-6A90-451D-8331-61577734D7EC}" dt="2023-04-27T08:04:45.359" v="225"/>
          <ac:spMkLst>
            <pc:docMk/>
            <pc:sldMk cId="1234018576" sldId="880"/>
            <ac:spMk id="3" creationId="{326C186B-8A6C-3FAB-63A7-C55B07E8BDA9}"/>
          </ac:spMkLst>
        </pc:spChg>
        <pc:spChg chg="add mod">
          <ac:chgData name="Thao Phuong" userId="dd1b873d0ed009f0" providerId="LiveId" clId="{2E5CAB58-6A90-451D-8331-61577734D7EC}" dt="2023-04-27T08:07:30.243" v="284" actId="20577"/>
          <ac:spMkLst>
            <pc:docMk/>
            <pc:sldMk cId="1234018576" sldId="880"/>
            <ac:spMk id="6" creationId="{34C562C4-8A18-FB24-4251-0FF3F122E40B}"/>
          </ac:spMkLst>
        </pc:spChg>
        <pc:spChg chg="add mod">
          <ac:chgData name="Thao Phuong" userId="dd1b873d0ed009f0" providerId="LiveId" clId="{2E5CAB58-6A90-451D-8331-61577734D7EC}" dt="2023-04-27T08:11:22.807" v="383" actId="1076"/>
          <ac:spMkLst>
            <pc:docMk/>
            <pc:sldMk cId="1234018576" sldId="880"/>
            <ac:spMk id="7" creationId="{049C6F3E-129A-3F38-12E4-7D3EBCA95716}"/>
          </ac:spMkLst>
        </pc:spChg>
        <pc:spChg chg="add del mod">
          <ac:chgData name="Thao Phuong" userId="dd1b873d0ed009f0" providerId="LiveId" clId="{2E5CAB58-6A90-451D-8331-61577734D7EC}" dt="2023-04-27T08:08:16.465" v="285" actId="478"/>
          <ac:spMkLst>
            <pc:docMk/>
            <pc:sldMk cId="1234018576" sldId="880"/>
            <ac:spMk id="8" creationId="{17ED1701-A865-D315-E497-BE8DD7890F94}"/>
          </ac:spMkLst>
        </pc:spChg>
        <pc:spChg chg="add mod">
          <ac:chgData name="Thao Phuong" userId="dd1b873d0ed009f0" providerId="LiveId" clId="{2E5CAB58-6A90-451D-8331-61577734D7EC}" dt="2023-04-27T08:10:27.280" v="381" actId="20577"/>
          <ac:spMkLst>
            <pc:docMk/>
            <pc:sldMk cId="1234018576" sldId="880"/>
            <ac:spMk id="10" creationId="{6B1532A6-D3D2-4748-3ACE-CDF3179E7594}"/>
          </ac:spMkLst>
        </pc:spChg>
        <pc:graphicFrameChg chg="add del mod">
          <ac:chgData name="Thao Phuong" userId="dd1b873d0ed009f0" providerId="LiveId" clId="{2E5CAB58-6A90-451D-8331-61577734D7EC}" dt="2023-04-27T08:04:45.359" v="225"/>
          <ac:graphicFrameMkLst>
            <pc:docMk/>
            <pc:sldMk cId="1234018576" sldId="880"/>
            <ac:graphicFrameMk id="2" creationId="{21A7A32E-C2E5-4688-0BD2-3141F5887FE6}"/>
          </ac:graphicFrameMkLst>
        </pc:graphicFrameChg>
        <pc:picChg chg="add mod">
          <ac:chgData name="Thao Phuong" userId="dd1b873d0ed009f0" providerId="LiveId" clId="{2E5CAB58-6A90-451D-8331-61577734D7EC}" dt="2023-04-27T08:06:29.633" v="280" actId="1076"/>
          <ac:picMkLst>
            <pc:docMk/>
            <pc:sldMk cId="1234018576" sldId="880"/>
            <ac:picMk id="4" creationId="{8446CDDA-CF94-5296-F245-62E82EE64F4B}"/>
          </ac:picMkLst>
        </pc:picChg>
        <pc:picChg chg="add del mod">
          <ac:chgData name="Thao Phuong" userId="dd1b873d0ed009f0" providerId="LiveId" clId="{2E5CAB58-6A90-451D-8331-61577734D7EC}" dt="2023-04-27T08:04:45.359" v="225"/>
          <ac:picMkLst>
            <pc:docMk/>
            <pc:sldMk cId="1234018576" sldId="880"/>
            <ac:picMk id="1025" creationId="{0E57AA6A-1C0E-9F2E-787D-9DEED17DCA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C7BC-9E74-4D37-9039-8FA9EB8F123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2331-872E-46D1-841C-93A69AE51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0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6468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2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4152"/>
            <a:ext cx="7626668" cy="147002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59924"/>
            <a:ext cx="6280785" cy="17526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461" y="396386"/>
            <a:ext cx="12008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08467" y="1385015"/>
            <a:ext cx="4575066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33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12" y="2259836"/>
            <a:ext cx="12008575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Ôn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các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trong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phạm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vi 10 000, 100 000</a:t>
            </a:r>
          </a:p>
          <a:p>
            <a:pPr algn="ctr">
              <a:defRPr/>
            </a:pPr>
            <a:r>
              <a:rPr lang="vi-VN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54851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0DC195-BB3B-838B-18FF-9DBC957BCDAB}"/>
              </a:ext>
            </a:extLst>
          </p:cNvPr>
          <p:cNvSpPr txBox="1"/>
          <p:nvPr/>
        </p:nvSpPr>
        <p:spPr>
          <a:xfrm>
            <a:off x="1091683" y="970384"/>
            <a:ext cx="103196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Đọc, viết, so sánh được các số trong phạm vi 100 000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Viết được các số trong phạm vi 100 000 theo thứ tự từ bé đến lớn và từ lớn đến bé (không quá 100 000)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Viết được số thành tổng các chục nghìn, nghìn, trăm, chục, đơn vị và ngược lại.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33259"/>
      </p:ext>
    </p:extLst>
  </p:cSld>
  <p:clrMapOvr>
    <a:masterClrMapping/>
  </p:clrMapOvr>
  <p:transition spd="slow" advClick="0" advTm="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6">
        <p:random/>
      </p:transition>
    </mc:Choice>
    <mc:Fallback xmlns="">
      <p:transition spd="slow" advTm="14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4F7C0-A19E-476D-B28B-EEC8A30BF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8364070" y="4430971"/>
            <a:ext cx="2999624" cy="23630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77397" y="-33355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1726393" y="211997"/>
            <a:ext cx="9637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Đọc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sau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4444" t="44175" r="27505" b="24575"/>
          <a:stretch/>
        </p:blipFill>
        <p:spPr>
          <a:xfrm>
            <a:off x="1726394" y="879454"/>
            <a:ext cx="7578072" cy="35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190505" y="170660"/>
            <a:ext cx="10368659" cy="6438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仓耳玄三M W05" panose="02020400000000000000" pitchFamily="18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03804" y="86945"/>
            <a:ext cx="1021277" cy="799419"/>
            <a:chOff x="41244" y="243903"/>
            <a:chExt cx="1021277" cy="79941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73029" y="867498"/>
            <a:ext cx="12151093" cy="90448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</a:rPr>
              <a:t>a) 9 995; 9 996; 9 997;               ; 9 999;              ;              ;10 0002;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8430" y="98530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505653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35764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78300" y="1027349"/>
            <a:ext cx="111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9 998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05652" y="963495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79840" y="985301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10 001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766639" y="940714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766638" y="963495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10 003</a:t>
            </a:r>
          </a:p>
        </p:txBody>
      </p:sp>
      <p:sp>
        <p:nvSpPr>
          <p:cNvPr id="53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73029" y="1824922"/>
            <a:ext cx="12151093" cy="904480"/>
          </a:xfrm>
          <a:prstGeom prst="roundRect">
            <a:avLst/>
          </a:prstGeom>
          <a:solidFill>
            <a:srgbClr val="FFC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</a:rPr>
              <a:t>b) 35 760; 35 770;                  ; 35 790;              ;; 35 810;               ;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305926" y="1942725"/>
            <a:ext cx="1432329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382066" y="1913419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9171575" y="1899260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315795" y="1984773"/>
            <a:ext cx="147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35 780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0121" y="1989700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35 800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143612" y="1942725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35 820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766639" y="1898138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766638" y="1920919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35 830</a:t>
            </a:r>
          </a:p>
        </p:txBody>
      </p:sp>
      <p:sp>
        <p:nvSpPr>
          <p:cNvPr id="84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40907" y="2847205"/>
            <a:ext cx="12151093" cy="9044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3200" dirty="0">
                <a:solidFill>
                  <a:prstClr val="black"/>
                </a:solidFill>
              </a:rPr>
              <a:t>c) 68 400;                 ;  68 600; 68 700 ;                 ;               ; 69 000;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996455" y="2935857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473531" y="292042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8003642" y="2920421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006325" y="2977905"/>
            <a:ext cx="139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68 500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473530" y="2943202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68 800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947718" y="2965008"/>
            <a:ext cx="13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68 900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866387" y="2918567"/>
            <a:ext cx="1260763" cy="6688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0892657" y="2996146"/>
            <a:ext cx="133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10 003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588">
        <p:random/>
      </p:transition>
    </mc:Choice>
    <mc:Fallback xmlns="">
      <p:transition spd="slow" advTm="275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4"/>
            </p:par>
          </p:childTnLst>
        </p:cTn>
      </p:par>
    </p:tnLst>
    <p:bldLst>
      <p:bldP spid="38" grpId="0" animBg="1"/>
      <p:bldP spid="9" grpId="0"/>
      <p:bldP spid="44" grpId="0"/>
      <p:bldP spid="47" grpId="0"/>
      <p:bldP spid="49" grpId="0"/>
      <p:bldP spid="53" grpId="0" animBg="1"/>
      <p:bldP spid="66" grpId="0"/>
      <p:bldP spid="67" grpId="0"/>
      <p:bldP spid="68" grpId="0"/>
      <p:bldP spid="70" grpId="0"/>
      <p:bldP spid="84" grpId="0" animBg="1"/>
      <p:bldP spid="96" grpId="0"/>
      <p:bldP spid="97" grpId="0"/>
      <p:bldP spid="98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2516278" y="305338"/>
            <a:ext cx="9084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; &lt; ; =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6789" t="46050" r="19771" b="34580"/>
          <a:stretch/>
        </p:blipFill>
        <p:spPr>
          <a:xfrm>
            <a:off x="672353" y="1539376"/>
            <a:ext cx="11040036" cy="271538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974707" y="1865392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9920421" y="3161873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974458" y="3163091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9908472" y="1865392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974707" y="3148426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824299" y="1893091"/>
            <a:ext cx="543402" cy="6948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60774" y="1893091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22058" y="3203456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21405" y="1893091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&lt;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71564" y="3215408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&gt;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95096" y="1910274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83147" y="3237529"/>
            <a:ext cx="39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18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1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1258409"/>
            <a:ext cx="11612880" cy="5330241"/>
          </a:xfrm>
          <a:prstGeom prst="roundRect">
            <a:avLst>
              <a:gd name="adj" fmla="val 1834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1262" t="20052" r="20373" b="18183"/>
          <a:stretch/>
        </p:blipFill>
        <p:spPr>
          <a:xfrm>
            <a:off x="1423699" y="1196787"/>
            <a:ext cx="10369371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111075"/>
            <a:ext cx="1085732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 dirty="0" err="1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Bác</a:t>
            </a:r>
            <a:r>
              <a:rPr lang="en-US" altLang="zh-CN" sz="3200" b="1" dirty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3200" b="1" dirty="0" err="1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hỏi</a:t>
            </a:r>
            <a:r>
              <a:rPr lang="en-US" altLang="zh-CN" sz="3200" b="1" dirty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bác</a:t>
            </a:r>
            <a:r>
              <a:rPr lang="en-US" altLang="zh-CN" sz="3200" b="1" dirty="0">
                <a:latin typeface="Calibri" panose="020F0502020204030204" pitchFamily="34" charset="0"/>
                <a:ea typeface="仓耳玄三M W05" panose="02020400000000000000" pitchFamily="18" charset="-122"/>
                <a:cs typeface="Calibri" panose="020F0502020204030204" pitchFamily="34" charset="0"/>
              </a:rPr>
              <a:t> Ba Phi :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:”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 .</a:t>
            </a:r>
          </a:p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41244" y="243903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835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5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F3FA0D-7C2D-2C9D-CE5C-4037E1C9DEFA}"/>
              </a:ext>
            </a:extLst>
          </p:cNvPr>
          <p:cNvSpPr txBox="1"/>
          <p:nvPr/>
        </p:nvSpPr>
        <p:spPr>
          <a:xfrm>
            <a:off x="926137" y="3614489"/>
            <a:ext cx="10314467" cy="193899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Phi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373">
        <p:random/>
      </p:transition>
    </mc:Choice>
    <mc:Fallback xmlns="">
      <p:transition spd="slow" advTm="893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Hoàn thành bài tập.</a:t>
            </a:r>
          </a:p>
          <a:p>
            <a:pPr algn="ctr"/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Xem trước bài tiếp theo</a:t>
            </a:r>
            <a:r>
              <a:rPr lang="en-US" sz="36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HP001 5 hàng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VI 10 000, 100 000 (</a:t>
            </a:r>
            <a:r>
              <a:rPr lang="en-US" sz="3600" b="1" dirty="0" err="1">
                <a:solidFill>
                  <a:srgbClr val="FF0000"/>
                </a:solidFill>
                <a:latin typeface="#9Slide07 SVNBeachwood Sans" pitchFamily="2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#9Slide07 SVNBeachwood Sans" pitchFamily="2" charset="0"/>
              </a:rPr>
              <a:t> 2)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 advTm="11387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6CDDA-CF94-5296-F245-62E82EE6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89" y="48503"/>
            <a:ext cx="10779115" cy="1533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562C4-8A18-FB24-4251-0FF3F122E40B}"/>
              </a:ext>
            </a:extLst>
          </p:cNvPr>
          <p:cNvSpPr txBox="1"/>
          <p:nvPr/>
        </p:nvSpPr>
        <p:spPr>
          <a:xfrm>
            <a:off x="281714" y="940030"/>
            <a:ext cx="11419021" cy="1863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8600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15 840 + 8972 x 6				    (12 879 – 9 876) x 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75 786 – 13 182 x 3			               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16 589  - 16148 : 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C6F3E-129A-3F38-12E4-7D3EBCA95716}"/>
              </a:ext>
            </a:extLst>
          </p:cNvPr>
          <p:cNvSpPr txBox="1"/>
          <p:nvPr/>
        </p:nvSpPr>
        <p:spPr>
          <a:xfrm>
            <a:off x="255037" y="4235406"/>
            <a:ext cx="11681926" cy="1823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13 000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27 000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50 000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 bao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532A6-D3D2-4748-3ACE-CDF3179E7594}"/>
              </a:ext>
            </a:extLst>
          </p:cNvPr>
          <p:cNvSpPr txBox="1"/>
          <p:nvPr/>
        </p:nvSpPr>
        <p:spPr>
          <a:xfrm>
            <a:off x="0" y="3020971"/>
            <a:ext cx="11033986" cy="121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>
              <a:lnSpc>
                <a:spcPts val="1595"/>
              </a:lnSpc>
              <a:spcBef>
                <a:spcPts val="445"/>
              </a:spcBef>
              <a:tabLst>
                <a:tab pos="989965" algn="l"/>
              </a:tabLs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	Tìm</a:t>
            </a:r>
            <a:r>
              <a:rPr lang="vi-VN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>
              <a:lnSpc>
                <a:spcPts val="1595"/>
              </a:lnSpc>
              <a:spcBef>
                <a:spcPts val="445"/>
              </a:spcBef>
              <a:tabLst>
                <a:tab pos="989965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	</a:t>
            </a:r>
          </a:p>
          <a:p>
            <a:pPr marL="920750" indent="-514350">
              <a:lnSpc>
                <a:spcPts val="1595"/>
              </a:lnSpc>
              <a:buAutoNum type="alphaLcPeriod"/>
              <a:tabLst>
                <a:tab pos="3329940" algn="l"/>
              </a:tabLst>
            </a:pPr>
            <a:r>
              <a:rPr lang="en-US" sz="3200" i="1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2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= 8850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1137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20750" indent="-514350">
              <a:lnSpc>
                <a:spcPts val="1595"/>
              </a:lnSpc>
              <a:buAutoNum type="alphaLcPeriod"/>
              <a:tabLst>
                <a:tab pos="3329940" algn="l"/>
              </a:tabLs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>
              <a:lnSpc>
                <a:spcPts val="1595"/>
              </a:lnSpc>
              <a:tabLst>
                <a:tab pos="332994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c.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78 :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(dư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18576"/>
      </p:ext>
    </p:extLst>
  </p:cSld>
  <p:clrMapOvr>
    <a:masterClrMapping/>
  </p:clrMapOvr>
  <p:transition spd="slow" advClick="0" advTm="1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40EBED-BB63-43DA-8525-BA70DCE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2875B7-3785-4179-AE4F-0F2940AB4A95}"/>
              </a:ext>
            </a:extLst>
          </p:cNvPr>
          <p:cNvSpPr txBox="1"/>
          <p:nvPr/>
        </p:nvSpPr>
        <p:spPr>
          <a:xfrm>
            <a:off x="-215507" y="-15946"/>
            <a:ext cx="12176541" cy="70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158">
              <a:defRPr/>
            </a:pP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994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994" b="1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994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F51CA1-FB9F-44C9-BB10-A0EAFBD7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688235"/>
            <a:ext cx="12176542" cy="62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ADMIN\Desktop\Tai nguyen thiet ke tro choi\Angry birds epic birds\1505573783630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810BE0-6E22-4077-96F6-ECDC0ADA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76" y="5197622"/>
            <a:ext cx="2483413" cy="11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800" b="13253"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330163" y="604568"/>
            <a:ext cx="7932828" cy="3681411"/>
            <a:chOff x="-615991" y="642075"/>
            <a:chExt cx="7942899" cy="3686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15991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85938" y="1730065"/>
              <a:ext cx="5540970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394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43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29375 </a:t>
              </a:r>
              <a:r>
                <a:rPr lang="en-US" sz="4394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3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394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43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pic>
        <p:nvPicPr>
          <p:cNvPr id="7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0" name="Oval Callout 12">
            <a:extLst>
              <a:ext uri="{FF2B5EF4-FFF2-40B4-BE49-F238E27FC236}">
                <a16:creationId xmlns:a16="http://schemas.microsoft.com/office/drawing/2014/main" id="{1F21B4F3-276C-40CB-81B3-6FCE5EDD69A4}"/>
              </a:ext>
            </a:extLst>
          </p:cNvPr>
          <p:cNvSpPr/>
          <p:nvPr/>
        </p:nvSpPr>
        <p:spPr>
          <a:xfrm flipH="1">
            <a:off x="131397" y="5437873"/>
            <a:ext cx="11929206" cy="1407626"/>
          </a:xfrm>
          <a:prstGeom prst="wedgeEllipseCallout">
            <a:avLst>
              <a:gd name="adj1" fmla="val -9065"/>
              <a:gd name="adj2" fmla="val -10312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chemeClr val="bg1"/>
                </a:solidFill>
              </a:rPr>
              <a:t>Hai </a:t>
            </a:r>
            <a:r>
              <a:rPr lang="en-US" sz="3595" b="1" dirty="0" err="1">
                <a:solidFill>
                  <a:schemeClr val="bg1"/>
                </a:solidFill>
              </a:rPr>
              <a:t>mươi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chín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nghìn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ba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trăm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bảy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mươi</a:t>
            </a:r>
            <a:r>
              <a:rPr lang="en-US" sz="3595" b="1" dirty="0">
                <a:solidFill>
                  <a:schemeClr val="bg1"/>
                </a:solidFill>
              </a:rPr>
              <a:t> </a:t>
            </a:r>
            <a:r>
              <a:rPr lang="en-US" sz="3595" b="1" dirty="0" err="1">
                <a:solidFill>
                  <a:schemeClr val="bg1"/>
                </a:solidFill>
              </a:rPr>
              <a:t>lăm</a:t>
            </a:r>
            <a:r>
              <a:rPr lang="en-US" sz="3595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9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10664"/>
          <a:stretch>
            <a:fillRect/>
          </a:stretch>
        </p:blipFill>
        <p:spPr bwMode="auto">
          <a:xfrm>
            <a:off x="7729" y="4350"/>
            <a:ext cx="12176542" cy="68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232748" y="604568"/>
            <a:ext cx="9242624" cy="3681411"/>
            <a:chOff x="152400" y="642075"/>
            <a:chExt cx="5923769" cy="36860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64207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2301239" y="1706880"/>
              <a:ext cx="3774930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73056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13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5" name="Oval Callout 12">
            <a:extLst>
              <a:ext uri="{FF2B5EF4-FFF2-40B4-BE49-F238E27FC236}">
                <a16:creationId xmlns:a16="http://schemas.microsoft.com/office/drawing/2014/main" id="{D1633670-8A9C-4A38-8BDA-685F71A8D88B}"/>
              </a:ext>
            </a:extLst>
          </p:cNvPr>
          <p:cNvSpPr/>
          <p:nvPr/>
        </p:nvSpPr>
        <p:spPr>
          <a:xfrm>
            <a:off x="108216" y="5373573"/>
            <a:ext cx="11472477" cy="1369861"/>
          </a:xfrm>
          <a:prstGeom prst="wedgeEllipseCallout">
            <a:avLst>
              <a:gd name="adj1" fmla="val -2347"/>
              <a:gd name="adj2" fmla="val -1011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9546"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8744160" y="449693"/>
            <a:ext cx="11415508" cy="3681411"/>
            <a:chOff x="-182990" y="575905"/>
            <a:chExt cx="5277081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2990" y="57590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49031" y="1706880"/>
              <a:ext cx="3245060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41608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595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595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87237" y="4131104"/>
            <a:ext cx="608827" cy="608827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D60B6944-BDE0-45A1-AA25-16F9CF2BF4C2}"/>
              </a:ext>
            </a:extLst>
          </p:cNvPr>
          <p:cNvSpPr/>
          <p:nvPr/>
        </p:nvSpPr>
        <p:spPr>
          <a:xfrm>
            <a:off x="502401" y="5159969"/>
            <a:ext cx="11358775" cy="1665145"/>
          </a:xfrm>
          <a:prstGeom prst="wedgeEllipseCallout">
            <a:avLst>
              <a:gd name="adj1" fmla="val -5510"/>
              <a:gd name="adj2" fmla="val -987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mốt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597E-7 -5.55556E-7 L 0.73091 0.01024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1 0.01024 L 1.64762 0.02135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17644" y="454450"/>
            <a:ext cx="8637734" cy="3681411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80318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718727" y="4135860"/>
            <a:ext cx="608827" cy="608827"/>
          </a:xfrm>
          <a:prstGeom prst="rect">
            <a:avLst/>
          </a:prstGeom>
        </p:spPr>
      </p:pic>
      <p:sp>
        <p:nvSpPr>
          <p:cNvPr id="14" name="Oval Callout 12">
            <a:extLst>
              <a:ext uri="{FF2B5EF4-FFF2-40B4-BE49-F238E27FC236}">
                <a16:creationId xmlns:a16="http://schemas.microsoft.com/office/drawing/2014/main" id="{CAD8448A-AE06-4149-ACAB-B04022B5CF49}"/>
              </a:ext>
            </a:extLst>
          </p:cNvPr>
          <p:cNvSpPr/>
          <p:nvPr/>
        </p:nvSpPr>
        <p:spPr>
          <a:xfrm>
            <a:off x="609600" y="5325949"/>
            <a:ext cx="10972800" cy="1618782"/>
          </a:xfrm>
          <a:prstGeom prst="wedgeEllipseCallout">
            <a:avLst>
              <a:gd name="adj1" fmla="val -5006"/>
              <a:gd name="adj2" fmla="val -1128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17644" y="454450"/>
            <a:ext cx="8637734" cy="3681411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37290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6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796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718727" y="4135860"/>
            <a:ext cx="608827" cy="608827"/>
          </a:xfrm>
          <a:prstGeom prst="rect">
            <a:avLst/>
          </a:prstGeom>
        </p:spPr>
      </p:pic>
      <p:sp>
        <p:nvSpPr>
          <p:cNvPr id="14" name="Oval Callout 12">
            <a:extLst>
              <a:ext uri="{FF2B5EF4-FFF2-40B4-BE49-F238E27FC236}">
                <a16:creationId xmlns:a16="http://schemas.microsoft.com/office/drawing/2014/main" id="{CAD8448A-AE06-4149-ACAB-B04022B5CF49}"/>
              </a:ext>
            </a:extLst>
          </p:cNvPr>
          <p:cNvSpPr/>
          <p:nvPr/>
        </p:nvSpPr>
        <p:spPr>
          <a:xfrm>
            <a:off x="1016100" y="5325949"/>
            <a:ext cx="9618807" cy="1618782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5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chin </a:t>
            </a:r>
            <a:r>
              <a:rPr lang="en-US" sz="359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mươi</a:t>
            </a:r>
            <a:r>
              <a:rPr lang="en-US" sz="3595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9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7729" y="4349"/>
            <a:ext cx="12404852" cy="68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34991" y="-2130895"/>
            <a:ext cx="608827" cy="6088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121750" y="604568"/>
            <a:ext cx="9778057" cy="3681411"/>
            <a:chOff x="-724206" y="642075"/>
            <a:chExt cx="5631486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4206" y="642075"/>
              <a:ext cx="4940647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949442" y="1706880"/>
              <a:ext cx="2957838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994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Chúc mừng các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0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F6EF456-25EF-480F-B904-09E4100D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1816"/>
            <a:ext cx="5242183" cy="2386990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207BEDE4-ADA1-4BB5-BEC4-6398471F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168940"/>
            <a:ext cx="5760719" cy="2689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2F586-0E17-5C29-F63D-466BB1E4F7DD}"/>
              </a:ext>
            </a:extLst>
          </p:cNvPr>
          <p:cNvSpPr txBox="1"/>
          <p:nvPr/>
        </p:nvSpPr>
        <p:spPr>
          <a:xfrm>
            <a:off x="1010093" y="2498647"/>
            <a:ext cx="10664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76: </a:t>
            </a:r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VI 10 000, 100 000 (</a:t>
            </a:r>
            <a:r>
              <a:rPr lang="en-US" sz="4400" b="1" dirty="0" err="1">
                <a:solidFill>
                  <a:srgbClr val="FF0000"/>
                </a:solidFill>
                <a:latin typeface="#9Slide07 SVNBeachwood Sans" pitchFamily="2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37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844"/>
    </mc:Choice>
    <mc:Fallback xmlns="">
      <p:transition advTm="10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583</Words>
  <Application>Microsoft Office PowerPoint</Application>
  <PresentationFormat>Widescreen</PresentationFormat>
  <Paragraphs>70</Paragraphs>
  <Slides>19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#9Slide07 SVNBeachwood Sans</vt:lpstr>
      <vt:lpstr>Arial</vt:lpstr>
      <vt:lpstr>Arial-Rounded</vt:lpstr>
      <vt:lpstr>Calibri</vt:lpstr>
      <vt:lpstr>Calibri Light</vt:lpstr>
      <vt:lpstr>HP001 5 hàng</vt:lpstr>
      <vt:lpstr>Times New Roman</vt:lpstr>
      <vt:lpstr>VNI-Avo</vt:lpstr>
      <vt:lpstr>仓耳玄三M W05</vt:lpstr>
      <vt:lpstr>杨任东竹石体-Medium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39</cp:revision>
  <dcterms:created xsi:type="dcterms:W3CDTF">2022-07-15T08:52:07Z</dcterms:created>
  <dcterms:modified xsi:type="dcterms:W3CDTF">2023-04-27T08:11:37Z</dcterms:modified>
</cp:coreProperties>
</file>