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</p:sldMasterIdLst>
  <p:notesMasterIdLst>
    <p:notesMasterId r:id="rId16"/>
  </p:notesMasterIdLst>
  <p:sldIdLst>
    <p:sldId id="762" r:id="rId5"/>
    <p:sldId id="2648" r:id="rId6"/>
    <p:sldId id="310" r:id="rId7"/>
    <p:sldId id="321" r:id="rId8"/>
    <p:sldId id="2653" r:id="rId9"/>
    <p:sldId id="2683" r:id="rId10"/>
    <p:sldId id="2663" r:id="rId11"/>
    <p:sldId id="2681" r:id="rId12"/>
    <p:sldId id="2671" r:id="rId13"/>
    <p:sldId id="2682" r:id="rId14"/>
    <p:sldId id="26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9C146707-E9D2-443B-9067-677DCA4ABBCC}"/>
    <pc:docChg chg="addSld delSld modSld sldOrd">
      <pc:chgData name="Thao Phuong" userId="dd1b873d0ed009f0" providerId="LiveId" clId="{9C146707-E9D2-443B-9067-677DCA4ABBCC}" dt="2023-04-21T02:41:17.997" v="181" actId="207"/>
      <pc:docMkLst>
        <pc:docMk/>
      </pc:docMkLst>
      <pc:sldChg chg="modSp add mod ord">
        <pc:chgData name="Thao Phuong" userId="dd1b873d0ed009f0" providerId="LiveId" clId="{9C146707-E9D2-443B-9067-677DCA4ABBCC}" dt="2023-04-21T02:39:05.868" v="28" actId="403"/>
        <pc:sldMkLst>
          <pc:docMk/>
          <pc:sldMk cId="2188084738" sldId="762"/>
        </pc:sldMkLst>
        <pc:spChg chg="mod">
          <ac:chgData name="Thao Phuong" userId="dd1b873d0ed009f0" providerId="LiveId" clId="{9C146707-E9D2-443B-9067-677DCA4ABBCC}" dt="2023-04-21T02:39:05.868" v="28" actId="403"/>
          <ac:spMkLst>
            <pc:docMk/>
            <pc:sldMk cId="2188084738" sldId="762"/>
            <ac:spMk id="7" creationId="{00000000-0000-0000-0000-000000000000}"/>
          </ac:spMkLst>
        </pc:spChg>
        <pc:picChg chg="mod">
          <ac:chgData name="Thao Phuong" userId="dd1b873d0ed009f0" providerId="LiveId" clId="{9C146707-E9D2-443B-9067-677DCA4ABBCC}" dt="2023-04-21T02:38:40.318" v="6" actId="14100"/>
          <ac:picMkLst>
            <pc:docMk/>
            <pc:sldMk cId="2188084738" sldId="762"/>
            <ac:picMk id="4" creationId="{00000000-0000-0000-0000-000000000000}"/>
          </ac:picMkLst>
        </pc:picChg>
        <pc:picChg chg="mod">
          <ac:chgData name="Thao Phuong" userId="dd1b873d0ed009f0" providerId="LiveId" clId="{9C146707-E9D2-443B-9067-677DCA4ABBCC}" dt="2023-04-21T02:38:45.866" v="8" actId="14100"/>
          <ac:picMkLst>
            <pc:docMk/>
            <pc:sldMk cId="2188084738" sldId="762"/>
            <ac:picMk id="8" creationId="{00000000-0000-0000-0000-000000000000}"/>
          </ac:picMkLst>
        </pc:picChg>
      </pc:sldChg>
      <pc:sldChg chg="del ord">
        <pc:chgData name="Thao Phuong" userId="dd1b873d0ed009f0" providerId="LiveId" clId="{9C146707-E9D2-443B-9067-677DCA4ABBCC}" dt="2023-04-21T02:39:18.550" v="31" actId="47"/>
        <pc:sldMkLst>
          <pc:docMk/>
          <pc:sldMk cId="923524436" sldId="2646"/>
        </pc:sldMkLst>
      </pc:sldChg>
      <pc:sldChg chg="addSp modSp new mod">
        <pc:chgData name="Thao Phuong" userId="dd1b873d0ed009f0" providerId="LiveId" clId="{9C146707-E9D2-443B-9067-677DCA4ABBCC}" dt="2023-04-21T02:41:17.997" v="181" actId="207"/>
        <pc:sldMkLst>
          <pc:docMk/>
          <pc:sldMk cId="200915956" sldId="2683"/>
        </pc:sldMkLst>
        <pc:spChg chg="add mod">
          <ac:chgData name="Thao Phuong" userId="dd1b873d0ed009f0" providerId="LiveId" clId="{9C146707-E9D2-443B-9067-677DCA4ABBCC}" dt="2023-04-21T02:41:17.997" v="181" actId="207"/>
          <ac:spMkLst>
            <pc:docMk/>
            <pc:sldMk cId="200915956" sldId="2683"/>
            <ac:spMk id="2" creationId="{C23B147D-43C5-DE1F-7B08-B7C59A8BB6D6}"/>
          </ac:spMkLst>
        </pc:spChg>
        <pc:spChg chg="add mod">
          <ac:chgData name="Thao Phuong" userId="dd1b873d0ed009f0" providerId="LiveId" clId="{9C146707-E9D2-443B-9067-677DCA4ABBCC}" dt="2023-04-21T02:41:13.577" v="179" actId="1076"/>
          <ac:spMkLst>
            <pc:docMk/>
            <pc:sldMk cId="200915956" sldId="2683"/>
            <ac:spMk id="3" creationId="{B2AFF417-D846-74ED-F55A-6315CD2C71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8351" y="2435365"/>
            <a:ext cx="5720001" cy="1102519"/>
          </a:xfrm>
        </p:spPr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4" y="3752193"/>
            <a:ext cx="4710589" cy="131445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98" y="-102637"/>
            <a:ext cx="12313298" cy="68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6097" y="1154541"/>
            <a:ext cx="9006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327051" y="1888867"/>
            <a:ext cx="34313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spc="-85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2785" y="2589547"/>
            <a:ext cx="9006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78"/>
            <a:ext cx="1306286" cy="130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11349"/>
              </p:ext>
            </p:extLst>
          </p:nvPr>
        </p:nvGraphicFramePr>
        <p:xfrm>
          <a:off x="1012368" y="1636937"/>
          <a:ext cx="1029425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703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801252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/>
                        <a:t>Lớp</a:t>
                      </a:r>
                      <a:endParaRPr lang="en-US" sz="2800" b="1" dirty="0"/>
                    </a:p>
                    <a:p>
                      <a:pPr algn="l"/>
                      <a:r>
                        <a:rPr lang="en-US" sz="2800" b="1" dirty="0" err="1"/>
                        <a:t>Số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học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sinh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Nữ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Cả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lớp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19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6254" y="469562"/>
            <a:ext cx="10410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</a:t>
            </a:r>
            <a:r>
              <a:rPr lang="en-US" sz="3200" b="1" dirty="0">
                <a:solidFill>
                  <a:prstClr val="black"/>
                </a:solidFill>
              </a:rPr>
              <a:t>c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khối</a:t>
            </a:r>
            <a:r>
              <a:rPr lang="en-US" sz="3200" b="1" dirty="0">
                <a:solidFill>
                  <a:prstClr val="black"/>
                </a:solidFill>
              </a:rPr>
              <a:t> 3 </a:t>
            </a:r>
            <a:r>
              <a:rPr lang="en-US" sz="3200" b="1" dirty="0" err="1">
                <a:solidFill>
                  <a:prstClr val="black"/>
                </a:solidFill>
              </a:rPr>
              <a:t>tại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một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trường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tiểu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6811" y="306139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01427" y="2569029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111" y="4544215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30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38141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93514" y="3670991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31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71823" y="1632206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111" y="5232108"/>
            <a:ext cx="1144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nữ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nhất</a:t>
            </a:r>
            <a:r>
              <a:rPr lang="en-US" sz="3200" b="1" dirty="0">
                <a:solidFill>
                  <a:prstClr val="black"/>
                </a:solidFill>
              </a:rPr>
              <a:t>? </a:t>
            </a:r>
            <a:r>
              <a:rPr lang="en-US" sz="3200" b="1" dirty="0" err="1">
                <a:solidFill>
                  <a:prstClr val="black"/>
                </a:solidFill>
              </a:rPr>
              <a:t>Lớp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nào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có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ít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nữ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nhất</a:t>
            </a:r>
            <a:r>
              <a:rPr lang="en-US" sz="3200" b="1" dirty="0">
                <a:solidFill>
                  <a:prstClr val="black"/>
                </a:solidFill>
              </a:rPr>
              <a:t>?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86696" y="3093055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62157" y="3112950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110" y="5858809"/>
            <a:ext cx="1144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67607" y="2561969"/>
            <a:ext cx="3216735" cy="50415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22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/>
      <p:bldP spid="8" grpId="0" animBg="1"/>
      <p:bldP spid="11" grpId="0" animBg="1"/>
      <p:bldP spid="14" grpId="0" animBg="1"/>
      <p:bldP spid="15" grpId="0"/>
      <p:bldP spid="17" grpId="0" animBg="1"/>
      <p:bldP spid="20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60648" y="1259174"/>
            <a:ext cx="335861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TÔI</a:t>
            </a:r>
          </a:p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4687" y="1987063"/>
            <a:ext cx="8680581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4686" y="3064752"/>
            <a:ext cx="882408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..",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3B147D-43C5-DE1F-7B08-B7C59A8BB6D6}"/>
              </a:ext>
            </a:extLst>
          </p:cNvPr>
          <p:cNvSpPr txBox="1"/>
          <p:nvPr/>
        </p:nvSpPr>
        <p:spPr>
          <a:xfrm>
            <a:off x="2444620" y="1259633"/>
            <a:ext cx="808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FF417-D846-74ED-F55A-6315CD2C715D}"/>
              </a:ext>
            </a:extLst>
          </p:cNvPr>
          <p:cNvSpPr txBox="1"/>
          <p:nvPr/>
        </p:nvSpPr>
        <p:spPr>
          <a:xfrm>
            <a:off x="2351315" y="2341984"/>
            <a:ext cx="902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595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22836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382689"/>
            <a:ext cx="10150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Mai, Nam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0762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34961"/>
              </p:ext>
            </p:extLst>
          </p:nvPr>
        </p:nvGraphicFramePr>
        <p:xfrm>
          <a:off x="1050032" y="2458184"/>
          <a:ext cx="103068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616">
                  <a:extLst>
                    <a:ext uri="{9D8B030D-6E8A-4147-A177-3AD203B41FA5}">
                      <a16:colId xmlns:a16="http://schemas.microsoft.com/office/drawing/2014/main" val="267395199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7930248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147219096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35836632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821400660"/>
                    </a:ext>
                  </a:extLst>
                </a:gridCol>
              </a:tblGrid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Bạn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Rô-bốt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545868"/>
                  </a:ext>
                </a:extLst>
              </a:tr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Số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giờ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đọc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sách</a:t>
                      </a:r>
                      <a:r>
                        <a:rPr lang="en-US" sz="2800" b="1" baseline="0" dirty="0"/>
                        <a:t> (</a:t>
                      </a:r>
                      <a:r>
                        <a:rPr lang="en-US" sz="2800" b="1" baseline="0" dirty="0" err="1"/>
                        <a:t>giờ</a:t>
                      </a:r>
                      <a:r>
                        <a:rPr lang="en-US" sz="2800" b="1" baseline="0" dirty="0"/>
                        <a:t>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699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0032" y="3971499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a)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dành</a:t>
            </a:r>
            <a:r>
              <a:rPr lang="en-US" b="1" dirty="0"/>
              <a:t> </a:t>
            </a:r>
            <a:r>
              <a:rPr lang="en-US" b="1" dirty="0" err="1"/>
              <a:t>bao</a:t>
            </a:r>
            <a:r>
              <a:rPr lang="en-US" b="1" dirty="0"/>
              <a:t> </a:t>
            </a:r>
            <a:r>
              <a:rPr lang="en-US" b="1" dirty="0" err="1"/>
              <a:t>nhiêu</a:t>
            </a:r>
            <a:r>
              <a:rPr lang="en-US" b="1" dirty="0"/>
              <a:t> </a:t>
            </a:r>
            <a:r>
              <a:rPr lang="en-US" b="1" dirty="0" err="1"/>
              <a:t>giờ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9513" y="4565832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b)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dành</a:t>
            </a:r>
            <a:r>
              <a:rPr lang="en-US" b="1" dirty="0"/>
              <a:t> </a:t>
            </a:r>
            <a:r>
              <a:rPr lang="en-US" b="1" dirty="0" err="1"/>
              <a:t>nhiều</a:t>
            </a:r>
            <a:r>
              <a:rPr lang="en-US" b="1" dirty="0"/>
              <a:t> </a:t>
            </a:r>
            <a:r>
              <a:rPr lang="en-US" b="1" dirty="0" err="1"/>
              <a:t>thời</a:t>
            </a:r>
            <a:r>
              <a:rPr lang="en-US" b="1" dirty="0"/>
              <a:t> </a:t>
            </a:r>
            <a:r>
              <a:rPr lang="en-US" b="1" dirty="0" err="1"/>
              <a:t>gian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56896" y="2339504"/>
            <a:ext cx="1125856" cy="12635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31071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465039"/>
            <a:ext cx="102189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thăm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 Pa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8997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1026" name="Picture 2" descr="https://f9-zpcloud.zdn.vn/8257441301928569139/d6346e06f0cf2d9174d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5" y="3173910"/>
            <a:ext cx="5551448" cy="2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1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207"/>
              </p:ext>
            </p:extLst>
          </p:nvPr>
        </p:nvGraphicFramePr>
        <p:xfrm>
          <a:off x="1012369" y="1636937"/>
          <a:ext cx="10178144" cy="244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257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749074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/>
                        <a:t>Ngày</a:t>
                      </a:r>
                      <a:endParaRPr lang="en-US" sz="2800" b="1" dirty="0"/>
                    </a:p>
                    <a:p>
                      <a:pPr algn="l"/>
                      <a:r>
                        <a:rPr lang="en-US" sz="2800" b="1" dirty="0" err="1"/>
                        <a:t>Nhiệt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độ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Cao </a:t>
                      </a:r>
                      <a:r>
                        <a:rPr lang="en-US" sz="2800" b="1" dirty="0" err="1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2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Thấp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2369" y="624114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liệu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1428" y="2598057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01428" y="3419586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717314" y="255365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17314" y="3396828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2368" y="4708731"/>
            <a:ext cx="723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nhiệt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xuống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 </a:t>
            </a:r>
            <a:r>
              <a:rPr lang="en-US" sz="3200" b="1" dirty="0">
                <a:solidFill>
                  <a:schemeClr val="dk1"/>
                </a:solidFill>
              </a:rPr>
              <a:t>10</a:t>
            </a:r>
            <a:r>
              <a:rPr lang="en-US" sz="3200" b="1" baseline="30000" dirty="0">
                <a:solidFill>
                  <a:schemeClr val="dk1"/>
                </a:solidFill>
              </a:rPr>
              <a:t>0</a:t>
            </a:r>
            <a:r>
              <a:rPr lang="en-US" sz="3200" b="1" dirty="0">
                <a:solidFill>
                  <a:schemeClr val="dk1"/>
                </a:solidFill>
              </a:rPr>
              <a:t>C?</a:t>
            </a:r>
          </a:p>
          <a:p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717314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8" grpId="0" animBg="1"/>
      <p:bldP spid="19" grpId="0"/>
      <p:bldP spid="8" grpId="0" animBg="1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301</Words>
  <Application>Microsoft Office PowerPoint</Application>
  <PresentationFormat>Widescreen</PresentationFormat>
  <Paragraphs>75</Paragraphs>
  <Slides>11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Arial</vt:lpstr>
      <vt:lpstr>Bebas Neue</vt:lpstr>
      <vt:lpstr>Calibri</vt:lpstr>
      <vt:lpstr>Calibri Light</vt:lpstr>
      <vt:lpstr>Inter</vt:lpstr>
      <vt:lpstr>Orelega One</vt:lpstr>
      <vt:lpstr>SVN-Poky's</vt:lpstr>
      <vt:lpstr>Times New Roman</vt:lpstr>
      <vt:lpstr>字魂59号-创粗黑</vt:lpstr>
      <vt:lpstr>14_Office Theme</vt:lpstr>
      <vt:lpstr>Office 主题​​</vt:lpstr>
      <vt:lpstr>2_Office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42</cp:revision>
  <dcterms:created xsi:type="dcterms:W3CDTF">2022-11-14T11:24:34Z</dcterms:created>
  <dcterms:modified xsi:type="dcterms:W3CDTF">2023-04-21T02:41:23Z</dcterms:modified>
</cp:coreProperties>
</file>