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22"/>
  </p:notesMasterIdLst>
  <p:sldIdLst>
    <p:sldId id="762" r:id="rId4"/>
    <p:sldId id="3426" r:id="rId5"/>
    <p:sldId id="3427" r:id="rId6"/>
    <p:sldId id="3428" r:id="rId7"/>
    <p:sldId id="3429" r:id="rId8"/>
    <p:sldId id="256" r:id="rId9"/>
    <p:sldId id="3424" r:id="rId10"/>
    <p:sldId id="322" r:id="rId11"/>
    <p:sldId id="328" r:id="rId12"/>
    <p:sldId id="3436" r:id="rId13"/>
    <p:sldId id="3437" r:id="rId14"/>
    <p:sldId id="3438" r:id="rId15"/>
    <p:sldId id="3431" r:id="rId16"/>
    <p:sldId id="3432" r:id="rId17"/>
    <p:sldId id="3433" r:id="rId18"/>
    <p:sldId id="3434" r:id="rId19"/>
    <p:sldId id="3435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74" d="100"/>
          <a:sy n="74" d="100"/>
        </p:scale>
        <p:origin x="174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1B8699F-4F2D-47D0-8B0B-2D8920010E49}"/>
    <pc:docChg chg="custSel addSld modSld sldOrd">
      <pc:chgData name="Thao Phuong" userId="dd1b873d0ed009f0" providerId="LiveId" clId="{91B8699F-4F2D-47D0-8B0B-2D8920010E49}" dt="2023-04-21T02:37:57.712" v="149" actId="1076"/>
      <pc:docMkLst>
        <pc:docMk/>
      </pc:docMkLst>
      <pc:sldChg chg="addSp delSp modSp mod">
        <pc:chgData name="Thao Phuong" userId="dd1b873d0ed009f0" providerId="LiveId" clId="{91B8699F-4F2D-47D0-8B0B-2D8920010E49}" dt="2023-04-21T02:37:57.712" v="149" actId="1076"/>
        <pc:sldMkLst>
          <pc:docMk/>
          <pc:sldMk cId="518084885" sldId="256"/>
        </pc:sldMkLst>
        <pc:spChg chg="add mod">
          <ac:chgData name="Thao Phuong" userId="dd1b873d0ed009f0" providerId="LiveId" clId="{91B8699F-4F2D-47D0-8B0B-2D8920010E49}" dt="2023-04-21T02:37:57.712" v="149" actId="1076"/>
          <ac:spMkLst>
            <pc:docMk/>
            <pc:sldMk cId="518084885" sldId="256"/>
            <ac:spMk id="3" creationId="{7CFD605A-1862-551D-AC63-8EF62DFB7A68}"/>
          </ac:spMkLst>
        </pc:spChg>
        <pc:spChg chg="del">
          <ac:chgData name="Thao Phuong" userId="dd1b873d0ed009f0" providerId="LiveId" clId="{91B8699F-4F2D-47D0-8B0B-2D8920010E49}" dt="2023-04-21T02:37:40.160" v="140" actId="478"/>
          <ac:spMkLst>
            <pc:docMk/>
            <pc:sldMk cId="518084885" sldId="256"/>
            <ac:spMk id="27" creationId="{00000000-0000-0000-0000-000000000000}"/>
          </ac:spMkLst>
        </pc:spChg>
      </pc:sldChg>
      <pc:sldChg chg="modSp add mod ord">
        <pc:chgData name="Thao Phuong" userId="dd1b873d0ed009f0" providerId="LiveId" clId="{91B8699F-4F2D-47D0-8B0B-2D8920010E49}" dt="2023-04-21T01:40:03.473" v="138" actId="20577"/>
        <pc:sldMkLst>
          <pc:docMk/>
          <pc:sldMk cId="2188084738" sldId="762"/>
        </pc:sldMkLst>
        <pc:spChg chg="mod">
          <ac:chgData name="Thao Phuong" userId="dd1b873d0ed009f0" providerId="LiveId" clId="{91B8699F-4F2D-47D0-8B0B-2D8920010E49}" dt="2023-04-21T01:33:38.851" v="4" actId="20577"/>
          <ac:spMkLst>
            <pc:docMk/>
            <pc:sldMk cId="2188084738" sldId="762"/>
            <ac:spMk id="6" creationId="{19C6FF74-A3CD-43E9-B936-B3D00B198B50}"/>
          </ac:spMkLst>
        </pc:spChg>
        <pc:spChg chg="mod">
          <ac:chgData name="Thao Phuong" userId="dd1b873d0ed009f0" providerId="LiveId" clId="{91B8699F-4F2D-47D0-8B0B-2D8920010E49}" dt="2023-04-21T01:40:03.473" v="138" actId="20577"/>
          <ac:spMkLst>
            <pc:docMk/>
            <pc:sldMk cId="2188084738" sldId="762"/>
            <ac:spMk id="7" creationId="{00000000-0000-0000-0000-000000000000}"/>
          </ac:spMkLst>
        </pc:spChg>
      </pc:sldChg>
      <pc:sldChg chg="modSp mod">
        <pc:chgData name="Thao Phuong" userId="dd1b873d0ed009f0" providerId="LiveId" clId="{91B8699F-4F2D-47D0-8B0B-2D8920010E49}" dt="2023-04-21T01:40:10.417" v="139" actId="1076"/>
        <pc:sldMkLst>
          <pc:docMk/>
          <pc:sldMk cId="790130339" sldId="3424"/>
        </pc:sldMkLst>
        <pc:spChg chg="mod">
          <ac:chgData name="Thao Phuong" userId="dd1b873d0ed009f0" providerId="LiveId" clId="{91B8699F-4F2D-47D0-8B0B-2D8920010E49}" dt="2023-04-21T01:40:10.417" v="139" actId="1076"/>
          <ac:spMkLst>
            <pc:docMk/>
            <pc:sldMk cId="790130339" sldId="3424"/>
            <ac:spMk id="2" creationId="{8FCA8E55-DAEB-4272-9E59-FE7D880686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2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18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0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2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9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slide" Target="slide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0.jp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0.jp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435364"/>
            <a:ext cx="5720001" cy="1102519"/>
          </a:xfrm>
        </p:spPr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3" y="3752193"/>
            <a:ext cx="4710589" cy="131445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8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2096" y="1154540"/>
            <a:ext cx="9006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2803051" y="1888867"/>
            <a:ext cx="34313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spc="-85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84" y="2589547"/>
            <a:ext cx="9006431" cy="1962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303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Phân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loại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,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thập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,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ghi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chép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liệu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bảng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liệu</a:t>
            </a:r>
            <a:endParaRPr lang="en-US" sz="303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</a:t>
            </a:r>
            <a:r>
              <a:rPr lang="en-US" sz="303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303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</a:p>
          <a:p>
            <a:pPr algn="ctr">
              <a:defRPr/>
            </a:pPr>
            <a:endParaRPr lang="en-US" sz="303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8" y="816112"/>
            <a:ext cx="8382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8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397" y="811719"/>
            <a:ext cx="8129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hang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43420"/>
              </p:ext>
            </p:extLst>
          </p:nvPr>
        </p:nvGraphicFramePr>
        <p:xfrm>
          <a:off x="880989" y="2219960"/>
          <a:ext cx="7836291" cy="241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371">
                  <a:extLst>
                    <a:ext uri="{9D8B030D-6E8A-4147-A177-3AD203B41FA5}">
                      <a16:colId xmlns:a16="http://schemas.microsoft.com/office/drawing/2014/main" val="346837529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83010957"/>
                    </a:ext>
                  </a:extLst>
                </a:gridCol>
                <a:gridCol w="2266550">
                  <a:extLst>
                    <a:ext uri="{9D8B030D-6E8A-4147-A177-3AD203B41FA5}">
                      <a16:colId xmlns:a16="http://schemas.microsoft.com/office/drawing/2014/main" val="4210097975"/>
                    </a:ext>
                  </a:extLst>
                </a:gridCol>
                <a:gridCol w="1741570">
                  <a:extLst>
                    <a:ext uri="{9D8B030D-6E8A-4147-A177-3AD203B41FA5}">
                      <a16:colId xmlns:a16="http://schemas.microsoft.com/office/drawing/2014/main" val="3503375096"/>
                    </a:ext>
                  </a:extLst>
                </a:gridCol>
              </a:tblGrid>
              <a:tr h="794173">
                <a:tc>
                  <a:txBody>
                    <a:bodyPr/>
                    <a:lstStyle/>
                    <a:p>
                      <a:pPr algn="r"/>
                      <a:r>
                        <a:rPr lang="en-US" sz="2400" dirty="0" err="1"/>
                        <a:t>Tháng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 err="1"/>
                        <a:t>Loại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sách</a:t>
                      </a:r>
                      <a:endParaRPr lang="en-US" sz="2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3050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Sách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khoa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65935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Truyện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tranh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540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612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7571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907280" y="3048000"/>
            <a:ext cx="1935480" cy="12801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397" y="811719"/>
            <a:ext cx="8129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989" y="2219960"/>
          <a:ext cx="7836291" cy="241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371">
                  <a:extLst>
                    <a:ext uri="{9D8B030D-6E8A-4147-A177-3AD203B41FA5}">
                      <a16:colId xmlns:a16="http://schemas.microsoft.com/office/drawing/2014/main" val="346837529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83010957"/>
                    </a:ext>
                  </a:extLst>
                </a:gridCol>
                <a:gridCol w="2266550">
                  <a:extLst>
                    <a:ext uri="{9D8B030D-6E8A-4147-A177-3AD203B41FA5}">
                      <a16:colId xmlns:a16="http://schemas.microsoft.com/office/drawing/2014/main" val="4210097975"/>
                    </a:ext>
                  </a:extLst>
                </a:gridCol>
                <a:gridCol w="1741570">
                  <a:extLst>
                    <a:ext uri="{9D8B030D-6E8A-4147-A177-3AD203B41FA5}">
                      <a16:colId xmlns:a16="http://schemas.microsoft.com/office/drawing/2014/main" val="3503375096"/>
                    </a:ext>
                  </a:extLst>
                </a:gridCol>
              </a:tblGrid>
              <a:tr h="794173">
                <a:tc>
                  <a:txBody>
                    <a:bodyPr/>
                    <a:lstStyle/>
                    <a:p>
                      <a:pPr algn="r"/>
                      <a:r>
                        <a:rPr lang="en-US" sz="2400" dirty="0" err="1"/>
                        <a:t>Tháng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 err="1"/>
                        <a:t>Loại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sách</a:t>
                      </a:r>
                      <a:endParaRPr lang="en-US" sz="2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3050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Sách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khoa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65935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Truyện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tranh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540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612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7571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863654" y="3779520"/>
            <a:ext cx="5853626" cy="6248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397" y="811719"/>
            <a:ext cx="8129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989" y="2219960"/>
          <a:ext cx="7836291" cy="241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371">
                  <a:extLst>
                    <a:ext uri="{9D8B030D-6E8A-4147-A177-3AD203B41FA5}">
                      <a16:colId xmlns:a16="http://schemas.microsoft.com/office/drawing/2014/main" val="346837529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83010957"/>
                    </a:ext>
                  </a:extLst>
                </a:gridCol>
                <a:gridCol w="2266550">
                  <a:extLst>
                    <a:ext uri="{9D8B030D-6E8A-4147-A177-3AD203B41FA5}">
                      <a16:colId xmlns:a16="http://schemas.microsoft.com/office/drawing/2014/main" val="4210097975"/>
                    </a:ext>
                  </a:extLst>
                </a:gridCol>
                <a:gridCol w="1741570">
                  <a:extLst>
                    <a:ext uri="{9D8B030D-6E8A-4147-A177-3AD203B41FA5}">
                      <a16:colId xmlns:a16="http://schemas.microsoft.com/office/drawing/2014/main" val="3503375096"/>
                    </a:ext>
                  </a:extLst>
                </a:gridCol>
              </a:tblGrid>
              <a:tr h="794173">
                <a:tc>
                  <a:txBody>
                    <a:bodyPr/>
                    <a:lstStyle/>
                    <a:p>
                      <a:pPr algn="r"/>
                      <a:r>
                        <a:rPr lang="en-US" sz="2400" dirty="0" err="1"/>
                        <a:t>Tháng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 err="1"/>
                        <a:t>Loại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sách</a:t>
                      </a:r>
                      <a:endParaRPr lang="en-US" sz="2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3050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Sách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khoa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65935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Truyện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tranh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400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540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612 </a:t>
                      </a:r>
                      <a:r>
                        <a:rPr lang="en-US" sz="2400" dirty="0" err="1"/>
                        <a:t>quyển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7571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863654" y="3017520"/>
            <a:ext cx="1935480" cy="12801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513339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32333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56714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98050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98050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35387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10353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29808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70315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107278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29730" y="1150443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483124"/>
              </p:ext>
            </p:extLst>
          </p:nvPr>
        </p:nvGraphicFramePr>
        <p:xfrm>
          <a:off x="877979" y="2998382"/>
          <a:ext cx="7836291" cy="2411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371">
                  <a:extLst>
                    <a:ext uri="{9D8B030D-6E8A-4147-A177-3AD203B41FA5}">
                      <a16:colId xmlns:a16="http://schemas.microsoft.com/office/drawing/2014/main" val="346837529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83010957"/>
                    </a:ext>
                  </a:extLst>
                </a:gridCol>
                <a:gridCol w="2266550">
                  <a:extLst>
                    <a:ext uri="{9D8B030D-6E8A-4147-A177-3AD203B41FA5}">
                      <a16:colId xmlns:a16="http://schemas.microsoft.com/office/drawing/2014/main" val="4210097975"/>
                    </a:ext>
                  </a:extLst>
                </a:gridCol>
                <a:gridCol w="1741570">
                  <a:extLst>
                    <a:ext uri="{9D8B030D-6E8A-4147-A177-3AD203B41FA5}">
                      <a16:colId xmlns:a16="http://schemas.microsoft.com/office/drawing/2014/main" val="3503375096"/>
                    </a:ext>
                  </a:extLst>
                </a:gridCol>
              </a:tblGrid>
              <a:tr h="794173">
                <a:tc>
                  <a:txBody>
                    <a:bodyPr/>
                    <a:lstStyle/>
                    <a:p>
                      <a:pPr algn="r"/>
                      <a:r>
                        <a:rPr lang="en-US" sz="2400" dirty="0" err="1"/>
                        <a:t>Tổ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 err="1"/>
                        <a:t>Học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sinh</a:t>
                      </a:r>
                      <a:endParaRPr lang="en-US" sz="2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3050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65935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Nữ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75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5668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-147159" y="865053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1756800" y="1666733"/>
            <a:ext cx="709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12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0982" y="1217442"/>
            <a:ext cx="6452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34" name="Left Arrow 10">
            <a:hlinkClick r:id="rId8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8257" y="953087"/>
            <a:ext cx="5567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HÁI HOA DÂN CHỦ</a:t>
            </a:r>
          </a:p>
        </p:txBody>
      </p:sp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bao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bao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099575" y="1003850"/>
            <a:ext cx="7023345" cy="1809749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đồ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nhất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237182" y="1871783"/>
            <a:ext cx="8081295" cy="2288738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77893" y="1374807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73</a:t>
              </a:r>
            </a:p>
          </p:txBody>
        </p:sp>
      </p:grp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441184" y="4160521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D605A-1862-551D-AC63-8EF62DFB7A68}"/>
              </a:ext>
            </a:extLst>
          </p:cNvPr>
          <p:cNvSpPr txBox="1"/>
          <p:nvPr/>
        </p:nvSpPr>
        <p:spPr>
          <a:xfrm>
            <a:off x="324536" y="2521250"/>
            <a:ext cx="78047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193202" y="1222887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b="1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b="1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1523054" y="194128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</a:rPr>
                <a:t>Đọc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mô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tả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được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số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liệu</a:t>
              </a:r>
              <a:r>
                <a:rPr lang="en-US" sz="2400" dirty="0">
                  <a:latin typeface="+mj-lt"/>
                </a:rPr>
                <a:t> ở </a:t>
              </a:r>
              <a:r>
                <a:rPr lang="en-US" sz="2400" dirty="0" err="1">
                  <a:latin typeface="+mj-lt"/>
                </a:rPr>
                <a:t>dạng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bảng</a:t>
              </a:r>
              <a:r>
                <a:rPr lang="en-US" sz="2400" dirty="0">
                  <a:latin typeface="+mj-lt"/>
                </a:rPr>
                <a:t>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4423313" y="183915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876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xét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đơn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giản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bảng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liệu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611" y="808839"/>
            <a:ext cx="836277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39808"/>
              </p:ext>
            </p:extLst>
          </p:nvPr>
        </p:nvGraphicFramePr>
        <p:xfrm>
          <a:off x="576305" y="3195320"/>
          <a:ext cx="7991388" cy="2163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847">
                  <a:extLst>
                    <a:ext uri="{9D8B030D-6E8A-4147-A177-3AD203B41FA5}">
                      <a16:colId xmlns:a16="http://schemas.microsoft.com/office/drawing/2014/main" val="1212983209"/>
                    </a:ext>
                  </a:extLst>
                </a:gridCol>
                <a:gridCol w="1997847">
                  <a:extLst>
                    <a:ext uri="{9D8B030D-6E8A-4147-A177-3AD203B41FA5}">
                      <a16:colId xmlns:a16="http://schemas.microsoft.com/office/drawing/2014/main" val="3947937424"/>
                    </a:ext>
                  </a:extLst>
                </a:gridCol>
                <a:gridCol w="1997847">
                  <a:extLst>
                    <a:ext uri="{9D8B030D-6E8A-4147-A177-3AD203B41FA5}">
                      <a16:colId xmlns:a16="http://schemas.microsoft.com/office/drawing/2014/main" val="4102974611"/>
                    </a:ext>
                  </a:extLst>
                </a:gridCol>
                <a:gridCol w="1997847">
                  <a:extLst>
                    <a:ext uri="{9D8B030D-6E8A-4147-A177-3AD203B41FA5}">
                      <a16:colId xmlns:a16="http://schemas.microsoft.com/office/drawing/2014/main" val="1899636491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47758"/>
                  </a:ext>
                </a:extLst>
              </a:tr>
              <a:tr h="12190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487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397" y="811719"/>
            <a:ext cx="812988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nuôi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84034"/>
              </p:ext>
            </p:extLst>
          </p:nvPr>
        </p:nvGraphicFramePr>
        <p:xfrm>
          <a:off x="560949" y="1762760"/>
          <a:ext cx="8129885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43">
                  <a:extLst>
                    <a:ext uri="{9D8B030D-6E8A-4147-A177-3AD203B41FA5}">
                      <a16:colId xmlns:a16="http://schemas.microsoft.com/office/drawing/2014/main" val="346837529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1983010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10097975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3503375096"/>
                    </a:ext>
                  </a:extLst>
                </a:gridCol>
                <a:gridCol w="1478282">
                  <a:extLst>
                    <a:ext uri="{9D8B030D-6E8A-4147-A177-3AD203B41FA5}">
                      <a16:colId xmlns:a16="http://schemas.microsoft.com/office/drawing/2014/main" val="110638914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Loại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nuôi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Bò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Gà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Lợn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454275" algn="l"/>
                        </a:tabLst>
                      </a:pPr>
                      <a:r>
                        <a:rPr lang="en-US" sz="2400" dirty="0" err="1"/>
                        <a:t>Dê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305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lượng</a:t>
                      </a:r>
                      <a:r>
                        <a:rPr lang="en-US" sz="2400" baseline="0" dirty="0"/>
                        <a:t> (con)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6593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7391400" y="2588260"/>
            <a:ext cx="1116554" cy="6273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72000" y="2585720"/>
            <a:ext cx="1116554" cy="6273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429</Words>
  <Application>Microsoft Office PowerPoint</Application>
  <PresentationFormat>On-screen Show (4:3)</PresentationFormat>
  <Paragraphs>112</Paragraphs>
  <Slides>18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Quicksand Bold</vt:lpstr>
      <vt:lpstr>Arial</vt:lpstr>
      <vt:lpstr>Arial Black</vt:lpstr>
      <vt:lpstr>Calibri</vt:lpstr>
      <vt:lpstr>Calibri Light</vt:lpstr>
      <vt:lpstr>Coiny</vt:lpstr>
      <vt:lpstr>ITC Avant Garde Std Bk</vt:lpstr>
      <vt:lpstr>Times New Roman</vt:lpstr>
      <vt:lpstr>字魂59号-创粗黑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Thao Phuong</cp:lastModifiedBy>
  <cp:revision>92</cp:revision>
  <dcterms:created xsi:type="dcterms:W3CDTF">2021-06-03T14:58:56Z</dcterms:created>
  <dcterms:modified xsi:type="dcterms:W3CDTF">2023-04-21T02:38:04Z</dcterms:modified>
</cp:coreProperties>
</file>