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84" r:id="rId3"/>
    <p:sldMasterId id="2147483696" r:id="rId4"/>
    <p:sldMasterId id="2147483709" r:id="rId5"/>
  </p:sldMasterIdLst>
  <p:notesMasterIdLst>
    <p:notesMasterId r:id="rId21"/>
  </p:notesMasterIdLst>
  <p:sldIdLst>
    <p:sldId id="762" r:id="rId6"/>
    <p:sldId id="263" r:id="rId7"/>
    <p:sldId id="283" r:id="rId8"/>
    <p:sldId id="274" r:id="rId9"/>
    <p:sldId id="336" r:id="rId10"/>
    <p:sldId id="332" r:id="rId11"/>
    <p:sldId id="320" r:id="rId12"/>
    <p:sldId id="327" r:id="rId13"/>
    <p:sldId id="330" r:id="rId14"/>
    <p:sldId id="333" r:id="rId15"/>
    <p:sldId id="334" r:id="rId16"/>
    <p:sldId id="335" r:id="rId17"/>
    <p:sldId id="337" r:id="rId18"/>
    <p:sldId id="295" r:id="rId19"/>
    <p:sldId id="29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o Phuong" userId="dd1b873d0ed009f0" providerId="LiveId" clId="{420AB351-A3E4-4186-98DE-957812BFC47C}"/>
    <pc:docChg chg="addSld modSld sldOrd">
      <pc:chgData name="Thao Phuong" userId="dd1b873d0ed009f0" providerId="LiveId" clId="{420AB351-A3E4-4186-98DE-957812BFC47C}" dt="2023-04-12T08:58:19.341" v="7"/>
      <pc:docMkLst>
        <pc:docMk/>
      </pc:docMkLst>
      <pc:sldChg chg="ord">
        <pc:chgData name="Thao Phuong" userId="dd1b873d0ed009f0" providerId="LiveId" clId="{420AB351-A3E4-4186-98DE-957812BFC47C}" dt="2023-04-12T08:58:19.341" v="7"/>
        <pc:sldMkLst>
          <pc:docMk/>
          <pc:sldMk cId="260283117" sldId="274"/>
        </pc:sldMkLst>
      </pc:sldChg>
      <pc:sldChg chg="modSp add mod ord modTransition">
        <pc:chgData name="Thao Phuong" userId="dd1b873d0ed009f0" providerId="LiveId" clId="{420AB351-A3E4-4186-98DE-957812BFC47C}" dt="2023-04-12T08:58:12.653" v="5" actId="14100"/>
        <pc:sldMkLst>
          <pc:docMk/>
          <pc:sldMk cId="2188084738" sldId="762"/>
        </pc:sldMkLst>
        <pc:spChg chg="mod">
          <ac:chgData name="Thao Phuong" userId="dd1b873d0ed009f0" providerId="LiveId" clId="{420AB351-A3E4-4186-98DE-957812BFC47C}" dt="2023-04-12T08:58:08.889" v="4" actId="20577"/>
          <ac:spMkLst>
            <pc:docMk/>
            <pc:sldMk cId="2188084738" sldId="762"/>
            <ac:spMk id="7" creationId="{00000000-0000-0000-0000-000000000000}"/>
          </ac:spMkLst>
        </pc:spChg>
        <pc:picChg chg="mod">
          <ac:chgData name="Thao Phuong" userId="dd1b873d0ed009f0" providerId="LiveId" clId="{420AB351-A3E4-4186-98DE-957812BFC47C}" dt="2023-04-12T08:58:12.653" v="5" actId="14100"/>
          <ac:picMkLst>
            <pc:docMk/>
            <pc:sldMk cId="2188084738" sldId="762"/>
            <ac:picMk id="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1F9BF-29F2-4DEF-B015-61D0A6794BBC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9498A-8D2E-4431-9ABE-C0B1AD7DC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57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731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571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623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646CDB-C79E-42A0-8153-203025C867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738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646CDB-C79E-42A0-8153-203025C867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586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" name="Google Shape;4044;gddba04b644_0_1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5" name="Google Shape;4045;gddba04b644_0_1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81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89400" y="1865432"/>
            <a:ext cx="7013200" cy="21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745600" y="4558768"/>
            <a:ext cx="6700800" cy="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056647" y="5173786"/>
            <a:ext cx="5135269" cy="1684175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7056738" y="14998"/>
            <a:ext cx="5135269" cy="1684175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471117" y="5173801"/>
            <a:ext cx="959667" cy="1052300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466877" y="2286180"/>
            <a:ext cx="589092" cy="1086891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" name="Google Shape;43;p2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10857715" y="2896039"/>
            <a:ext cx="766671" cy="1065943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10919550" y="20785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0821591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667735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667735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667733" y="4000037"/>
            <a:ext cx="3007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667735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1156099" y="2301533"/>
            <a:ext cx="13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1287899" y="4318833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8044337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8044337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8044337" y="4000027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8044337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6669496" y="2348933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6668296" y="4318833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442353" y="368625"/>
            <a:ext cx="685609" cy="1055900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10859796" y="4172987"/>
            <a:ext cx="2021032" cy="412196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625601" y="5163090"/>
            <a:ext cx="5135269" cy="1684175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471117" y="5479034"/>
            <a:ext cx="959667" cy="1052300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378185" y="2583118"/>
            <a:ext cx="597033" cy="596233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4823114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14"/>
          <p:cNvSpPr txBox="1">
            <a:spLocks noGrp="1"/>
          </p:cNvSpPr>
          <p:nvPr>
            <p:ph type="title"/>
          </p:nvPr>
        </p:nvSpPr>
        <p:spPr>
          <a:xfrm>
            <a:off x="4117600" y="4198963"/>
            <a:ext cx="39568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97" name="Google Shape;897;p14"/>
          <p:cNvSpPr txBox="1">
            <a:spLocks noGrp="1"/>
          </p:cNvSpPr>
          <p:nvPr>
            <p:ph type="subTitle" idx="1"/>
          </p:nvPr>
        </p:nvSpPr>
        <p:spPr>
          <a:xfrm>
            <a:off x="1828800" y="2405553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98" name="Google Shape;898;p14"/>
          <p:cNvGrpSpPr/>
          <p:nvPr/>
        </p:nvGrpSpPr>
        <p:grpSpPr>
          <a:xfrm rot="-949315">
            <a:off x="535997" y="507400"/>
            <a:ext cx="508441" cy="938168"/>
            <a:chOff x="1400150" y="238125"/>
            <a:chExt cx="388525" cy="716900"/>
          </a:xfrm>
        </p:grpSpPr>
        <p:sp>
          <p:nvSpPr>
            <p:cNvPr id="899" name="Google Shape;899;p1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5" name="Google Shape;905;p14"/>
          <p:cNvGrpSpPr/>
          <p:nvPr/>
        </p:nvGrpSpPr>
        <p:grpSpPr>
          <a:xfrm rot="180786">
            <a:off x="1900662" y="334500"/>
            <a:ext cx="661783" cy="920112"/>
            <a:chOff x="2270250" y="238125"/>
            <a:chExt cx="513575" cy="714050"/>
          </a:xfrm>
        </p:grpSpPr>
        <p:sp>
          <p:nvSpPr>
            <p:cNvPr id="906" name="Google Shape;906;p14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0" name="Google Shape;920;p14"/>
          <p:cNvSpPr/>
          <p:nvPr/>
        </p:nvSpPr>
        <p:spPr>
          <a:xfrm rot="3842797">
            <a:off x="1348797" y="568182"/>
            <a:ext cx="342236" cy="62750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21" name="Google Shape;921;p14"/>
          <p:cNvGrpSpPr/>
          <p:nvPr/>
        </p:nvGrpSpPr>
        <p:grpSpPr>
          <a:xfrm>
            <a:off x="10757908" y="5368375"/>
            <a:ext cx="966267" cy="1179447"/>
            <a:chOff x="3674000" y="1031475"/>
            <a:chExt cx="592075" cy="722700"/>
          </a:xfrm>
        </p:grpSpPr>
        <p:sp>
          <p:nvSpPr>
            <p:cNvPr id="922" name="Google Shape;922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fill="none" extrusionOk="0">
                  <a:moveTo>
                    <a:pt x="22780" y="7482"/>
                  </a:move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lnTo>
                    <a:pt x="12661" y="0"/>
                  </a:ln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fill="none" extrusionOk="0">
                  <a:moveTo>
                    <a:pt x="24" y="1615"/>
                  </a:moveTo>
                  <a:lnTo>
                    <a:pt x="24" y="1615"/>
                  </a:lnTo>
                  <a:lnTo>
                    <a:pt x="1" y="1520"/>
                  </a:lnTo>
                  <a:lnTo>
                    <a:pt x="1" y="1449"/>
                  </a:lnTo>
                  <a:lnTo>
                    <a:pt x="24" y="1402"/>
                  </a:lnTo>
                  <a:lnTo>
                    <a:pt x="24" y="1402"/>
                  </a:lnTo>
                  <a:lnTo>
                    <a:pt x="72" y="1330"/>
                  </a:lnTo>
                  <a:lnTo>
                    <a:pt x="96" y="1259"/>
                  </a:lnTo>
                  <a:lnTo>
                    <a:pt x="96" y="1140"/>
                  </a:lnTo>
                  <a:lnTo>
                    <a:pt x="24" y="879"/>
                  </a:lnTo>
                  <a:lnTo>
                    <a:pt x="24" y="879"/>
                  </a:lnTo>
                  <a:lnTo>
                    <a:pt x="1" y="784"/>
                  </a:lnTo>
                  <a:lnTo>
                    <a:pt x="24" y="713"/>
                  </a:lnTo>
                  <a:lnTo>
                    <a:pt x="72" y="642"/>
                  </a:lnTo>
                  <a:lnTo>
                    <a:pt x="167" y="594"/>
                  </a:lnTo>
                  <a:lnTo>
                    <a:pt x="167" y="594"/>
                  </a:lnTo>
                  <a:lnTo>
                    <a:pt x="262" y="499"/>
                  </a:lnTo>
                  <a:lnTo>
                    <a:pt x="357" y="380"/>
                  </a:lnTo>
                  <a:lnTo>
                    <a:pt x="452" y="23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523" y="48"/>
                  </a:lnTo>
                  <a:lnTo>
                    <a:pt x="523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618" y="0"/>
                  </a:lnTo>
                  <a:lnTo>
                    <a:pt x="642" y="24"/>
                  </a:lnTo>
                  <a:lnTo>
                    <a:pt x="689" y="95"/>
                  </a:lnTo>
                  <a:lnTo>
                    <a:pt x="689" y="95"/>
                  </a:lnTo>
                  <a:lnTo>
                    <a:pt x="737" y="214"/>
                  </a:lnTo>
                  <a:lnTo>
                    <a:pt x="761" y="333"/>
                  </a:lnTo>
                  <a:lnTo>
                    <a:pt x="784" y="451"/>
                  </a:lnTo>
                  <a:lnTo>
                    <a:pt x="784" y="570"/>
                  </a:lnTo>
                  <a:lnTo>
                    <a:pt x="784" y="570"/>
                  </a:lnTo>
                  <a:lnTo>
                    <a:pt x="737" y="855"/>
                  </a:lnTo>
                  <a:lnTo>
                    <a:pt x="689" y="1140"/>
                  </a:lnTo>
                  <a:lnTo>
                    <a:pt x="666" y="1425"/>
                  </a:lnTo>
                  <a:lnTo>
                    <a:pt x="666" y="1687"/>
                  </a:lnTo>
                  <a:lnTo>
                    <a:pt x="666" y="1687"/>
                  </a:lnTo>
                  <a:lnTo>
                    <a:pt x="666" y="1758"/>
                  </a:lnTo>
                  <a:lnTo>
                    <a:pt x="642" y="1829"/>
                  </a:lnTo>
                  <a:lnTo>
                    <a:pt x="594" y="1877"/>
                  </a:lnTo>
                  <a:lnTo>
                    <a:pt x="547" y="1924"/>
                  </a:lnTo>
                  <a:lnTo>
                    <a:pt x="404" y="1995"/>
                  </a:lnTo>
                  <a:lnTo>
                    <a:pt x="333" y="2019"/>
                  </a:lnTo>
                  <a:lnTo>
                    <a:pt x="286" y="2019"/>
                  </a:lnTo>
                  <a:lnTo>
                    <a:pt x="286" y="2019"/>
                  </a:lnTo>
                  <a:lnTo>
                    <a:pt x="214" y="1995"/>
                  </a:lnTo>
                  <a:lnTo>
                    <a:pt x="167" y="1972"/>
                  </a:lnTo>
                  <a:lnTo>
                    <a:pt x="119" y="1900"/>
                  </a:lnTo>
                  <a:lnTo>
                    <a:pt x="72" y="1805"/>
                  </a:lnTo>
                  <a:lnTo>
                    <a:pt x="48" y="1710"/>
                  </a:lnTo>
                  <a:lnTo>
                    <a:pt x="48" y="1710"/>
                  </a:lnTo>
                  <a:lnTo>
                    <a:pt x="24" y="161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5" name="Google Shape;1005;p14"/>
          <p:cNvGrpSpPr/>
          <p:nvPr/>
        </p:nvGrpSpPr>
        <p:grpSpPr>
          <a:xfrm>
            <a:off x="10881134" y="4300551"/>
            <a:ext cx="719767" cy="772800"/>
            <a:chOff x="2788263" y="4569213"/>
            <a:chExt cx="539825" cy="579600"/>
          </a:xfrm>
        </p:grpSpPr>
        <p:sp>
          <p:nvSpPr>
            <p:cNvPr id="1006" name="Google Shape;1006;p14"/>
            <p:cNvSpPr/>
            <p:nvPr/>
          </p:nvSpPr>
          <p:spPr>
            <a:xfrm>
              <a:off x="2788263" y="4569213"/>
              <a:ext cx="539825" cy="579600"/>
            </a:xfrm>
            <a:custGeom>
              <a:avLst/>
              <a:gdLst/>
              <a:ahLst/>
              <a:cxnLst/>
              <a:rect l="l" t="t" r="r" b="b"/>
              <a:pathLst>
                <a:path w="21593" h="23184" extrusionOk="0">
                  <a:moveTo>
                    <a:pt x="14371" y="1"/>
                  </a:moveTo>
                  <a:lnTo>
                    <a:pt x="14158" y="24"/>
                  </a:lnTo>
                  <a:lnTo>
                    <a:pt x="13968" y="48"/>
                  </a:lnTo>
                  <a:lnTo>
                    <a:pt x="13754" y="119"/>
                  </a:lnTo>
                  <a:lnTo>
                    <a:pt x="13564" y="191"/>
                  </a:lnTo>
                  <a:lnTo>
                    <a:pt x="13374" y="286"/>
                  </a:lnTo>
                  <a:lnTo>
                    <a:pt x="13208" y="404"/>
                  </a:lnTo>
                  <a:lnTo>
                    <a:pt x="13041" y="547"/>
                  </a:lnTo>
                  <a:lnTo>
                    <a:pt x="12875" y="689"/>
                  </a:lnTo>
                  <a:lnTo>
                    <a:pt x="12685" y="974"/>
                  </a:lnTo>
                  <a:lnTo>
                    <a:pt x="12542" y="1259"/>
                  </a:lnTo>
                  <a:lnTo>
                    <a:pt x="12447" y="1568"/>
                  </a:lnTo>
                  <a:lnTo>
                    <a:pt x="12400" y="1877"/>
                  </a:lnTo>
                  <a:lnTo>
                    <a:pt x="12400" y="2210"/>
                  </a:lnTo>
                  <a:lnTo>
                    <a:pt x="12447" y="2518"/>
                  </a:lnTo>
                  <a:lnTo>
                    <a:pt x="12519" y="2851"/>
                  </a:lnTo>
                  <a:lnTo>
                    <a:pt x="12661" y="3136"/>
                  </a:lnTo>
                  <a:lnTo>
                    <a:pt x="832" y="16746"/>
                  </a:lnTo>
                  <a:lnTo>
                    <a:pt x="595" y="17055"/>
                  </a:lnTo>
                  <a:lnTo>
                    <a:pt x="405" y="17364"/>
                  </a:lnTo>
                  <a:lnTo>
                    <a:pt x="262" y="17697"/>
                  </a:lnTo>
                  <a:lnTo>
                    <a:pt x="143" y="18053"/>
                  </a:lnTo>
                  <a:lnTo>
                    <a:pt x="48" y="18409"/>
                  </a:lnTo>
                  <a:lnTo>
                    <a:pt x="1" y="18789"/>
                  </a:lnTo>
                  <a:lnTo>
                    <a:pt x="1" y="19169"/>
                  </a:lnTo>
                  <a:lnTo>
                    <a:pt x="25" y="19573"/>
                  </a:lnTo>
                  <a:lnTo>
                    <a:pt x="96" y="19929"/>
                  </a:lnTo>
                  <a:lnTo>
                    <a:pt x="191" y="20286"/>
                  </a:lnTo>
                  <a:lnTo>
                    <a:pt x="333" y="20618"/>
                  </a:lnTo>
                  <a:lnTo>
                    <a:pt x="500" y="20975"/>
                  </a:lnTo>
                  <a:lnTo>
                    <a:pt x="690" y="21283"/>
                  </a:lnTo>
                  <a:lnTo>
                    <a:pt x="927" y="21592"/>
                  </a:lnTo>
                  <a:lnTo>
                    <a:pt x="1165" y="21877"/>
                  </a:lnTo>
                  <a:lnTo>
                    <a:pt x="1450" y="22138"/>
                  </a:lnTo>
                  <a:lnTo>
                    <a:pt x="1759" y="22376"/>
                  </a:lnTo>
                  <a:lnTo>
                    <a:pt x="2067" y="22590"/>
                  </a:lnTo>
                  <a:lnTo>
                    <a:pt x="2400" y="22780"/>
                  </a:lnTo>
                  <a:lnTo>
                    <a:pt x="2756" y="22922"/>
                  </a:lnTo>
                  <a:lnTo>
                    <a:pt x="3112" y="23041"/>
                  </a:lnTo>
                  <a:lnTo>
                    <a:pt x="3469" y="23112"/>
                  </a:lnTo>
                  <a:lnTo>
                    <a:pt x="3825" y="23160"/>
                  </a:lnTo>
                  <a:lnTo>
                    <a:pt x="4205" y="23184"/>
                  </a:lnTo>
                  <a:lnTo>
                    <a:pt x="4585" y="23160"/>
                  </a:lnTo>
                  <a:lnTo>
                    <a:pt x="4965" y="23112"/>
                  </a:lnTo>
                  <a:lnTo>
                    <a:pt x="5321" y="23017"/>
                  </a:lnTo>
                  <a:lnTo>
                    <a:pt x="5678" y="22875"/>
                  </a:lnTo>
                  <a:lnTo>
                    <a:pt x="6010" y="22709"/>
                  </a:lnTo>
                  <a:lnTo>
                    <a:pt x="6319" y="22495"/>
                  </a:lnTo>
                  <a:lnTo>
                    <a:pt x="6604" y="22281"/>
                  </a:lnTo>
                  <a:lnTo>
                    <a:pt x="6865" y="21996"/>
                  </a:lnTo>
                  <a:lnTo>
                    <a:pt x="18694" y="8385"/>
                  </a:lnTo>
                  <a:lnTo>
                    <a:pt x="19027" y="8480"/>
                  </a:lnTo>
                  <a:lnTo>
                    <a:pt x="19336" y="8528"/>
                  </a:lnTo>
                  <a:lnTo>
                    <a:pt x="19668" y="8528"/>
                  </a:lnTo>
                  <a:lnTo>
                    <a:pt x="19977" y="8480"/>
                  </a:lnTo>
                  <a:lnTo>
                    <a:pt x="20286" y="8385"/>
                  </a:lnTo>
                  <a:lnTo>
                    <a:pt x="20595" y="8267"/>
                  </a:lnTo>
                  <a:lnTo>
                    <a:pt x="20856" y="8077"/>
                  </a:lnTo>
                  <a:lnTo>
                    <a:pt x="21094" y="7839"/>
                  </a:lnTo>
                  <a:lnTo>
                    <a:pt x="21236" y="7649"/>
                  </a:lnTo>
                  <a:lnTo>
                    <a:pt x="21355" y="7483"/>
                  </a:lnTo>
                  <a:lnTo>
                    <a:pt x="21450" y="7269"/>
                  </a:lnTo>
                  <a:lnTo>
                    <a:pt x="21521" y="7055"/>
                  </a:lnTo>
                  <a:lnTo>
                    <a:pt x="21569" y="6841"/>
                  </a:lnTo>
                  <a:lnTo>
                    <a:pt x="21592" y="6628"/>
                  </a:lnTo>
                  <a:lnTo>
                    <a:pt x="21592" y="6414"/>
                  </a:lnTo>
                  <a:lnTo>
                    <a:pt x="21569" y="6176"/>
                  </a:lnTo>
                  <a:lnTo>
                    <a:pt x="21545" y="5963"/>
                  </a:lnTo>
                  <a:lnTo>
                    <a:pt x="21474" y="5773"/>
                  </a:lnTo>
                  <a:lnTo>
                    <a:pt x="21402" y="5583"/>
                  </a:lnTo>
                  <a:lnTo>
                    <a:pt x="21307" y="5392"/>
                  </a:lnTo>
                  <a:lnTo>
                    <a:pt x="21212" y="5226"/>
                  </a:lnTo>
                  <a:lnTo>
                    <a:pt x="21094" y="5060"/>
                  </a:lnTo>
                  <a:lnTo>
                    <a:pt x="20951" y="4894"/>
                  </a:lnTo>
                  <a:lnTo>
                    <a:pt x="20785" y="4751"/>
                  </a:lnTo>
                  <a:lnTo>
                    <a:pt x="15987" y="571"/>
                  </a:lnTo>
                  <a:lnTo>
                    <a:pt x="15797" y="428"/>
                  </a:lnTo>
                  <a:lnTo>
                    <a:pt x="15607" y="309"/>
                  </a:lnTo>
                  <a:lnTo>
                    <a:pt x="15417" y="191"/>
                  </a:lnTo>
                  <a:lnTo>
                    <a:pt x="15203" y="119"/>
                  </a:lnTo>
                  <a:lnTo>
                    <a:pt x="15013" y="48"/>
                  </a:lnTo>
                  <a:lnTo>
                    <a:pt x="14799" y="24"/>
                  </a:lnTo>
                  <a:lnTo>
                    <a:pt x="14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2820338" y="4640463"/>
              <a:ext cx="435900" cy="476275"/>
            </a:xfrm>
            <a:custGeom>
              <a:avLst/>
              <a:gdLst/>
              <a:ahLst/>
              <a:cxnLst/>
              <a:rect l="l" t="t" r="r" b="b"/>
              <a:pathLst>
                <a:path w="17436" h="19051" extrusionOk="0">
                  <a:moveTo>
                    <a:pt x="13350" y="1"/>
                  </a:moveTo>
                  <a:lnTo>
                    <a:pt x="523" y="14752"/>
                  </a:lnTo>
                  <a:lnTo>
                    <a:pt x="381" y="14942"/>
                  </a:lnTo>
                  <a:lnTo>
                    <a:pt x="238" y="15155"/>
                  </a:lnTo>
                  <a:lnTo>
                    <a:pt x="143" y="15369"/>
                  </a:lnTo>
                  <a:lnTo>
                    <a:pt x="72" y="15583"/>
                  </a:lnTo>
                  <a:lnTo>
                    <a:pt x="24" y="15820"/>
                  </a:lnTo>
                  <a:lnTo>
                    <a:pt x="0" y="16058"/>
                  </a:lnTo>
                  <a:lnTo>
                    <a:pt x="0" y="16296"/>
                  </a:lnTo>
                  <a:lnTo>
                    <a:pt x="24" y="16533"/>
                  </a:lnTo>
                  <a:lnTo>
                    <a:pt x="72" y="16771"/>
                  </a:lnTo>
                  <a:lnTo>
                    <a:pt x="143" y="17008"/>
                  </a:lnTo>
                  <a:lnTo>
                    <a:pt x="214" y="17246"/>
                  </a:lnTo>
                  <a:lnTo>
                    <a:pt x="333" y="17483"/>
                  </a:lnTo>
                  <a:lnTo>
                    <a:pt x="476" y="17697"/>
                  </a:lnTo>
                  <a:lnTo>
                    <a:pt x="642" y="17934"/>
                  </a:lnTo>
                  <a:lnTo>
                    <a:pt x="808" y="18125"/>
                  </a:lnTo>
                  <a:lnTo>
                    <a:pt x="1022" y="18315"/>
                  </a:lnTo>
                  <a:lnTo>
                    <a:pt x="1236" y="18481"/>
                  </a:lnTo>
                  <a:lnTo>
                    <a:pt x="1449" y="18647"/>
                  </a:lnTo>
                  <a:lnTo>
                    <a:pt x="1687" y="18766"/>
                  </a:lnTo>
                  <a:lnTo>
                    <a:pt x="1924" y="18861"/>
                  </a:lnTo>
                  <a:lnTo>
                    <a:pt x="2162" y="18956"/>
                  </a:lnTo>
                  <a:lnTo>
                    <a:pt x="2423" y="19003"/>
                  </a:lnTo>
                  <a:lnTo>
                    <a:pt x="2661" y="19051"/>
                  </a:lnTo>
                  <a:lnTo>
                    <a:pt x="3160" y="19051"/>
                  </a:lnTo>
                  <a:lnTo>
                    <a:pt x="3397" y="19003"/>
                  </a:lnTo>
                  <a:lnTo>
                    <a:pt x="3635" y="18956"/>
                  </a:lnTo>
                  <a:lnTo>
                    <a:pt x="3848" y="18861"/>
                  </a:lnTo>
                  <a:lnTo>
                    <a:pt x="4062" y="18766"/>
                  </a:lnTo>
                  <a:lnTo>
                    <a:pt x="4252" y="18623"/>
                  </a:lnTo>
                  <a:lnTo>
                    <a:pt x="4442" y="18481"/>
                  </a:lnTo>
                  <a:lnTo>
                    <a:pt x="4609" y="18315"/>
                  </a:lnTo>
                  <a:lnTo>
                    <a:pt x="17435" y="3564"/>
                  </a:lnTo>
                  <a:lnTo>
                    <a:pt x="13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2840538" y="4801988"/>
              <a:ext cx="324250" cy="294575"/>
            </a:xfrm>
            <a:custGeom>
              <a:avLst/>
              <a:gdLst/>
              <a:ahLst/>
              <a:cxnLst/>
              <a:rect l="l" t="t" r="r" b="b"/>
              <a:pathLst>
                <a:path w="12970" h="11783" extrusionOk="0">
                  <a:moveTo>
                    <a:pt x="12969" y="1"/>
                  </a:moveTo>
                  <a:lnTo>
                    <a:pt x="7862" y="238"/>
                  </a:lnTo>
                  <a:lnTo>
                    <a:pt x="356" y="8861"/>
                  </a:lnTo>
                  <a:lnTo>
                    <a:pt x="261" y="8979"/>
                  </a:lnTo>
                  <a:lnTo>
                    <a:pt x="190" y="9122"/>
                  </a:lnTo>
                  <a:lnTo>
                    <a:pt x="119" y="9264"/>
                  </a:lnTo>
                  <a:lnTo>
                    <a:pt x="71" y="9431"/>
                  </a:lnTo>
                  <a:lnTo>
                    <a:pt x="24" y="9573"/>
                  </a:lnTo>
                  <a:lnTo>
                    <a:pt x="0" y="9740"/>
                  </a:lnTo>
                  <a:lnTo>
                    <a:pt x="0" y="9906"/>
                  </a:lnTo>
                  <a:lnTo>
                    <a:pt x="24" y="10072"/>
                  </a:lnTo>
                  <a:lnTo>
                    <a:pt x="48" y="10238"/>
                  </a:lnTo>
                  <a:lnTo>
                    <a:pt x="95" y="10405"/>
                  </a:lnTo>
                  <a:lnTo>
                    <a:pt x="166" y="10571"/>
                  </a:lnTo>
                  <a:lnTo>
                    <a:pt x="238" y="10713"/>
                  </a:lnTo>
                  <a:lnTo>
                    <a:pt x="333" y="10880"/>
                  </a:lnTo>
                  <a:lnTo>
                    <a:pt x="451" y="11022"/>
                  </a:lnTo>
                  <a:lnTo>
                    <a:pt x="570" y="11165"/>
                  </a:lnTo>
                  <a:lnTo>
                    <a:pt x="689" y="11283"/>
                  </a:lnTo>
                  <a:lnTo>
                    <a:pt x="855" y="11402"/>
                  </a:lnTo>
                  <a:lnTo>
                    <a:pt x="998" y="11497"/>
                  </a:lnTo>
                  <a:lnTo>
                    <a:pt x="1164" y="11592"/>
                  </a:lnTo>
                  <a:lnTo>
                    <a:pt x="1330" y="11664"/>
                  </a:lnTo>
                  <a:lnTo>
                    <a:pt x="1497" y="11711"/>
                  </a:lnTo>
                  <a:lnTo>
                    <a:pt x="1663" y="11759"/>
                  </a:lnTo>
                  <a:lnTo>
                    <a:pt x="1829" y="11782"/>
                  </a:lnTo>
                  <a:lnTo>
                    <a:pt x="2162" y="11782"/>
                  </a:lnTo>
                  <a:lnTo>
                    <a:pt x="2328" y="11759"/>
                  </a:lnTo>
                  <a:lnTo>
                    <a:pt x="2470" y="11711"/>
                  </a:lnTo>
                  <a:lnTo>
                    <a:pt x="2637" y="11664"/>
                  </a:lnTo>
                  <a:lnTo>
                    <a:pt x="2779" y="11592"/>
                  </a:lnTo>
                  <a:lnTo>
                    <a:pt x="2898" y="11497"/>
                  </a:lnTo>
                  <a:lnTo>
                    <a:pt x="3040" y="11402"/>
                  </a:lnTo>
                  <a:lnTo>
                    <a:pt x="3159" y="11283"/>
                  </a:lnTo>
                  <a:lnTo>
                    <a:pt x="12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2866063" y="4714113"/>
              <a:ext cx="285050" cy="325425"/>
            </a:xfrm>
            <a:custGeom>
              <a:avLst/>
              <a:gdLst/>
              <a:ahLst/>
              <a:cxnLst/>
              <a:rect l="l" t="t" r="r" b="b"/>
              <a:pathLst>
                <a:path w="11402" h="13017" extrusionOk="0">
                  <a:moveTo>
                    <a:pt x="11069" y="0"/>
                  </a:moveTo>
                  <a:lnTo>
                    <a:pt x="10974" y="24"/>
                  </a:lnTo>
                  <a:lnTo>
                    <a:pt x="10879" y="72"/>
                  </a:lnTo>
                  <a:lnTo>
                    <a:pt x="72" y="12494"/>
                  </a:lnTo>
                  <a:lnTo>
                    <a:pt x="24" y="12613"/>
                  </a:lnTo>
                  <a:lnTo>
                    <a:pt x="0" y="12708"/>
                  </a:lnTo>
                  <a:lnTo>
                    <a:pt x="48" y="12827"/>
                  </a:lnTo>
                  <a:lnTo>
                    <a:pt x="119" y="12922"/>
                  </a:lnTo>
                  <a:lnTo>
                    <a:pt x="238" y="12993"/>
                  </a:lnTo>
                  <a:lnTo>
                    <a:pt x="357" y="13017"/>
                  </a:lnTo>
                  <a:lnTo>
                    <a:pt x="452" y="12993"/>
                  </a:lnTo>
                  <a:lnTo>
                    <a:pt x="547" y="12922"/>
                  </a:lnTo>
                  <a:lnTo>
                    <a:pt x="11354" y="499"/>
                  </a:lnTo>
                  <a:lnTo>
                    <a:pt x="11402" y="404"/>
                  </a:lnTo>
                  <a:lnTo>
                    <a:pt x="11402" y="285"/>
                  </a:lnTo>
                  <a:lnTo>
                    <a:pt x="11378" y="167"/>
                  </a:lnTo>
                  <a:lnTo>
                    <a:pt x="11307" y="72"/>
                  </a:lnTo>
                  <a:lnTo>
                    <a:pt x="11188" y="24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3129713" y="4601288"/>
              <a:ext cx="166300" cy="149650"/>
            </a:xfrm>
            <a:custGeom>
              <a:avLst/>
              <a:gdLst/>
              <a:ahLst/>
              <a:cxnLst/>
              <a:rect l="l" t="t" r="r" b="b"/>
              <a:pathLst>
                <a:path w="6652" h="5986" extrusionOk="0">
                  <a:moveTo>
                    <a:pt x="642" y="0"/>
                  </a:moveTo>
                  <a:lnTo>
                    <a:pt x="476" y="71"/>
                  </a:lnTo>
                  <a:lnTo>
                    <a:pt x="333" y="143"/>
                  </a:lnTo>
                  <a:lnTo>
                    <a:pt x="191" y="261"/>
                  </a:lnTo>
                  <a:lnTo>
                    <a:pt x="96" y="404"/>
                  </a:lnTo>
                  <a:lnTo>
                    <a:pt x="48" y="570"/>
                  </a:lnTo>
                  <a:lnTo>
                    <a:pt x="1" y="737"/>
                  </a:lnTo>
                  <a:lnTo>
                    <a:pt x="25" y="903"/>
                  </a:lnTo>
                  <a:lnTo>
                    <a:pt x="48" y="1069"/>
                  </a:lnTo>
                  <a:lnTo>
                    <a:pt x="143" y="1235"/>
                  </a:lnTo>
                  <a:lnTo>
                    <a:pt x="238" y="1402"/>
                  </a:lnTo>
                  <a:lnTo>
                    <a:pt x="381" y="1544"/>
                  </a:lnTo>
                  <a:lnTo>
                    <a:pt x="5179" y="5701"/>
                  </a:lnTo>
                  <a:lnTo>
                    <a:pt x="5345" y="5820"/>
                  </a:lnTo>
                  <a:lnTo>
                    <a:pt x="5512" y="5915"/>
                  </a:lnTo>
                  <a:lnTo>
                    <a:pt x="5678" y="5962"/>
                  </a:lnTo>
                  <a:lnTo>
                    <a:pt x="5868" y="5986"/>
                  </a:lnTo>
                  <a:lnTo>
                    <a:pt x="6034" y="5962"/>
                  </a:lnTo>
                  <a:lnTo>
                    <a:pt x="6200" y="5915"/>
                  </a:lnTo>
                  <a:lnTo>
                    <a:pt x="6343" y="5820"/>
                  </a:lnTo>
                  <a:lnTo>
                    <a:pt x="6462" y="5701"/>
                  </a:lnTo>
                  <a:lnTo>
                    <a:pt x="6557" y="5558"/>
                  </a:lnTo>
                  <a:lnTo>
                    <a:pt x="6628" y="5416"/>
                  </a:lnTo>
                  <a:lnTo>
                    <a:pt x="6652" y="5250"/>
                  </a:lnTo>
                  <a:lnTo>
                    <a:pt x="6652" y="5060"/>
                  </a:lnTo>
                  <a:lnTo>
                    <a:pt x="6604" y="4893"/>
                  </a:lnTo>
                  <a:lnTo>
                    <a:pt x="6533" y="4727"/>
                  </a:lnTo>
                  <a:lnTo>
                    <a:pt x="6414" y="4561"/>
                  </a:lnTo>
                  <a:lnTo>
                    <a:pt x="6295" y="4442"/>
                  </a:lnTo>
                  <a:lnTo>
                    <a:pt x="1497" y="261"/>
                  </a:lnTo>
                  <a:lnTo>
                    <a:pt x="1331" y="143"/>
                  </a:lnTo>
                  <a:lnTo>
                    <a:pt x="1165" y="4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1" name="Google Shape;1011;p14"/>
          <p:cNvGrpSpPr/>
          <p:nvPr/>
        </p:nvGrpSpPr>
        <p:grpSpPr>
          <a:xfrm rot="10800000" flipH="1">
            <a:off x="3528366" y="-391402"/>
            <a:ext cx="5135269" cy="1684175"/>
            <a:chOff x="238125" y="548775"/>
            <a:chExt cx="2842400" cy="932200"/>
          </a:xfrm>
        </p:grpSpPr>
        <p:sp>
          <p:nvSpPr>
            <p:cNvPr id="1012" name="Google Shape;1012;p1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4" name="Google Shape;1014;p14"/>
          <p:cNvSpPr/>
          <p:nvPr/>
        </p:nvSpPr>
        <p:spPr>
          <a:xfrm rot="-1800082" flipH="1">
            <a:off x="-669375" y="4071381"/>
            <a:ext cx="2021233" cy="412237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5179739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15"/>
          <p:cNvGrpSpPr/>
          <p:nvPr/>
        </p:nvGrpSpPr>
        <p:grpSpPr>
          <a:xfrm rot="5400000" flipH="1">
            <a:off x="-1718268" y="1725553"/>
            <a:ext cx="5135269" cy="1684175"/>
            <a:chOff x="238125" y="548775"/>
            <a:chExt cx="2842400" cy="932200"/>
          </a:xfrm>
        </p:grpSpPr>
        <p:sp>
          <p:nvSpPr>
            <p:cNvPr id="1017" name="Google Shape;101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019" name="Google Shape;101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15"/>
          <p:cNvSpPr txBox="1">
            <a:spLocks noGrp="1"/>
          </p:cNvSpPr>
          <p:nvPr>
            <p:ph type="title"/>
          </p:nvPr>
        </p:nvSpPr>
        <p:spPr>
          <a:xfrm>
            <a:off x="2698800" y="1842200"/>
            <a:ext cx="6794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21" name="Google Shape;1021;p15"/>
          <p:cNvSpPr txBox="1">
            <a:spLocks noGrp="1"/>
          </p:cNvSpPr>
          <p:nvPr>
            <p:ph type="subTitle" idx="1"/>
          </p:nvPr>
        </p:nvSpPr>
        <p:spPr>
          <a:xfrm>
            <a:off x="4081600" y="2646600"/>
            <a:ext cx="40288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15"/>
          <p:cNvSpPr txBox="1">
            <a:spLocks noGrp="1"/>
          </p:cNvSpPr>
          <p:nvPr>
            <p:ph type="title" idx="2" hasCustomPrompt="1"/>
          </p:nvPr>
        </p:nvSpPr>
        <p:spPr>
          <a:xfrm>
            <a:off x="5341484" y="39672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23" name="Google Shape;1023;p15"/>
          <p:cNvGrpSpPr/>
          <p:nvPr/>
        </p:nvGrpSpPr>
        <p:grpSpPr>
          <a:xfrm rot="699672">
            <a:off x="7099915" y="186355"/>
            <a:ext cx="766671" cy="1065943"/>
            <a:chOff x="2270250" y="238125"/>
            <a:chExt cx="513575" cy="714050"/>
          </a:xfrm>
        </p:grpSpPr>
        <p:sp>
          <p:nvSpPr>
            <p:cNvPr id="1024" name="Google Shape;1024;p15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8" name="Google Shape;1038;p15"/>
          <p:cNvGrpSpPr/>
          <p:nvPr/>
        </p:nvGrpSpPr>
        <p:grpSpPr>
          <a:xfrm>
            <a:off x="10948885" y="237533"/>
            <a:ext cx="789433" cy="963600"/>
            <a:chOff x="3674000" y="1031475"/>
            <a:chExt cx="592075" cy="722700"/>
          </a:xfrm>
        </p:grpSpPr>
        <p:sp>
          <p:nvSpPr>
            <p:cNvPr id="1039" name="Google Shape;1039;p1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5" name="Google Shape;1145;p15"/>
          <p:cNvSpPr/>
          <p:nvPr/>
        </p:nvSpPr>
        <p:spPr>
          <a:xfrm rot="4147659">
            <a:off x="5968359" y="9215"/>
            <a:ext cx="703659" cy="134789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6" name="Google Shape;1146;p15"/>
          <p:cNvGrpSpPr/>
          <p:nvPr/>
        </p:nvGrpSpPr>
        <p:grpSpPr>
          <a:xfrm>
            <a:off x="7056738" y="5173831"/>
            <a:ext cx="5135269" cy="1684175"/>
            <a:chOff x="238125" y="548775"/>
            <a:chExt cx="2842400" cy="932200"/>
          </a:xfrm>
        </p:grpSpPr>
        <p:sp>
          <p:nvSpPr>
            <p:cNvPr id="1147" name="Google Shape;114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9" name="Google Shape;1149;p15"/>
          <p:cNvSpPr/>
          <p:nvPr/>
        </p:nvSpPr>
        <p:spPr>
          <a:xfrm rot="-4837719" flipH="1">
            <a:off x="5322972" y="4287381"/>
            <a:ext cx="2021237" cy="412238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0073149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" name="Google Shape;153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23"/>
          <p:cNvSpPr txBox="1">
            <a:spLocks noGrp="1"/>
          </p:cNvSpPr>
          <p:nvPr>
            <p:ph type="subTitle" idx="1"/>
          </p:nvPr>
        </p:nvSpPr>
        <p:spPr>
          <a:xfrm>
            <a:off x="120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38" name="Google Shape;1538;p23"/>
          <p:cNvSpPr txBox="1">
            <a:spLocks noGrp="1"/>
          </p:cNvSpPr>
          <p:nvPr>
            <p:ph type="subTitle" idx="2"/>
          </p:nvPr>
        </p:nvSpPr>
        <p:spPr>
          <a:xfrm>
            <a:off x="132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39" name="Google Shape;1539;p23"/>
          <p:cNvSpPr txBox="1">
            <a:spLocks noGrp="1"/>
          </p:cNvSpPr>
          <p:nvPr>
            <p:ph type="subTitle" idx="3"/>
          </p:nvPr>
        </p:nvSpPr>
        <p:spPr>
          <a:xfrm>
            <a:off x="463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0" name="Google Shape;1540;p23"/>
          <p:cNvSpPr txBox="1">
            <a:spLocks noGrp="1"/>
          </p:cNvSpPr>
          <p:nvPr>
            <p:ph type="subTitle" idx="4"/>
          </p:nvPr>
        </p:nvSpPr>
        <p:spPr>
          <a:xfrm>
            <a:off x="475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1" name="Google Shape;1541;p23"/>
          <p:cNvSpPr txBox="1">
            <a:spLocks noGrp="1"/>
          </p:cNvSpPr>
          <p:nvPr>
            <p:ph type="subTitle" idx="5"/>
          </p:nvPr>
        </p:nvSpPr>
        <p:spPr>
          <a:xfrm>
            <a:off x="806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2" name="Google Shape;1542;p23"/>
          <p:cNvSpPr txBox="1">
            <a:spLocks noGrp="1"/>
          </p:cNvSpPr>
          <p:nvPr>
            <p:ph type="subTitle" idx="6"/>
          </p:nvPr>
        </p:nvSpPr>
        <p:spPr>
          <a:xfrm>
            <a:off x="818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3" name="Google Shape;1543;p23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4" name="Google Shape;1544;p23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45" name="Google Shape;1545;p23"/>
          <p:cNvGrpSpPr/>
          <p:nvPr/>
        </p:nvGrpSpPr>
        <p:grpSpPr>
          <a:xfrm>
            <a:off x="10320638" y="5173831"/>
            <a:ext cx="5135269" cy="1684175"/>
            <a:chOff x="238125" y="548775"/>
            <a:chExt cx="2842400" cy="932200"/>
          </a:xfrm>
        </p:grpSpPr>
        <p:sp>
          <p:nvSpPr>
            <p:cNvPr id="1546" name="Google Shape;1546;p2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8" name="Google Shape;1548;p23"/>
          <p:cNvGrpSpPr/>
          <p:nvPr/>
        </p:nvGrpSpPr>
        <p:grpSpPr>
          <a:xfrm rot="-713879">
            <a:off x="408739" y="5448770"/>
            <a:ext cx="730007" cy="1049533"/>
            <a:chOff x="1400150" y="2031300"/>
            <a:chExt cx="494000" cy="710225"/>
          </a:xfrm>
        </p:grpSpPr>
        <p:sp>
          <p:nvSpPr>
            <p:cNvPr id="1549" name="Google Shape;1549;p2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7" name="Google Shape;1557;p23"/>
          <p:cNvGrpSpPr/>
          <p:nvPr/>
        </p:nvGrpSpPr>
        <p:grpSpPr>
          <a:xfrm rot="699672">
            <a:off x="11187915" y="292539"/>
            <a:ext cx="766671" cy="1065943"/>
            <a:chOff x="2270250" y="238125"/>
            <a:chExt cx="513575" cy="714050"/>
          </a:xfrm>
        </p:grpSpPr>
        <p:sp>
          <p:nvSpPr>
            <p:cNvPr id="1558" name="Google Shape;1558;p23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0239082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4"/>
          <p:cNvSpPr txBox="1">
            <a:spLocks noGrp="1"/>
          </p:cNvSpPr>
          <p:nvPr>
            <p:ph type="subTitle" idx="1"/>
          </p:nvPr>
        </p:nvSpPr>
        <p:spPr>
          <a:xfrm>
            <a:off x="6425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5" name="Google Shape;1575;p24"/>
          <p:cNvSpPr txBox="1">
            <a:spLocks noGrp="1"/>
          </p:cNvSpPr>
          <p:nvPr>
            <p:ph type="subTitle" idx="2"/>
          </p:nvPr>
        </p:nvSpPr>
        <p:spPr>
          <a:xfrm>
            <a:off x="6254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2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24"/>
          <p:cNvSpPr txBox="1">
            <a:spLocks noGrp="1"/>
          </p:cNvSpPr>
          <p:nvPr>
            <p:ph type="subTitle" idx="3"/>
          </p:nvPr>
        </p:nvSpPr>
        <p:spPr>
          <a:xfrm>
            <a:off x="89976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8" name="Google Shape;1578;p24"/>
          <p:cNvSpPr txBox="1">
            <a:spLocks noGrp="1"/>
          </p:cNvSpPr>
          <p:nvPr>
            <p:ph type="subTitle" idx="4"/>
          </p:nvPr>
        </p:nvSpPr>
        <p:spPr>
          <a:xfrm>
            <a:off x="8826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4"/>
          <p:cNvSpPr txBox="1">
            <a:spLocks noGrp="1"/>
          </p:cNvSpPr>
          <p:nvPr>
            <p:ph type="subTitle" idx="5"/>
          </p:nvPr>
        </p:nvSpPr>
        <p:spPr>
          <a:xfrm>
            <a:off x="1280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0" name="Google Shape;1580;p24"/>
          <p:cNvSpPr txBox="1">
            <a:spLocks noGrp="1"/>
          </p:cNvSpPr>
          <p:nvPr>
            <p:ph type="subTitle" idx="6"/>
          </p:nvPr>
        </p:nvSpPr>
        <p:spPr>
          <a:xfrm>
            <a:off x="1109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"/>
          <p:cNvSpPr txBox="1">
            <a:spLocks noGrp="1"/>
          </p:cNvSpPr>
          <p:nvPr>
            <p:ph type="subTitle" idx="7"/>
          </p:nvPr>
        </p:nvSpPr>
        <p:spPr>
          <a:xfrm>
            <a:off x="3651467" y="3840480"/>
            <a:ext cx="2316400" cy="2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2" name="Google Shape;1582;p24"/>
          <p:cNvSpPr txBox="1">
            <a:spLocks noGrp="1"/>
          </p:cNvSpPr>
          <p:nvPr>
            <p:ph type="subTitle" idx="8"/>
          </p:nvPr>
        </p:nvSpPr>
        <p:spPr>
          <a:xfrm>
            <a:off x="3681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83" name="Google Shape;1583;p24"/>
          <p:cNvGrpSpPr/>
          <p:nvPr/>
        </p:nvGrpSpPr>
        <p:grpSpPr>
          <a:xfrm rot="-395414">
            <a:off x="11140786" y="5405325"/>
            <a:ext cx="685609" cy="1055900"/>
            <a:chOff x="3189975" y="2019850"/>
            <a:chExt cx="463950" cy="714525"/>
          </a:xfrm>
        </p:grpSpPr>
        <p:sp>
          <p:nvSpPr>
            <p:cNvPr id="1584" name="Google Shape;1584;p24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-669090">
            <a:off x="11388415" y="4229302"/>
            <a:ext cx="725285" cy="880449"/>
            <a:chOff x="3703100" y="2534450"/>
            <a:chExt cx="543975" cy="660350"/>
          </a:xfrm>
        </p:grpSpPr>
        <p:sp>
          <p:nvSpPr>
            <p:cNvPr id="1593" name="Google Shape;1593;p2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1" name="Google Shape;1621;p24"/>
          <p:cNvGrpSpPr/>
          <p:nvPr/>
        </p:nvGrpSpPr>
        <p:grpSpPr>
          <a:xfrm rot="-949166">
            <a:off x="479577" y="59713"/>
            <a:ext cx="589092" cy="1086891"/>
            <a:chOff x="1400150" y="238125"/>
            <a:chExt cx="388525" cy="716900"/>
          </a:xfrm>
        </p:grpSpPr>
        <p:sp>
          <p:nvSpPr>
            <p:cNvPr id="1622" name="Google Shape;1622;p2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281885" y="1464967"/>
            <a:ext cx="731633" cy="798133"/>
            <a:chOff x="5261300" y="4859875"/>
            <a:chExt cx="548725" cy="598600"/>
          </a:xfrm>
        </p:grpSpPr>
        <p:sp>
          <p:nvSpPr>
            <p:cNvPr id="1629" name="Google Shape;1629;p2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 flipH="1">
            <a:off x="3693466" y="5510119"/>
            <a:ext cx="5135269" cy="1684175"/>
            <a:chOff x="238125" y="548775"/>
            <a:chExt cx="2842400" cy="932200"/>
          </a:xfrm>
        </p:grpSpPr>
        <p:sp>
          <p:nvSpPr>
            <p:cNvPr id="1638" name="Google Shape;1638;p2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0" name="Google Shape;1640;p24"/>
          <p:cNvSpPr/>
          <p:nvPr/>
        </p:nvSpPr>
        <p:spPr>
          <a:xfrm rot="3676830">
            <a:off x="1353495" y="97259"/>
            <a:ext cx="421141" cy="80657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5665176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" name="Google Shape;164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3" name="Google Shape;1643;p25"/>
          <p:cNvSpPr txBox="1">
            <a:spLocks noGrp="1"/>
          </p:cNvSpPr>
          <p:nvPr>
            <p:ph type="subTitle" idx="1"/>
          </p:nvPr>
        </p:nvSpPr>
        <p:spPr>
          <a:xfrm>
            <a:off x="112193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4" name="Google Shape;1644;p25"/>
          <p:cNvSpPr txBox="1">
            <a:spLocks noGrp="1"/>
          </p:cNvSpPr>
          <p:nvPr>
            <p:ph type="subTitle" idx="2"/>
          </p:nvPr>
        </p:nvSpPr>
        <p:spPr>
          <a:xfrm>
            <a:off x="95113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5" name="Google Shape;1645;p2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6" name="Google Shape;1646;p25"/>
          <p:cNvSpPr txBox="1">
            <a:spLocks noGrp="1"/>
          </p:cNvSpPr>
          <p:nvPr>
            <p:ph type="subTitle" idx="3"/>
          </p:nvPr>
        </p:nvSpPr>
        <p:spPr>
          <a:xfrm>
            <a:off x="379997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7" name="Google Shape;1647;p25"/>
          <p:cNvSpPr txBox="1">
            <a:spLocks noGrp="1"/>
          </p:cNvSpPr>
          <p:nvPr>
            <p:ph type="subTitle" idx="4"/>
          </p:nvPr>
        </p:nvSpPr>
        <p:spPr>
          <a:xfrm>
            <a:off x="362917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8" name="Google Shape;1648;p25"/>
          <p:cNvSpPr txBox="1">
            <a:spLocks noGrp="1"/>
          </p:cNvSpPr>
          <p:nvPr>
            <p:ph type="subTitle" idx="5"/>
          </p:nvPr>
        </p:nvSpPr>
        <p:spPr>
          <a:xfrm>
            <a:off x="647802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9" name="Google Shape;1649;p25"/>
          <p:cNvSpPr txBox="1">
            <a:spLocks noGrp="1"/>
          </p:cNvSpPr>
          <p:nvPr>
            <p:ph type="subTitle" idx="6"/>
          </p:nvPr>
        </p:nvSpPr>
        <p:spPr>
          <a:xfrm>
            <a:off x="630722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0" name="Google Shape;1650;p25"/>
          <p:cNvSpPr txBox="1">
            <a:spLocks noGrp="1"/>
          </p:cNvSpPr>
          <p:nvPr>
            <p:ph type="subTitle" idx="7"/>
          </p:nvPr>
        </p:nvSpPr>
        <p:spPr>
          <a:xfrm>
            <a:off x="915606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51" name="Google Shape;1651;p25"/>
          <p:cNvSpPr txBox="1">
            <a:spLocks noGrp="1"/>
          </p:cNvSpPr>
          <p:nvPr>
            <p:ph type="subTitle" idx="8"/>
          </p:nvPr>
        </p:nvSpPr>
        <p:spPr>
          <a:xfrm>
            <a:off x="898526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652" name="Google Shape;1652;p25"/>
          <p:cNvGrpSpPr/>
          <p:nvPr/>
        </p:nvGrpSpPr>
        <p:grpSpPr>
          <a:xfrm rot="-949166">
            <a:off x="11378043" y="258380"/>
            <a:ext cx="589092" cy="1086891"/>
            <a:chOff x="1400150" y="238125"/>
            <a:chExt cx="388525" cy="716900"/>
          </a:xfrm>
        </p:grpSpPr>
        <p:sp>
          <p:nvSpPr>
            <p:cNvPr id="1653" name="Google Shape;1653;p25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9" name="Google Shape;1659;p25"/>
          <p:cNvGrpSpPr/>
          <p:nvPr/>
        </p:nvGrpSpPr>
        <p:grpSpPr>
          <a:xfrm>
            <a:off x="11387760" y="2822546"/>
            <a:ext cx="721189" cy="1043397"/>
            <a:chOff x="1088850" y="238125"/>
            <a:chExt cx="1221250" cy="1766475"/>
          </a:xfrm>
        </p:grpSpPr>
        <p:sp>
          <p:nvSpPr>
            <p:cNvPr id="1660" name="Google Shape;1660;p25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25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25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25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0" name="Google Shape;1670;p25"/>
          <p:cNvSpPr/>
          <p:nvPr/>
        </p:nvSpPr>
        <p:spPr>
          <a:xfrm>
            <a:off x="11236251" y="1634249"/>
            <a:ext cx="872679" cy="90619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71" name="Google Shape;1671;p25"/>
          <p:cNvGrpSpPr/>
          <p:nvPr/>
        </p:nvGrpSpPr>
        <p:grpSpPr>
          <a:xfrm rot="5400000">
            <a:off x="-2119263" y="1727798"/>
            <a:ext cx="5135269" cy="1684175"/>
            <a:chOff x="238125" y="548775"/>
            <a:chExt cx="2842400" cy="932200"/>
          </a:xfrm>
        </p:grpSpPr>
        <p:sp>
          <p:nvSpPr>
            <p:cNvPr id="1672" name="Google Shape;1672;p2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2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4" name="Google Shape;1674;p25"/>
          <p:cNvGrpSpPr/>
          <p:nvPr/>
        </p:nvGrpSpPr>
        <p:grpSpPr>
          <a:xfrm rot="-590908">
            <a:off x="220788" y="4520249"/>
            <a:ext cx="711840" cy="826080"/>
            <a:chOff x="2038000" y="238125"/>
            <a:chExt cx="673425" cy="781500"/>
          </a:xfrm>
        </p:grpSpPr>
        <p:sp>
          <p:nvSpPr>
            <p:cNvPr id="1675" name="Google Shape;1675;p25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25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25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25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25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25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25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25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25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4" name="Google Shape;1684;p25"/>
          <p:cNvGrpSpPr/>
          <p:nvPr/>
        </p:nvGrpSpPr>
        <p:grpSpPr>
          <a:xfrm rot="-669090">
            <a:off x="233682" y="5594486"/>
            <a:ext cx="725285" cy="880449"/>
            <a:chOff x="3703100" y="2534450"/>
            <a:chExt cx="543975" cy="660350"/>
          </a:xfrm>
        </p:grpSpPr>
        <p:sp>
          <p:nvSpPr>
            <p:cNvPr id="1685" name="Google Shape;1685;p25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25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25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25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25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25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25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25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25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25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25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25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25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25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25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25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25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25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25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25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25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25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25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25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25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25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25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25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439693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108332" y="5173786"/>
            <a:ext cx="5135269" cy="1684175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369676" y="2319888"/>
            <a:ext cx="428419" cy="790419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369517" y="5173801"/>
            <a:ext cx="959667" cy="1052300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8987138" y="14998"/>
            <a:ext cx="5135269" cy="1684175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53141" y="3366508"/>
            <a:ext cx="585795" cy="769945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11416285" y="1818052"/>
            <a:ext cx="597033" cy="596233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10986034" y="2945100"/>
            <a:ext cx="837700" cy="1072867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5957123" y="5656135"/>
            <a:ext cx="1232423" cy="1156068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4178075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588315" y="3403302"/>
            <a:ext cx="725285" cy="880449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201318" y="1198567"/>
            <a:ext cx="617417" cy="641131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252039" y="371579"/>
            <a:ext cx="516004" cy="695509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242296" y="2110499"/>
            <a:ext cx="535485" cy="703821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8793420" y="1725531"/>
            <a:ext cx="5135269" cy="1684175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11461999" y="5796267"/>
            <a:ext cx="581248" cy="808139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11001739" y="4099514"/>
            <a:ext cx="617067" cy="798857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11388860" y="4949125"/>
            <a:ext cx="727552" cy="721987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11241018" y="3341451"/>
            <a:ext cx="597033" cy="596233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774062" y="4139226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3896130" y="5719361"/>
            <a:ext cx="5135225" cy="168416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5355114" y="-150497"/>
            <a:ext cx="1481773" cy="1310735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8350479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6389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2623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743200" y="3549389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049600" y="456642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5534584" y="2105971"/>
            <a:ext cx="1190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725535" y="3460519"/>
            <a:ext cx="5135269" cy="1684175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7056732" y="-14"/>
            <a:ext cx="5135269" cy="1684175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5085318" y="-1983993"/>
            <a:ext cx="2021367" cy="41226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10876048" y="5270888"/>
            <a:ext cx="730001" cy="1049525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344485" y="305484"/>
            <a:ext cx="1064167" cy="1459267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578052" y="2367218"/>
            <a:ext cx="597033" cy="596233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533769" y="5369325"/>
            <a:ext cx="685609" cy="1055900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5730185" y="5733500"/>
            <a:ext cx="731633" cy="798133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10577500" y="305484"/>
            <a:ext cx="1327067" cy="933533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4633662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397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2002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65427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3055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5750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9669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0132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9871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162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9389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950967" y="1362200"/>
            <a:ext cx="10290000" cy="4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7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81743" y="2446919"/>
            <a:ext cx="805468" cy="1058675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245264" y="5391286"/>
            <a:ext cx="725285" cy="880449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11281724" y="-1238559"/>
            <a:ext cx="2021083" cy="41220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11229181" y="2623522"/>
            <a:ext cx="730001" cy="1049525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10875201" y="5733500"/>
            <a:ext cx="731633" cy="798133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3528366" y="6118486"/>
            <a:ext cx="5135269" cy="1684175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358633" y="252551"/>
            <a:ext cx="1327067" cy="933533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1342192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32058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06104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995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0470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A96CA-86D5-36D4-6672-A61380B7B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643D6-9EB0-44F9-AA17-4C048DEE8F78}" type="datetimeFigureOut">
              <a:rPr lang="en-US"/>
              <a:pPr>
                <a:defRPr/>
              </a:pPr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C729D-6CD5-92C9-BC98-EDC55361C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D3022-EC1D-B4DD-8A64-9FD8A15E4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6AAE1-44B0-45DD-BF44-A75587D861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6954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50B19-0D5B-3E8B-F1AC-613A919CF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AD28A-EA22-4D19-A276-A5B3A1BE3541}" type="datetimeFigureOut">
              <a:rPr lang="en-US"/>
              <a:pPr>
                <a:defRPr/>
              </a:pPr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429AE-95FB-19B8-DC89-4713AEE9A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044A4-44E5-7C82-38B0-EFCCD4DB0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3C509-D9EF-46A1-9320-2A7BB08EC4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1896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3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">
                <a:solidFill>
                  <a:schemeClr val="tx1">
                    <a:tint val="75000"/>
                  </a:schemeClr>
                </a:solidFill>
              </a:defRPr>
            </a:lvl1pPr>
            <a:lvl2pPr marL="34328" indent="0">
              <a:buNone/>
              <a:defRPr sz="136">
                <a:solidFill>
                  <a:schemeClr val="tx1">
                    <a:tint val="75000"/>
                  </a:schemeClr>
                </a:solidFill>
              </a:defRPr>
            </a:lvl2pPr>
            <a:lvl3pPr marL="68656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3pPr>
            <a:lvl4pPr marL="102984" indent="0">
              <a:buNone/>
              <a:defRPr sz="105">
                <a:solidFill>
                  <a:schemeClr val="tx1">
                    <a:tint val="75000"/>
                  </a:schemeClr>
                </a:solidFill>
              </a:defRPr>
            </a:lvl4pPr>
            <a:lvl5pPr marL="137312" indent="0">
              <a:buNone/>
              <a:defRPr sz="105">
                <a:solidFill>
                  <a:schemeClr val="tx1">
                    <a:tint val="75000"/>
                  </a:schemeClr>
                </a:solidFill>
              </a:defRPr>
            </a:lvl5pPr>
            <a:lvl6pPr marL="171639" indent="0">
              <a:buNone/>
              <a:defRPr sz="105">
                <a:solidFill>
                  <a:schemeClr val="tx1">
                    <a:tint val="75000"/>
                  </a:schemeClr>
                </a:solidFill>
              </a:defRPr>
            </a:lvl6pPr>
            <a:lvl7pPr marL="205967" indent="0">
              <a:buNone/>
              <a:defRPr sz="105">
                <a:solidFill>
                  <a:schemeClr val="tx1">
                    <a:tint val="75000"/>
                  </a:schemeClr>
                </a:solidFill>
              </a:defRPr>
            </a:lvl7pPr>
            <a:lvl8pPr marL="240295" indent="0">
              <a:buNone/>
              <a:defRPr sz="105">
                <a:solidFill>
                  <a:schemeClr val="tx1">
                    <a:tint val="75000"/>
                  </a:schemeClr>
                </a:solidFill>
              </a:defRPr>
            </a:lvl8pPr>
            <a:lvl9pPr marL="274623" indent="0">
              <a:buNone/>
              <a:defRPr sz="1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49E14-FF91-4CFA-D7FC-8B2DC2A41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350D2-E598-4062-8ECB-5CC3329FB33B}" type="datetimeFigureOut">
              <a:rPr lang="en-US"/>
              <a:pPr>
                <a:defRPr/>
              </a:pPr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6C21B-4440-153F-80F7-DE51DE029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3B70E-49A9-AD23-99C9-3427AF116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08B26-1DA9-4963-ABA8-B430B3978C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4416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1"/>
            </a:lvl1pPr>
            <a:lvl2pPr>
              <a:defRPr sz="181"/>
            </a:lvl2pPr>
            <a:lvl3pPr>
              <a:defRPr sz="150"/>
            </a:lvl3pPr>
            <a:lvl4pPr>
              <a:defRPr sz="136"/>
            </a:lvl4pPr>
            <a:lvl5pPr>
              <a:defRPr sz="136"/>
            </a:lvl5pPr>
            <a:lvl6pPr>
              <a:defRPr sz="136"/>
            </a:lvl6pPr>
            <a:lvl7pPr>
              <a:defRPr sz="136"/>
            </a:lvl7pPr>
            <a:lvl8pPr>
              <a:defRPr sz="136"/>
            </a:lvl8pPr>
            <a:lvl9pPr>
              <a:defRPr sz="1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1"/>
            </a:lvl1pPr>
            <a:lvl2pPr>
              <a:defRPr sz="181"/>
            </a:lvl2pPr>
            <a:lvl3pPr>
              <a:defRPr sz="150"/>
            </a:lvl3pPr>
            <a:lvl4pPr>
              <a:defRPr sz="136"/>
            </a:lvl4pPr>
            <a:lvl5pPr>
              <a:defRPr sz="136"/>
            </a:lvl5pPr>
            <a:lvl6pPr>
              <a:defRPr sz="136"/>
            </a:lvl6pPr>
            <a:lvl7pPr>
              <a:defRPr sz="136"/>
            </a:lvl7pPr>
            <a:lvl8pPr>
              <a:defRPr sz="136"/>
            </a:lvl8pPr>
            <a:lvl9pPr>
              <a:defRPr sz="1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3BE0C2-9DBA-9ED3-BBF8-DFD50EE25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0FBB1-A53A-41F3-887B-BB80D21BF4F3}" type="datetimeFigureOut">
              <a:rPr lang="en-US"/>
              <a:pPr>
                <a:defRPr/>
              </a:pPr>
              <a:t>4/12/2023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A858B5-8CEE-CAAE-B161-2FFEFF0A4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D90862-27B9-2452-AA8F-6A36DBC5B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925CC-A20A-47C2-BDCF-163F436654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8661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181" b="1"/>
            </a:lvl1pPr>
            <a:lvl2pPr marL="34328" indent="0">
              <a:buNone/>
              <a:defRPr sz="150" b="1"/>
            </a:lvl2pPr>
            <a:lvl3pPr marL="68656" indent="0">
              <a:buNone/>
              <a:defRPr sz="136" b="1"/>
            </a:lvl3pPr>
            <a:lvl4pPr marL="102984" indent="0">
              <a:buNone/>
              <a:defRPr sz="121" b="1"/>
            </a:lvl4pPr>
            <a:lvl5pPr marL="137312" indent="0">
              <a:buNone/>
              <a:defRPr sz="121" b="1"/>
            </a:lvl5pPr>
            <a:lvl6pPr marL="171639" indent="0">
              <a:buNone/>
              <a:defRPr sz="121" b="1"/>
            </a:lvl6pPr>
            <a:lvl7pPr marL="205967" indent="0">
              <a:buNone/>
              <a:defRPr sz="121" b="1"/>
            </a:lvl7pPr>
            <a:lvl8pPr marL="240295" indent="0">
              <a:buNone/>
              <a:defRPr sz="121" b="1"/>
            </a:lvl8pPr>
            <a:lvl9pPr marL="274623" indent="0">
              <a:buNone/>
              <a:defRPr sz="12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1"/>
            </a:lvl1pPr>
            <a:lvl2pPr>
              <a:defRPr sz="150"/>
            </a:lvl2pPr>
            <a:lvl3pPr>
              <a:defRPr sz="136"/>
            </a:lvl3pPr>
            <a:lvl4pPr>
              <a:defRPr sz="121"/>
            </a:lvl4pPr>
            <a:lvl5pPr>
              <a:defRPr sz="121"/>
            </a:lvl5pPr>
            <a:lvl6pPr>
              <a:defRPr sz="121"/>
            </a:lvl6pPr>
            <a:lvl7pPr>
              <a:defRPr sz="121"/>
            </a:lvl7pPr>
            <a:lvl8pPr>
              <a:defRPr sz="121"/>
            </a:lvl8pPr>
            <a:lvl9pPr>
              <a:defRPr sz="1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8" y="1535117"/>
            <a:ext cx="5389033" cy="639763"/>
          </a:xfrm>
        </p:spPr>
        <p:txBody>
          <a:bodyPr anchor="b"/>
          <a:lstStyle>
            <a:lvl1pPr marL="0" indent="0">
              <a:buNone/>
              <a:defRPr sz="181" b="1"/>
            </a:lvl1pPr>
            <a:lvl2pPr marL="34328" indent="0">
              <a:buNone/>
              <a:defRPr sz="150" b="1"/>
            </a:lvl2pPr>
            <a:lvl3pPr marL="68656" indent="0">
              <a:buNone/>
              <a:defRPr sz="136" b="1"/>
            </a:lvl3pPr>
            <a:lvl4pPr marL="102984" indent="0">
              <a:buNone/>
              <a:defRPr sz="121" b="1"/>
            </a:lvl4pPr>
            <a:lvl5pPr marL="137312" indent="0">
              <a:buNone/>
              <a:defRPr sz="121" b="1"/>
            </a:lvl5pPr>
            <a:lvl6pPr marL="171639" indent="0">
              <a:buNone/>
              <a:defRPr sz="121" b="1"/>
            </a:lvl6pPr>
            <a:lvl7pPr marL="205967" indent="0">
              <a:buNone/>
              <a:defRPr sz="121" b="1"/>
            </a:lvl7pPr>
            <a:lvl8pPr marL="240295" indent="0">
              <a:buNone/>
              <a:defRPr sz="121" b="1"/>
            </a:lvl8pPr>
            <a:lvl9pPr marL="274623" indent="0">
              <a:buNone/>
              <a:defRPr sz="12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8" y="2174875"/>
            <a:ext cx="5389033" cy="3951288"/>
          </a:xfrm>
        </p:spPr>
        <p:txBody>
          <a:bodyPr/>
          <a:lstStyle>
            <a:lvl1pPr>
              <a:defRPr sz="181"/>
            </a:lvl1pPr>
            <a:lvl2pPr>
              <a:defRPr sz="150"/>
            </a:lvl2pPr>
            <a:lvl3pPr>
              <a:defRPr sz="136"/>
            </a:lvl3pPr>
            <a:lvl4pPr>
              <a:defRPr sz="121"/>
            </a:lvl4pPr>
            <a:lvl5pPr>
              <a:defRPr sz="121"/>
            </a:lvl5pPr>
            <a:lvl6pPr>
              <a:defRPr sz="121"/>
            </a:lvl6pPr>
            <a:lvl7pPr>
              <a:defRPr sz="121"/>
            </a:lvl7pPr>
            <a:lvl8pPr>
              <a:defRPr sz="121"/>
            </a:lvl8pPr>
            <a:lvl9pPr>
              <a:defRPr sz="1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0AAE29-5D94-82B8-3D5A-0A5D6D1C6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5C807-89B8-406D-8CB7-0FE1C56D98C9}" type="datetimeFigureOut">
              <a:rPr lang="en-US"/>
              <a:pPr>
                <a:defRPr/>
              </a:pPr>
              <a:t>4/12/2023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C75E72A-4BAD-73F6-E5A7-65EC8AFCC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76EB350-D390-F8F9-15BD-2146326B2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A5647-CBFE-4187-81E9-2FD18AB294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699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7381CF3-BECE-5D00-B1A3-59400F548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AC8D0-33E6-4D83-AF6C-8E6C45776A1C}" type="datetimeFigureOut">
              <a:rPr lang="en-US"/>
              <a:pPr>
                <a:defRPr/>
              </a:pPr>
              <a:t>4/12/2023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977725E-9201-0ACF-FBA6-85A008ECF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9F0D8BA-B04C-4BDA-0A84-142BA8F0F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F4D38-68D0-43EE-94DE-0962374E50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03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804500" y="384391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6951500" y="384391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806500" y="436638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6949500" y="436955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7961699" y="64219"/>
            <a:ext cx="5135269" cy="1684175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11240952" y="4564300"/>
            <a:ext cx="789433" cy="9636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11087190" y="3142205"/>
            <a:ext cx="739921" cy="1070721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522357" y="5243818"/>
            <a:ext cx="805516" cy="1060129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4737297" y="4521228"/>
            <a:ext cx="2366249" cy="48260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6" name="Google Shape;376;p5"/>
          <p:cNvGrpSpPr/>
          <p:nvPr/>
        </p:nvGrpSpPr>
        <p:grpSpPr>
          <a:xfrm>
            <a:off x="418867" y="400084"/>
            <a:ext cx="1064167" cy="1459267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9884212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DE71687-B596-EFEF-563E-00F0793F9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C3268-2B41-46D8-A32B-0670693E1BAB}" type="datetimeFigureOut">
              <a:rPr lang="en-US"/>
              <a:pPr>
                <a:defRPr/>
              </a:pPr>
              <a:t>4/12/2023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AAD42B1-8815-420C-2FEC-63EC49727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2FA85A9-6435-3D3C-28A4-77B75043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C61B6-8686-41F9-B945-6BBED84093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2368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3" y="273054"/>
            <a:ext cx="4011084" cy="1162051"/>
          </a:xfrm>
        </p:spPr>
        <p:txBody>
          <a:bodyPr anchor="b"/>
          <a:lstStyle>
            <a:lvl1pPr algn="l">
              <a:defRPr sz="1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6"/>
            <a:ext cx="6815667" cy="5853113"/>
          </a:xfrm>
        </p:spPr>
        <p:txBody>
          <a:bodyPr/>
          <a:lstStyle>
            <a:lvl1pPr>
              <a:defRPr sz="241"/>
            </a:lvl1pPr>
            <a:lvl2pPr>
              <a:defRPr sz="211"/>
            </a:lvl2pPr>
            <a:lvl3pPr>
              <a:defRPr sz="181"/>
            </a:lvl3pPr>
            <a:lvl4pPr>
              <a:defRPr sz="150"/>
            </a:lvl4pPr>
            <a:lvl5pPr>
              <a:defRPr sz="150"/>
            </a:lvl5pPr>
            <a:lvl6pPr>
              <a:defRPr sz="150"/>
            </a:lvl6pPr>
            <a:lvl7pPr>
              <a:defRPr sz="150"/>
            </a:lvl7pPr>
            <a:lvl8pPr>
              <a:defRPr sz="150"/>
            </a:lvl8pPr>
            <a:lvl9pPr>
              <a:defRPr sz="1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3" y="1435104"/>
            <a:ext cx="4011084" cy="4691063"/>
          </a:xfrm>
        </p:spPr>
        <p:txBody>
          <a:bodyPr/>
          <a:lstStyle>
            <a:lvl1pPr marL="0" indent="0">
              <a:buNone/>
              <a:defRPr sz="105"/>
            </a:lvl1pPr>
            <a:lvl2pPr marL="34328" indent="0">
              <a:buNone/>
              <a:defRPr sz="100"/>
            </a:lvl2pPr>
            <a:lvl3pPr marL="68656" indent="0">
              <a:buNone/>
              <a:defRPr sz="100"/>
            </a:lvl3pPr>
            <a:lvl4pPr marL="102984" indent="0">
              <a:buNone/>
              <a:defRPr sz="100"/>
            </a:lvl4pPr>
            <a:lvl5pPr marL="137312" indent="0">
              <a:buNone/>
              <a:defRPr sz="100"/>
            </a:lvl5pPr>
            <a:lvl6pPr marL="171639" indent="0">
              <a:buNone/>
              <a:defRPr sz="100"/>
            </a:lvl6pPr>
            <a:lvl7pPr marL="205967" indent="0">
              <a:buNone/>
              <a:defRPr sz="100"/>
            </a:lvl7pPr>
            <a:lvl8pPr marL="240295" indent="0">
              <a:buNone/>
              <a:defRPr sz="100"/>
            </a:lvl8pPr>
            <a:lvl9pPr marL="274623" indent="0">
              <a:buNone/>
              <a:defRPr sz="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CEDF1CF-479B-1210-192C-F5C78535E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FA0B8-773F-42D8-AC1B-31D128859BE1}" type="datetimeFigureOut">
              <a:rPr lang="en-US"/>
              <a:pPr>
                <a:defRPr/>
              </a:pPr>
              <a:t>4/12/2023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B315BC-0D9F-175B-234B-E313C36B8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3C3E5C-4782-4E33-14DF-2736B2703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08579-8893-4692-8B69-983F4E19D1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51158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6"/>
            <a:ext cx="7315200" cy="566739"/>
          </a:xfrm>
        </p:spPr>
        <p:txBody>
          <a:bodyPr anchor="b"/>
          <a:lstStyle>
            <a:lvl1pPr algn="l">
              <a:defRPr sz="1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1"/>
            </a:lvl1pPr>
            <a:lvl2pPr marL="34328" indent="0">
              <a:buNone/>
              <a:defRPr sz="211"/>
            </a:lvl2pPr>
            <a:lvl3pPr marL="68656" indent="0">
              <a:buNone/>
              <a:defRPr sz="181"/>
            </a:lvl3pPr>
            <a:lvl4pPr marL="102984" indent="0">
              <a:buNone/>
              <a:defRPr sz="150"/>
            </a:lvl4pPr>
            <a:lvl5pPr marL="137312" indent="0">
              <a:buNone/>
              <a:defRPr sz="150"/>
            </a:lvl5pPr>
            <a:lvl6pPr marL="171639" indent="0">
              <a:buNone/>
              <a:defRPr sz="150"/>
            </a:lvl6pPr>
            <a:lvl7pPr marL="205967" indent="0">
              <a:buNone/>
              <a:defRPr sz="150"/>
            </a:lvl7pPr>
            <a:lvl8pPr marL="240295" indent="0">
              <a:buNone/>
              <a:defRPr sz="150"/>
            </a:lvl8pPr>
            <a:lvl9pPr marL="274623" indent="0">
              <a:buNone/>
              <a:defRPr sz="15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1"/>
            <a:ext cx="7315200" cy="804863"/>
          </a:xfrm>
        </p:spPr>
        <p:txBody>
          <a:bodyPr/>
          <a:lstStyle>
            <a:lvl1pPr marL="0" indent="0">
              <a:buNone/>
              <a:defRPr sz="105"/>
            </a:lvl1pPr>
            <a:lvl2pPr marL="34328" indent="0">
              <a:buNone/>
              <a:defRPr sz="100"/>
            </a:lvl2pPr>
            <a:lvl3pPr marL="68656" indent="0">
              <a:buNone/>
              <a:defRPr sz="100"/>
            </a:lvl3pPr>
            <a:lvl4pPr marL="102984" indent="0">
              <a:buNone/>
              <a:defRPr sz="100"/>
            </a:lvl4pPr>
            <a:lvl5pPr marL="137312" indent="0">
              <a:buNone/>
              <a:defRPr sz="100"/>
            </a:lvl5pPr>
            <a:lvl6pPr marL="171639" indent="0">
              <a:buNone/>
              <a:defRPr sz="100"/>
            </a:lvl6pPr>
            <a:lvl7pPr marL="205967" indent="0">
              <a:buNone/>
              <a:defRPr sz="100"/>
            </a:lvl7pPr>
            <a:lvl8pPr marL="240295" indent="0">
              <a:buNone/>
              <a:defRPr sz="100"/>
            </a:lvl8pPr>
            <a:lvl9pPr marL="274623" indent="0">
              <a:buNone/>
              <a:defRPr sz="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640BFE2-23DD-7E5B-449F-5EFC5DE01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6A6B4-DF5F-4BF1-BD03-F51B6FBA3A27}" type="datetimeFigureOut">
              <a:rPr lang="en-US"/>
              <a:pPr>
                <a:defRPr/>
              </a:pPr>
              <a:t>4/12/2023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8F619B-8BCF-C066-215A-03C993D4B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7C9DB0-5083-A651-7C5C-4980034D0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72AFD-2743-4A6A-8AD7-5229214A01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30574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F823B-222F-25F5-D09C-8CC4BF32B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F402B-14EE-4CC5-BDDB-4F00EA2C7B2E}" type="datetimeFigureOut">
              <a:rPr lang="en-US"/>
              <a:pPr>
                <a:defRPr/>
              </a:pPr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E2C6C-7528-7103-A362-B119BDD17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42116-C5DA-5779-BD80-26B9BC665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DF4C8-156A-406C-8423-00F927C096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17169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D5C1B-152C-7D6B-B8BC-CE31D36FB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67767-7685-4EDC-9321-771B7A3BDE9F}" type="datetimeFigureOut">
              <a:rPr lang="en-US"/>
              <a:pPr>
                <a:defRPr/>
              </a:pPr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D977F-645C-6603-620D-30E756CEC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53BCA-7860-6BF5-7DB9-19854E4D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F731F-CEA0-411B-89F4-3CBF711CF1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849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5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81267F6-551E-9098-A5EC-9ABB4F127D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FBAE6A6-69F4-CF8A-ABDA-F97B09DF97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0C5B33-5FE5-B1B6-B7FC-8036E2B047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B56EF-888A-455F-ABBA-12AD16D83408}" type="slidenum">
              <a:rPr lang="fr-LU" altLang="en-US"/>
              <a:pPr/>
              <a:t>‹#›</a:t>
            </a:fld>
            <a:endParaRPr lang="fr-LU" altLang="en-US"/>
          </a:p>
        </p:txBody>
      </p:sp>
    </p:spTree>
    <p:extLst>
      <p:ext uri="{BB962C8B-B14F-4D97-AF65-F5344CB8AC3E}">
        <p14:creationId xmlns:p14="http://schemas.microsoft.com/office/powerpoint/2010/main" val="35276257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61671"/>
      </p:ext>
    </p:extLst>
  </p:cSld>
  <p:clrMapOvr>
    <a:masterClrMapping/>
  </p:clrMapOvr>
  <p:transition spd="slow" advClick="0" advTm="100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581557"/>
      </p:ext>
    </p:extLst>
  </p:cSld>
  <p:clrMapOvr>
    <a:masterClrMapping/>
  </p:clrMapOvr>
  <p:transition spd="slow" advClick="0" advTm="100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976635"/>
      </p:ext>
    </p:extLst>
  </p:cSld>
  <p:clrMapOvr>
    <a:masterClrMapping/>
  </p:clrMapOvr>
  <p:transition spd="slow" advClick="0" advTm="1000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585162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3" name="Google Shape;403;p6"/>
          <p:cNvGrpSpPr/>
          <p:nvPr/>
        </p:nvGrpSpPr>
        <p:grpSpPr>
          <a:xfrm rot="10800000" flipH="1">
            <a:off x="9317338" y="2298"/>
            <a:ext cx="5135269" cy="1684175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580496" y="4477859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85854318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3895"/>
      </p:ext>
    </p:extLst>
  </p:cSld>
  <p:clrMapOvr>
    <a:masterClrMapping/>
  </p:clrMapOvr>
  <p:transition spd="slow" advClick="0" advTm="1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555391"/>
      </p:ext>
    </p:extLst>
  </p:cSld>
  <p:clrMapOvr>
    <a:masterClrMapping/>
  </p:clrMapOvr>
  <p:transition spd="slow" advClick="0" advTm="1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949510"/>
      </p:ext>
    </p:extLst>
  </p:cSld>
  <p:clrMapOvr>
    <a:masterClrMapping/>
  </p:clrMapOvr>
  <p:transition spd="slow" advClick="0" advTm="1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976361"/>
      </p:ext>
    </p:extLst>
  </p:cSld>
  <p:clrMapOvr>
    <a:masterClrMapping/>
  </p:clrMapOvr>
  <p:transition spd="slow" advClick="0" advTm="1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761693"/>
      </p:ext>
    </p:extLst>
  </p:cSld>
  <p:clrMapOvr>
    <a:masterClrMapping/>
  </p:clrMapOvr>
  <p:transition spd="slow" advClick="0" advTm="100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659082"/>
      </p:ext>
    </p:extLst>
  </p:cSld>
  <p:clrMapOvr>
    <a:masterClrMapping/>
  </p:clrMapOvr>
  <p:transition spd="slow" advClick="0" advTm="100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085054"/>
      </p:ext>
    </p:extLst>
  </p:cSld>
  <p:clrMapOvr>
    <a:masterClrMapping/>
  </p:clrMapOvr>
  <p:transition spd="slow" advClick="0" advTm="100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78915"/>
          <a:stretch/>
        </p:blipFill>
        <p:spPr>
          <a:xfrm>
            <a:off x="0" y="3"/>
            <a:ext cx="12192000" cy="1086303"/>
          </a:xfrm>
          <a:prstGeom prst="rect">
            <a:avLst/>
          </a:prstGeom>
        </p:spPr>
      </p:pic>
      <p:sp>
        <p:nvSpPr>
          <p:cNvPr id="4" name="직사각형 3"/>
          <p:cNvSpPr/>
          <p:nvPr userDrawn="1"/>
        </p:nvSpPr>
        <p:spPr>
          <a:xfrm flipV="1">
            <a:off x="0" y="1129660"/>
            <a:ext cx="12192000" cy="4800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5" name="텍스트 개체 틀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068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950976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4415363" y="3002200"/>
            <a:ext cx="50504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5173819"/>
            <a:ext cx="5135269" cy="1684175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4918677" y="4160134"/>
            <a:ext cx="2021377" cy="41226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10721833" y="1725351"/>
            <a:ext cx="1327067" cy="933533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581177" y="318180"/>
            <a:ext cx="589092" cy="1086891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485085" y="1604667"/>
            <a:ext cx="731633" cy="798133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4186857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903400" y="2139657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456" name="Google Shape;456;p8"/>
          <p:cNvGrpSpPr/>
          <p:nvPr/>
        </p:nvGrpSpPr>
        <p:grpSpPr>
          <a:xfrm rot="-1593903">
            <a:off x="11136530" y="4142299"/>
            <a:ext cx="725277" cy="880440"/>
            <a:chOff x="3703100" y="2534450"/>
            <a:chExt cx="543975" cy="660350"/>
          </a:xfrm>
        </p:grpSpPr>
        <p:sp>
          <p:nvSpPr>
            <p:cNvPr id="457" name="Google Shape;457;p8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8"/>
          <p:cNvGrpSpPr/>
          <p:nvPr/>
        </p:nvGrpSpPr>
        <p:grpSpPr>
          <a:xfrm rot="1376805">
            <a:off x="10938803" y="5558379"/>
            <a:ext cx="805477" cy="1058688"/>
            <a:chOff x="1391550" y="1144975"/>
            <a:chExt cx="545075" cy="716425"/>
          </a:xfrm>
        </p:grpSpPr>
        <p:sp>
          <p:nvSpPr>
            <p:cNvPr id="486" name="Google Shape;486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0" name="Google Shape;500;p8"/>
          <p:cNvSpPr/>
          <p:nvPr/>
        </p:nvSpPr>
        <p:spPr>
          <a:xfrm rot="-2700000">
            <a:off x="10786005" y="-14416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1" name="Google Shape;501;p8"/>
          <p:cNvGrpSpPr/>
          <p:nvPr/>
        </p:nvGrpSpPr>
        <p:grpSpPr>
          <a:xfrm flipH="1">
            <a:off x="-14935" y="5173819"/>
            <a:ext cx="5135269" cy="1684175"/>
            <a:chOff x="238125" y="548775"/>
            <a:chExt cx="2842400" cy="932200"/>
          </a:xfrm>
        </p:grpSpPr>
        <p:sp>
          <p:nvSpPr>
            <p:cNvPr id="502" name="Google Shape;502;p8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" name="Google Shape;504;p8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505" name="Google Shape;505;p8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0" name="Google Shape;530;p8"/>
          <p:cNvGrpSpPr/>
          <p:nvPr/>
        </p:nvGrpSpPr>
        <p:grpSpPr>
          <a:xfrm rot="328506">
            <a:off x="4967913" y="603275"/>
            <a:ext cx="652780" cy="857988"/>
            <a:chOff x="1391550" y="1144975"/>
            <a:chExt cx="545075" cy="716425"/>
          </a:xfrm>
        </p:grpSpPr>
        <p:sp>
          <p:nvSpPr>
            <p:cNvPr id="531" name="Google Shape;531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5" name="Google Shape;545;p8"/>
          <p:cNvGrpSpPr/>
          <p:nvPr/>
        </p:nvGrpSpPr>
        <p:grpSpPr>
          <a:xfrm>
            <a:off x="6612038" y="593195"/>
            <a:ext cx="651493" cy="878133"/>
            <a:chOff x="3000200" y="318325"/>
            <a:chExt cx="1296075" cy="1746950"/>
          </a:xfrm>
        </p:grpSpPr>
        <p:sp>
          <p:nvSpPr>
            <p:cNvPr id="546" name="Google Shape;546;p8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3" name="Google Shape;553;p8"/>
          <p:cNvSpPr/>
          <p:nvPr/>
        </p:nvSpPr>
        <p:spPr>
          <a:xfrm rot="857046">
            <a:off x="5788566" y="7895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4" name="Google Shape;554;p8"/>
          <p:cNvGrpSpPr/>
          <p:nvPr/>
        </p:nvGrpSpPr>
        <p:grpSpPr>
          <a:xfrm>
            <a:off x="531852" y="320267"/>
            <a:ext cx="731633" cy="798133"/>
            <a:chOff x="5261300" y="4859875"/>
            <a:chExt cx="548725" cy="598600"/>
          </a:xfrm>
        </p:grpSpPr>
        <p:sp>
          <p:nvSpPr>
            <p:cNvPr id="555" name="Google Shape;555;p8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9585669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4110800" y="2598949"/>
            <a:ext cx="39704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667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865200" y="3564251"/>
            <a:ext cx="64616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25401" y="-12714"/>
            <a:ext cx="5135269" cy="1684175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7056732" y="5173819"/>
            <a:ext cx="5135269" cy="1684175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4948034" y="5161067"/>
            <a:ext cx="2295933" cy="2175767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11077601" y="1824392"/>
            <a:ext cx="706388" cy="952353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10899596" y="3137938"/>
            <a:ext cx="959665" cy="952324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2" name="Google Shape;612;p9"/>
          <p:cNvGrpSpPr/>
          <p:nvPr/>
        </p:nvGrpSpPr>
        <p:grpSpPr>
          <a:xfrm>
            <a:off x="10950933" y="410901"/>
            <a:ext cx="959667" cy="1052300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309882" y="5575686"/>
            <a:ext cx="725285" cy="880449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5439867" y="329251"/>
            <a:ext cx="1327067" cy="933533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4247138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09397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20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82D6913D-8D3F-4A65-AF90-109C226EDFE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326" y="295274"/>
            <a:ext cx="1247776" cy="124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40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44755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ransition>
    <p:fade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9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C7923F7-B59B-C67A-0999-44998F57654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4C19351-1094-945B-1519-49348EC8F3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F7F14-1521-754F-DCA4-91D51B8D3F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2AF6F50-D099-473D-8FC4-88762260D753}" type="datetimeFigureOut">
              <a:rPr lang="en-US"/>
              <a:pPr>
                <a:defRPr/>
              </a:pPr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DB419-FC4B-7FD4-7D55-F5A2AB6EF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B5234-3872-96F1-BB94-786EFFF55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6D8A33D-2EDB-42BD-96A5-1AD5549989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70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66675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66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666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666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666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71" algn="ctr" defTabSz="68656" rtl="0" fontAlgn="base"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" panose="020F0502020204030204" pitchFamily="34" charset="0"/>
        </a:defRPr>
      </a:lvl6pPr>
      <a:lvl7pPr marL="91541" algn="ctr" defTabSz="68656" rtl="0" fontAlgn="base"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" panose="020F0502020204030204" pitchFamily="34" charset="0"/>
        </a:defRPr>
      </a:lvl7pPr>
      <a:lvl8pPr marL="137312" algn="ctr" defTabSz="68656" rtl="0" fontAlgn="base"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" panose="020F0502020204030204" pitchFamily="34" charset="0"/>
        </a:defRPr>
      </a:lvl8pPr>
      <a:lvl9pPr marL="183082" algn="ctr" defTabSz="68656" rtl="0" fontAlgn="base"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225" indent="-22225" algn="l" defTabSz="666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2388" indent="-19050" algn="l" defTabSz="666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" kern="1200">
          <a:solidFill>
            <a:schemeClr val="tx1"/>
          </a:solidFill>
          <a:latin typeface="+mn-lt"/>
          <a:ea typeface="+mn-ea"/>
          <a:cs typeface="+mn-cs"/>
        </a:defRPr>
      </a:lvl2pPr>
      <a:lvl3pPr marL="82550" indent="-14288" algn="l" defTabSz="666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7475" indent="-14288" algn="l" defTabSz="666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" kern="1200">
          <a:solidFill>
            <a:schemeClr val="tx1"/>
          </a:solidFill>
          <a:latin typeface="+mn-lt"/>
          <a:ea typeface="+mn-ea"/>
          <a:cs typeface="+mn-cs"/>
        </a:defRPr>
      </a:lvl4pPr>
      <a:lvl5pPr marL="150813" indent="-14288" algn="l" defTabSz="666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804" indent="-17165" algn="l" defTabSz="68656" rtl="0" eaLnBrk="1" latinLnBrk="0" hangingPunct="1">
        <a:spcBef>
          <a:spcPct val="20000"/>
        </a:spcBef>
        <a:buFont typeface="Arial" pitchFamily="34" charset="0"/>
        <a:buChar char="•"/>
        <a:defRPr sz="150" kern="1200">
          <a:solidFill>
            <a:schemeClr val="tx1"/>
          </a:solidFill>
          <a:latin typeface="+mn-lt"/>
          <a:ea typeface="+mn-ea"/>
          <a:cs typeface="+mn-cs"/>
        </a:defRPr>
      </a:lvl6pPr>
      <a:lvl7pPr marL="223132" indent="-17165" algn="l" defTabSz="68656" rtl="0" eaLnBrk="1" latinLnBrk="0" hangingPunct="1">
        <a:spcBef>
          <a:spcPct val="20000"/>
        </a:spcBef>
        <a:buFont typeface="Arial" pitchFamily="34" charset="0"/>
        <a:buChar char="•"/>
        <a:defRPr sz="150" kern="1200">
          <a:solidFill>
            <a:schemeClr val="tx1"/>
          </a:solidFill>
          <a:latin typeface="+mn-lt"/>
          <a:ea typeface="+mn-ea"/>
          <a:cs typeface="+mn-cs"/>
        </a:defRPr>
      </a:lvl7pPr>
      <a:lvl8pPr marL="257460" indent="-17165" algn="l" defTabSz="68656" rtl="0" eaLnBrk="1" latinLnBrk="0" hangingPunct="1">
        <a:spcBef>
          <a:spcPct val="20000"/>
        </a:spcBef>
        <a:buFont typeface="Arial" pitchFamily="34" charset="0"/>
        <a:buChar char="•"/>
        <a:defRPr sz="150" kern="1200">
          <a:solidFill>
            <a:schemeClr val="tx1"/>
          </a:solidFill>
          <a:latin typeface="+mn-lt"/>
          <a:ea typeface="+mn-ea"/>
          <a:cs typeface="+mn-cs"/>
        </a:defRPr>
      </a:lvl8pPr>
      <a:lvl9pPr marL="291788" indent="-17165" algn="l" defTabSz="68656" rtl="0" eaLnBrk="1" latinLnBrk="0" hangingPunct="1">
        <a:spcBef>
          <a:spcPct val="20000"/>
        </a:spcBef>
        <a:buFont typeface="Arial" pitchFamily="34" charset="0"/>
        <a:buChar char="•"/>
        <a:defRPr sz="1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1pPr>
      <a:lvl2pPr marL="34328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2pPr>
      <a:lvl3pPr marL="68656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3pPr>
      <a:lvl4pPr marL="102984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4pPr>
      <a:lvl5pPr marL="137312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5pPr>
      <a:lvl6pPr marL="171639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6pPr>
      <a:lvl7pPr marL="205967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7pPr>
      <a:lvl8pPr marL="240295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8pPr>
      <a:lvl9pPr marL="274623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64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5" Type="http://schemas.openxmlformats.org/officeDocument/2006/relationships/image" Target="../media/image17.png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gif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gi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5" Type="http://schemas.openxmlformats.org/officeDocument/2006/relationships/image" Target="../media/image17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5" Type="http://schemas.openxmlformats.org/officeDocument/2006/relationships/image" Target="../media/image17.png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04152"/>
            <a:ext cx="7626668" cy="1470025"/>
          </a:xfrm>
        </p:spPr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859924"/>
            <a:ext cx="6280785" cy="1752600"/>
          </a:xfrm>
        </p:spPr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848"/>
            <a:ext cx="12192000" cy="716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9461" y="396386"/>
            <a:ext cx="120085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vi-VN" alt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C6FF74-A3CD-43E9-B936-B3D00B198B50}"/>
              </a:ext>
            </a:extLst>
          </p:cNvPr>
          <p:cNvSpPr txBox="1"/>
          <p:nvPr/>
        </p:nvSpPr>
        <p:spPr>
          <a:xfrm>
            <a:off x="3737402" y="1375489"/>
            <a:ext cx="4575066" cy="714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spc="-113" dirty="0"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TUẦN 31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647" y="2230804"/>
            <a:ext cx="12008575" cy="1962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Toán</a:t>
            </a:r>
            <a:endParaRPr lang="en-US" sz="4050" b="1" dirty="0">
              <a:solidFill>
                <a:srgbClr val="FF000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Chia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số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có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năm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chữ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số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cho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số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có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một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chữ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số</a:t>
            </a:r>
            <a:endParaRPr lang="en-US" sz="4050" b="1" dirty="0">
              <a:solidFill>
                <a:srgbClr val="FF000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(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Tiết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3)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7" y="-54851"/>
            <a:ext cx="1117601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08473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" name="Nhóm 6">
            <a:extLst>
              <a:ext uri="{FF2B5EF4-FFF2-40B4-BE49-F238E27FC236}">
                <a16:creationId xmlns:a16="http://schemas.microsoft.com/office/drawing/2014/main" id="{E739727F-BB6A-B397-BAA4-3F6E3810ECEB}"/>
              </a:ext>
            </a:extLst>
          </p:cNvPr>
          <p:cNvGrpSpPr/>
          <p:nvPr/>
        </p:nvGrpSpPr>
        <p:grpSpPr>
          <a:xfrm>
            <a:off x="0" y="143500"/>
            <a:ext cx="6515099" cy="1052418"/>
            <a:chOff x="1203156" y="685799"/>
            <a:chExt cx="4886324" cy="789313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58C7E53E-7F1C-13E6-2F96-77BEE5D1237C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9" name="Hình Bầu dục 2">
                <a:extLst>
                  <a:ext uri="{FF2B5EF4-FFF2-40B4-BE49-F238E27FC236}">
                    <a16:creationId xmlns:a16="http://schemas.microsoft.com/office/drawing/2014/main" id="{DF25ED4D-2838-A428-BFB0-1ABFE4C83ED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" name="Hộp Văn bản 3">
                <a:extLst>
                  <a:ext uri="{FF2B5EF4-FFF2-40B4-BE49-F238E27FC236}">
                    <a16:creationId xmlns:a16="http://schemas.microsoft.com/office/drawing/2014/main" id="{CAC7DB1A-5038-CFCD-4492-34ED3D28BDBA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7" name="Hộp Văn bản 5">
              <a:extLst>
                <a:ext uri="{FF2B5EF4-FFF2-40B4-BE49-F238E27FC236}">
                  <a16:creationId xmlns:a16="http://schemas.microsoft.com/office/drawing/2014/main" id="{2447BBA2-A08F-A912-2F35-1C3A1EE268EB}"/>
                </a:ext>
              </a:extLst>
            </p:cNvPr>
            <p:cNvSpPr txBox="1"/>
            <p:nvPr/>
          </p:nvSpPr>
          <p:spPr>
            <a:xfrm>
              <a:off x="1902435" y="811986"/>
              <a:ext cx="4187045" cy="623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48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Đặt</a:t>
              </a:r>
              <a:r>
                <a:rPr lang="en-US" sz="48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tính</a:t>
              </a:r>
              <a:r>
                <a:rPr lang="en-US" sz="48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rồi</a:t>
              </a:r>
              <a:r>
                <a:rPr lang="en-US" sz="48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tính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E2F3440-7F42-CEFB-E1A7-D3D3F90CC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649" y="1257300"/>
            <a:ext cx="9001125" cy="10287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D4674E-D7F7-76D1-95C4-E1922C4F4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339" y="2077540"/>
            <a:ext cx="4370949" cy="38108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36AE621-D05C-69AD-A2C3-5311F6215A1B}"/>
              </a:ext>
            </a:extLst>
          </p:cNvPr>
          <p:cNvGrpSpPr/>
          <p:nvPr/>
        </p:nvGrpSpPr>
        <p:grpSpPr>
          <a:xfrm>
            <a:off x="945447" y="2880749"/>
            <a:ext cx="2865108" cy="1631502"/>
            <a:chOff x="189403" y="1441024"/>
            <a:chExt cx="2192024" cy="1631502"/>
          </a:xfrm>
        </p:grpSpPr>
        <p:sp>
          <p:nvSpPr>
            <p:cNvPr id="18" name="TextBox 43">
              <a:extLst>
                <a:ext uri="{FF2B5EF4-FFF2-40B4-BE49-F238E27FC236}">
                  <a16:creationId xmlns:a16="http://schemas.microsoft.com/office/drawing/2014/main" id="{36D34AC0-0611-EF2E-835E-D0DF10072E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9" name="TextBox 49">
              <a:extLst>
                <a:ext uri="{FF2B5EF4-FFF2-40B4-BE49-F238E27FC236}">
                  <a16:creationId xmlns:a16="http://schemas.microsoft.com/office/drawing/2014/main" id="{8BB7B143-2B4A-8AED-58E8-19576AC627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45 250</a:t>
              </a:r>
            </a:p>
          </p:txBody>
        </p:sp>
        <p:grpSp>
          <p:nvGrpSpPr>
            <p:cNvPr id="20" name="Group 66">
              <a:extLst>
                <a:ext uri="{FF2B5EF4-FFF2-40B4-BE49-F238E27FC236}">
                  <a16:creationId xmlns:a16="http://schemas.microsoft.com/office/drawing/2014/main" id="{45AFA5BA-6F16-64CC-70F9-E9BED7D3AE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7820CC7-4982-AC2A-22DC-3D068651B8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DC4EEFD-7D8E-D244-FF87-63BB7FC482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6A62DFD-10A7-5927-C2CD-99FB72C8957C}"/>
              </a:ext>
            </a:extLst>
          </p:cNvPr>
          <p:cNvSpPr txBox="1"/>
          <p:nvPr/>
        </p:nvSpPr>
        <p:spPr>
          <a:xfrm>
            <a:off x="2530901" y="353307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4C5423-258B-6C82-CD97-94B7D6C57A61}"/>
              </a:ext>
            </a:extLst>
          </p:cNvPr>
          <p:cNvSpPr txBox="1"/>
          <p:nvPr/>
        </p:nvSpPr>
        <p:spPr>
          <a:xfrm>
            <a:off x="1283381" y="327476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806204-4E09-D622-60DA-DAD5ECBE5462}"/>
              </a:ext>
            </a:extLst>
          </p:cNvPr>
          <p:cNvSpPr txBox="1"/>
          <p:nvPr/>
        </p:nvSpPr>
        <p:spPr>
          <a:xfrm>
            <a:off x="1596249" y="327612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EEF52E-E8BF-40A7-DA6B-D64653FA367D}"/>
              </a:ext>
            </a:extLst>
          </p:cNvPr>
          <p:cNvSpPr txBox="1"/>
          <p:nvPr/>
        </p:nvSpPr>
        <p:spPr>
          <a:xfrm>
            <a:off x="2815449" y="354304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7E54DA-9044-8E74-21B7-3D752CE93911}"/>
              </a:ext>
            </a:extLst>
          </p:cNvPr>
          <p:cNvSpPr txBox="1"/>
          <p:nvPr/>
        </p:nvSpPr>
        <p:spPr>
          <a:xfrm>
            <a:off x="1596249" y="3746929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B1157A-0291-BD8F-E217-312BEE9439ED}"/>
              </a:ext>
            </a:extLst>
          </p:cNvPr>
          <p:cNvSpPr txBox="1"/>
          <p:nvPr/>
        </p:nvSpPr>
        <p:spPr>
          <a:xfrm>
            <a:off x="3068542" y="3527602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B8ECD6-D4E5-259D-E092-91A7AEE0C50C}"/>
              </a:ext>
            </a:extLst>
          </p:cNvPr>
          <p:cNvSpPr txBox="1"/>
          <p:nvPr/>
        </p:nvSpPr>
        <p:spPr>
          <a:xfrm>
            <a:off x="1852063" y="37428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FE68A33-C877-6C1D-BA72-5360E8708B6D}"/>
              </a:ext>
            </a:extLst>
          </p:cNvPr>
          <p:cNvSpPr txBox="1"/>
          <p:nvPr/>
        </p:nvSpPr>
        <p:spPr>
          <a:xfrm>
            <a:off x="1846620" y="42381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4B0B39-5163-B779-C28B-7E3B1D19B216}"/>
              </a:ext>
            </a:extLst>
          </p:cNvPr>
          <p:cNvSpPr txBox="1"/>
          <p:nvPr/>
        </p:nvSpPr>
        <p:spPr>
          <a:xfrm>
            <a:off x="2122845" y="42381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3244C7-D87C-F0CC-5ED3-28AC5A4D3752}"/>
              </a:ext>
            </a:extLst>
          </p:cNvPr>
          <p:cNvSpPr txBox="1"/>
          <p:nvPr/>
        </p:nvSpPr>
        <p:spPr>
          <a:xfrm>
            <a:off x="3348090" y="3534688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E1D99E6-7990-88A2-2F07-4C1F1AE583A1}"/>
              </a:ext>
            </a:extLst>
          </p:cNvPr>
          <p:cNvSpPr txBox="1"/>
          <p:nvPr/>
        </p:nvSpPr>
        <p:spPr>
          <a:xfrm>
            <a:off x="2141895" y="47048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5CEAD473-C0F7-5A7C-1C4F-E47638BA15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0403" y="2059252"/>
            <a:ext cx="4370949" cy="3810815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F684B88F-58C9-E12C-A420-508521DDF402}"/>
              </a:ext>
            </a:extLst>
          </p:cNvPr>
          <p:cNvGrpSpPr/>
          <p:nvPr/>
        </p:nvGrpSpPr>
        <p:grpSpPr>
          <a:xfrm>
            <a:off x="4886511" y="2862461"/>
            <a:ext cx="2865108" cy="1631502"/>
            <a:chOff x="189403" y="1441024"/>
            <a:chExt cx="2192024" cy="1631502"/>
          </a:xfrm>
        </p:grpSpPr>
        <p:sp>
          <p:nvSpPr>
            <p:cNvPr id="54" name="TextBox 43">
              <a:extLst>
                <a:ext uri="{FF2B5EF4-FFF2-40B4-BE49-F238E27FC236}">
                  <a16:creationId xmlns:a16="http://schemas.microsoft.com/office/drawing/2014/main" id="{4AEBC041-098C-6D13-FB58-E30331FD8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55" name="TextBox 49">
              <a:extLst>
                <a:ext uri="{FF2B5EF4-FFF2-40B4-BE49-F238E27FC236}">
                  <a16:creationId xmlns:a16="http://schemas.microsoft.com/office/drawing/2014/main" id="{236104DC-877C-E6A1-95FE-012EB25D7D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27 162</a:t>
              </a:r>
            </a:p>
          </p:txBody>
        </p:sp>
        <p:grpSp>
          <p:nvGrpSpPr>
            <p:cNvPr id="56" name="Group 66">
              <a:extLst>
                <a:ext uri="{FF2B5EF4-FFF2-40B4-BE49-F238E27FC236}">
                  <a16:creationId xmlns:a16="http://schemas.microsoft.com/office/drawing/2014/main" id="{02F46CD9-56B3-7A31-FC7F-2925E837E6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52E6D5B1-CC55-9525-65B0-79DC931B1B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24367C13-2F0A-D2AA-730D-93EE08ABEC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2A39418E-8ECB-5BFF-C0A7-118AFA17AF41}"/>
              </a:ext>
            </a:extLst>
          </p:cNvPr>
          <p:cNvSpPr txBox="1"/>
          <p:nvPr/>
        </p:nvSpPr>
        <p:spPr>
          <a:xfrm>
            <a:off x="6471965" y="35147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FA67C74-FE33-DF9C-A622-C6E0E99C67EC}"/>
              </a:ext>
            </a:extLst>
          </p:cNvPr>
          <p:cNvSpPr txBox="1"/>
          <p:nvPr/>
        </p:nvSpPr>
        <p:spPr>
          <a:xfrm>
            <a:off x="5224445" y="325647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47F5CDA-BB15-912E-C833-4381D985F1AB}"/>
              </a:ext>
            </a:extLst>
          </p:cNvPr>
          <p:cNvSpPr txBox="1"/>
          <p:nvPr/>
        </p:nvSpPr>
        <p:spPr>
          <a:xfrm>
            <a:off x="5537313" y="325783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A11D6B0-D4B4-FCE2-0126-4953E52626DA}"/>
              </a:ext>
            </a:extLst>
          </p:cNvPr>
          <p:cNvSpPr txBox="1"/>
          <p:nvPr/>
        </p:nvSpPr>
        <p:spPr>
          <a:xfrm>
            <a:off x="6756513" y="35247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B392B49-46C7-EF69-BD44-1A41BBBC9BBD}"/>
              </a:ext>
            </a:extLst>
          </p:cNvPr>
          <p:cNvSpPr txBox="1"/>
          <p:nvPr/>
        </p:nvSpPr>
        <p:spPr>
          <a:xfrm>
            <a:off x="5537313" y="3728641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A085C8F-0C6A-969F-D410-B9DE53EDA428}"/>
              </a:ext>
            </a:extLst>
          </p:cNvPr>
          <p:cNvSpPr txBox="1"/>
          <p:nvPr/>
        </p:nvSpPr>
        <p:spPr>
          <a:xfrm>
            <a:off x="7009606" y="3509314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EA7C25E-7D84-DBC9-2F42-A64F0D798526}"/>
              </a:ext>
            </a:extLst>
          </p:cNvPr>
          <p:cNvSpPr txBox="1"/>
          <p:nvPr/>
        </p:nvSpPr>
        <p:spPr>
          <a:xfrm>
            <a:off x="5793127" y="372456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BFBB291-F021-4985-BE2B-C461B7B4980B}"/>
              </a:ext>
            </a:extLst>
          </p:cNvPr>
          <p:cNvSpPr txBox="1"/>
          <p:nvPr/>
        </p:nvSpPr>
        <p:spPr>
          <a:xfrm>
            <a:off x="5787684" y="421986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B8508D2-09F4-8023-456C-9296119E3F34}"/>
              </a:ext>
            </a:extLst>
          </p:cNvPr>
          <p:cNvSpPr txBox="1"/>
          <p:nvPr/>
        </p:nvSpPr>
        <p:spPr>
          <a:xfrm>
            <a:off x="6063909" y="421986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0958056-67E4-0926-F6D8-269D5056E84C}"/>
              </a:ext>
            </a:extLst>
          </p:cNvPr>
          <p:cNvSpPr txBox="1"/>
          <p:nvPr/>
        </p:nvSpPr>
        <p:spPr>
          <a:xfrm>
            <a:off x="7289154" y="3516400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859EEE8-4FA9-5C4B-1B92-E54CB4B6176D}"/>
              </a:ext>
            </a:extLst>
          </p:cNvPr>
          <p:cNvSpPr txBox="1"/>
          <p:nvPr/>
        </p:nvSpPr>
        <p:spPr>
          <a:xfrm>
            <a:off x="6082959" y="46865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328AC9D0-127F-810D-2FBC-F0DFA25E53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1739" y="2013532"/>
            <a:ext cx="4370949" cy="3810815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C7B44B54-5732-6943-1978-6979CFA45665}"/>
              </a:ext>
            </a:extLst>
          </p:cNvPr>
          <p:cNvGrpSpPr/>
          <p:nvPr/>
        </p:nvGrpSpPr>
        <p:grpSpPr>
          <a:xfrm>
            <a:off x="8717847" y="2816741"/>
            <a:ext cx="2865108" cy="1631502"/>
            <a:chOff x="189403" y="1441024"/>
            <a:chExt cx="2192024" cy="1631502"/>
          </a:xfrm>
        </p:grpSpPr>
        <p:sp>
          <p:nvSpPr>
            <p:cNvPr id="72" name="TextBox 43">
              <a:extLst>
                <a:ext uri="{FF2B5EF4-FFF2-40B4-BE49-F238E27FC236}">
                  <a16:creationId xmlns:a16="http://schemas.microsoft.com/office/drawing/2014/main" id="{894FDC3A-3C33-FD99-A14B-111AB976AB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73" name="TextBox 49">
              <a:extLst>
                <a:ext uri="{FF2B5EF4-FFF2-40B4-BE49-F238E27FC236}">
                  <a16:creationId xmlns:a16="http://schemas.microsoft.com/office/drawing/2014/main" id="{01C69E0B-78BF-36FD-4CDB-01E392AECE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36 180</a:t>
              </a:r>
            </a:p>
          </p:txBody>
        </p:sp>
        <p:grpSp>
          <p:nvGrpSpPr>
            <p:cNvPr id="74" name="Group 66">
              <a:extLst>
                <a:ext uri="{FF2B5EF4-FFF2-40B4-BE49-F238E27FC236}">
                  <a16:creationId xmlns:a16="http://schemas.microsoft.com/office/drawing/2014/main" id="{A9D0E205-1E12-764D-BD2B-FEAF17B716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F42BB51D-EEA4-3D6F-53CF-62AE2E9D19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274E19E7-9DD6-7D6D-FD3F-6561BD7675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973D0027-7FD0-F3BA-52DC-439EB5A76E9A}"/>
              </a:ext>
            </a:extLst>
          </p:cNvPr>
          <p:cNvSpPr txBox="1"/>
          <p:nvPr/>
        </p:nvSpPr>
        <p:spPr>
          <a:xfrm>
            <a:off x="10303301" y="34690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F336066-99E1-D821-32B1-F93E5E7B0A25}"/>
              </a:ext>
            </a:extLst>
          </p:cNvPr>
          <p:cNvSpPr txBox="1"/>
          <p:nvPr/>
        </p:nvSpPr>
        <p:spPr>
          <a:xfrm>
            <a:off x="9055781" y="321075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B7FB502-1482-744D-4324-8FA84F108890}"/>
              </a:ext>
            </a:extLst>
          </p:cNvPr>
          <p:cNvSpPr txBox="1"/>
          <p:nvPr/>
        </p:nvSpPr>
        <p:spPr>
          <a:xfrm>
            <a:off x="9368649" y="321211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74EA510-D750-EC2F-D64A-91ECBDD553E6}"/>
              </a:ext>
            </a:extLst>
          </p:cNvPr>
          <p:cNvSpPr txBox="1"/>
          <p:nvPr/>
        </p:nvSpPr>
        <p:spPr>
          <a:xfrm>
            <a:off x="10587849" y="347903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231E2BB-901D-6B8D-7966-C455932FD8D2}"/>
              </a:ext>
            </a:extLst>
          </p:cNvPr>
          <p:cNvSpPr txBox="1"/>
          <p:nvPr/>
        </p:nvSpPr>
        <p:spPr>
          <a:xfrm>
            <a:off x="9368649" y="3682921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413C737-3B84-FB1C-E810-791BD79925B6}"/>
              </a:ext>
            </a:extLst>
          </p:cNvPr>
          <p:cNvSpPr txBox="1"/>
          <p:nvPr/>
        </p:nvSpPr>
        <p:spPr>
          <a:xfrm>
            <a:off x="10840942" y="3463594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6137992-5D97-E5BC-412A-A64906749103}"/>
              </a:ext>
            </a:extLst>
          </p:cNvPr>
          <p:cNvSpPr txBox="1"/>
          <p:nvPr/>
        </p:nvSpPr>
        <p:spPr>
          <a:xfrm>
            <a:off x="9624463" y="367884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444774F-A109-92F7-2106-C07DF32397EB}"/>
              </a:ext>
            </a:extLst>
          </p:cNvPr>
          <p:cNvSpPr txBox="1"/>
          <p:nvPr/>
        </p:nvSpPr>
        <p:spPr>
          <a:xfrm>
            <a:off x="9619020" y="417414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B60BEFF-4B8B-65A3-F151-C1A989D20906}"/>
              </a:ext>
            </a:extLst>
          </p:cNvPr>
          <p:cNvSpPr txBox="1"/>
          <p:nvPr/>
        </p:nvSpPr>
        <p:spPr>
          <a:xfrm>
            <a:off x="9895245" y="417414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BAE7A46-37EC-8338-73D0-B5C7F860F503}"/>
              </a:ext>
            </a:extLst>
          </p:cNvPr>
          <p:cNvSpPr txBox="1"/>
          <p:nvPr/>
        </p:nvSpPr>
        <p:spPr>
          <a:xfrm>
            <a:off x="11120490" y="3470680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0E7D334-FDDB-004A-9CA4-ACFCCE640177}"/>
              </a:ext>
            </a:extLst>
          </p:cNvPr>
          <p:cNvSpPr txBox="1"/>
          <p:nvPr/>
        </p:nvSpPr>
        <p:spPr>
          <a:xfrm>
            <a:off x="9914295" y="464086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511353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8EF12A-8BE0-B36E-0890-89E5B40B5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388297"/>
            <a:ext cx="8435911" cy="24901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6342E7-9337-0543-C3BC-BD2C1010E616}"/>
              </a:ext>
            </a:extLst>
          </p:cNvPr>
          <p:cNvSpPr txBox="1"/>
          <p:nvPr/>
        </p:nvSpPr>
        <p:spPr>
          <a:xfrm>
            <a:off x="1892808" y="3319272"/>
            <a:ext cx="8759952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a:</a:t>
            </a:r>
          </a:p>
          <a:p>
            <a:pPr algn="l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l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3210745-161E-37FD-9CF8-C88D909BF994}"/>
              </a:ext>
            </a:extLst>
          </p:cNvPr>
          <p:cNvSpPr/>
          <p:nvPr/>
        </p:nvSpPr>
        <p:spPr>
          <a:xfrm>
            <a:off x="5669280" y="2560320"/>
            <a:ext cx="1810512" cy="502920"/>
          </a:xfrm>
          <a:prstGeom prst="roundRect">
            <a:avLst/>
          </a:prstGeom>
          <a:solidFill>
            <a:srgbClr val="FFFF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0985FC9-AEBA-63BD-D3B3-C158CF6BC0B1}"/>
              </a:ext>
            </a:extLst>
          </p:cNvPr>
          <p:cNvSpPr/>
          <p:nvPr/>
        </p:nvSpPr>
        <p:spPr>
          <a:xfrm>
            <a:off x="8385048" y="2569464"/>
            <a:ext cx="1810512" cy="502920"/>
          </a:xfrm>
          <a:prstGeom prst="roundRect">
            <a:avLst/>
          </a:prstGeom>
          <a:solidFill>
            <a:srgbClr val="FFFF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6994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" name="Nhóm 6">
            <a:extLst>
              <a:ext uri="{FF2B5EF4-FFF2-40B4-BE49-F238E27FC236}">
                <a16:creationId xmlns:a16="http://schemas.microsoft.com/office/drawing/2014/main" id="{E739727F-BB6A-B397-BAA4-3F6E3810ECEB}"/>
              </a:ext>
            </a:extLst>
          </p:cNvPr>
          <p:cNvGrpSpPr/>
          <p:nvPr/>
        </p:nvGrpSpPr>
        <p:grpSpPr>
          <a:xfrm>
            <a:off x="0" y="143500"/>
            <a:ext cx="11521441" cy="1591605"/>
            <a:chOff x="1203156" y="685799"/>
            <a:chExt cx="8641080" cy="1193703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58C7E53E-7F1C-13E6-2F96-77BEE5D1237C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9" name="Hình Bầu dục 2">
                <a:extLst>
                  <a:ext uri="{FF2B5EF4-FFF2-40B4-BE49-F238E27FC236}">
                    <a16:creationId xmlns:a16="http://schemas.microsoft.com/office/drawing/2014/main" id="{DF25ED4D-2838-A428-BFB0-1ABFE4C83ED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" name="Hộp Văn bản 3">
                <a:extLst>
                  <a:ext uri="{FF2B5EF4-FFF2-40B4-BE49-F238E27FC236}">
                    <a16:creationId xmlns:a16="http://schemas.microsoft.com/office/drawing/2014/main" id="{CAC7DB1A-5038-CFCD-4492-34ED3D28BDBA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7" name="Hộp Văn bản 5">
              <a:extLst>
                <a:ext uri="{FF2B5EF4-FFF2-40B4-BE49-F238E27FC236}">
                  <a16:creationId xmlns:a16="http://schemas.microsoft.com/office/drawing/2014/main" id="{2447BBA2-A08F-A912-2F35-1C3A1EE268EB}"/>
                </a:ext>
              </a:extLst>
            </p:cNvPr>
            <p:cNvSpPr txBox="1"/>
            <p:nvPr/>
          </p:nvSpPr>
          <p:spPr>
            <a:xfrm>
              <a:off x="2156181" y="702258"/>
              <a:ext cx="7688055" cy="1177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Có 12 000 bút sáp màu. Người ta đóng hết số bút sáp màu đó vào các hộp, mỗi hộp 6 bút sáp. Hỏi đóng được tất cả bao nhiêu hộp bút sáp màu?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B2A922A-5A54-F588-FA17-3B4A549C8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344" y="1853041"/>
            <a:ext cx="4271962" cy="304547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BF48BDC-9F69-A9D3-AE25-46F35E1204FA}"/>
              </a:ext>
            </a:extLst>
          </p:cNvPr>
          <p:cNvSpPr txBox="1"/>
          <p:nvPr/>
        </p:nvSpPr>
        <p:spPr>
          <a:xfrm>
            <a:off x="1051560" y="2020824"/>
            <a:ext cx="6135624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40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12 000 : 6 = 2 000 (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)</a:t>
            </a:r>
          </a:p>
          <a:p>
            <a:pPr algn="r"/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2 000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267897D-1786-B8C3-84B6-5AA968E71E2C}"/>
              </a:ext>
            </a:extLst>
          </p:cNvPr>
          <p:cNvCxnSpPr/>
          <p:nvPr/>
        </p:nvCxnSpPr>
        <p:spPr>
          <a:xfrm>
            <a:off x="1508760" y="649224"/>
            <a:ext cx="37581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61B98-97CC-C714-E176-618E3D8C91BE}"/>
              </a:ext>
            </a:extLst>
          </p:cNvPr>
          <p:cNvCxnSpPr>
            <a:cxnSpLocks/>
          </p:cNvCxnSpPr>
          <p:nvPr/>
        </p:nvCxnSpPr>
        <p:spPr>
          <a:xfrm>
            <a:off x="7370064" y="658368"/>
            <a:ext cx="13898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CA80746-0276-2ACA-DAB2-3C76AB5FD50E}"/>
              </a:ext>
            </a:extLst>
          </p:cNvPr>
          <p:cNvCxnSpPr>
            <a:cxnSpLocks/>
          </p:cNvCxnSpPr>
          <p:nvPr/>
        </p:nvCxnSpPr>
        <p:spPr>
          <a:xfrm>
            <a:off x="1965960" y="1115568"/>
            <a:ext cx="19476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BD706F7-F3C6-9E7A-D335-5AEFB4E35D50}"/>
              </a:ext>
            </a:extLst>
          </p:cNvPr>
          <p:cNvCxnSpPr>
            <a:cxnSpLocks/>
          </p:cNvCxnSpPr>
          <p:nvPr/>
        </p:nvCxnSpPr>
        <p:spPr>
          <a:xfrm>
            <a:off x="4370832" y="1143000"/>
            <a:ext cx="23591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3AA12B9-1317-806E-5369-72710FCB7D5C}"/>
              </a:ext>
            </a:extLst>
          </p:cNvPr>
          <p:cNvCxnSpPr>
            <a:cxnSpLocks/>
          </p:cNvCxnSpPr>
          <p:nvPr/>
        </p:nvCxnSpPr>
        <p:spPr>
          <a:xfrm>
            <a:off x="8394192" y="1124712"/>
            <a:ext cx="19751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187E232-FFA1-05B3-A3F2-1C86419463A9}"/>
              </a:ext>
            </a:extLst>
          </p:cNvPr>
          <p:cNvCxnSpPr>
            <a:cxnSpLocks/>
          </p:cNvCxnSpPr>
          <p:nvPr/>
        </p:nvCxnSpPr>
        <p:spPr>
          <a:xfrm>
            <a:off x="1389888" y="1645920"/>
            <a:ext cx="45628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9164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pic>
        <p:nvPicPr>
          <p:cNvPr id="2" name="图片 41">
            <a:hlinkClick r:id="rId4" action="ppaction://hlinksldjump"/>
            <a:extLst>
              <a:ext uri="{FF2B5EF4-FFF2-40B4-BE49-F238E27FC236}">
                <a16:creationId xmlns:a16="http://schemas.microsoft.com/office/drawing/2014/main" id="{09E0ADBB-2DB1-9148-61CF-D645931FC0D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22"/>
          <a:stretch>
            <a:fillRect/>
          </a:stretch>
        </p:blipFill>
        <p:spPr>
          <a:xfrm>
            <a:off x="10515241" y="391527"/>
            <a:ext cx="1341755" cy="137096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2940533-DB1C-57F1-4969-63C961781CF6}"/>
              </a:ext>
            </a:extLst>
          </p:cNvPr>
          <p:cNvSpPr/>
          <p:nvPr/>
        </p:nvSpPr>
        <p:spPr>
          <a:xfrm>
            <a:off x="2165168" y="1125347"/>
            <a:ext cx="8158104" cy="1370965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- Thực hiện thành thạo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phép chia số có năm chữ số cho số có một chữ số (chia có dư)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72C8E1-3AB0-B609-1E5C-1D7BD21B9ED8}"/>
              </a:ext>
            </a:extLst>
          </p:cNvPr>
          <p:cNvSpPr txBox="1"/>
          <p:nvPr/>
        </p:nvSpPr>
        <p:spPr>
          <a:xfrm>
            <a:off x="2256010" y="430678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YÊU CẦU CẦN ĐẠT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96929B5-9D02-D599-87B5-B4FEDF1352D0}"/>
              </a:ext>
            </a:extLst>
          </p:cNvPr>
          <p:cNvSpPr/>
          <p:nvPr/>
        </p:nvSpPr>
        <p:spPr>
          <a:xfrm>
            <a:off x="2133493" y="4472741"/>
            <a:ext cx="8158104" cy="1592780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- Vận dụng thực hành vào giải bài tập, bài toán có lời văn liên quan đến chia số có năm chữ số cho số có một chữ số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66AA1F0-F250-B6FA-5759-739D6236B4CB}"/>
              </a:ext>
            </a:extLst>
          </p:cNvPr>
          <p:cNvSpPr/>
          <p:nvPr/>
        </p:nvSpPr>
        <p:spPr>
          <a:xfrm>
            <a:off x="2165167" y="2799044"/>
            <a:ext cx="8158103" cy="1370964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T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hực hiện được chia nhẩm số tròn nghìn cho số có một chữ số.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70468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23116" y="3599489"/>
            <a:ext cx="12438231" cy="51454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62964" y="1294237"/>
            <a:ext cx="10666072" cy="473307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951827" flipH="1">
            <a:off x="10370963" y="1014978"/>
            <a:ext cx="4876800" cy="14386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549091">
            <a:off x="-3055763" y="5732272"/>
            <a:ext cx="4876800" cy="143865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603262" y="1411146"/>
            <a:ext cx="1112477" cy="3964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465868" y="463442"/>
            <a:ext cx="1285666" cy="115227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>
          <a:xfrm rot="-894206">
            <a:off x="155404" y="-152662"/>
            <a:ext cx="1169977" cy="11872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>
          <a:xfrm rot="958427">
            <a:off x="342742" y="1344743"/>
            <a:ext cx="560870" cy="8386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>
          <a:xfrm rot="789970">
            <a:off x="1782769" y="-152884"/>
            <a:ext cx="776831" cy="83868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>
          <a:xfrm rot="1232672">
            <a:off x="10886398" y="5061230"/>
            <a:ext cx="1443118" cy="113224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>
          <a:xfrm rot="-874002">
            <a:off x="11176318" y="3557665"/>
            <a:ext cx="659765" cy="83868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>
          <a:xfrm rot="-797592">
            <a:off x="9858706" y="5706833"/>
            <a:ext cx="789061" cy="83868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946026" y="1491542"/>
            <a:ext cx="6299949" cy="179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067" b="1" i="0" u="none" strike="noStrike" kern="1200" cap="none" spc="0" normalizeH="0" baseline="0" noProof="0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Dặn dò</a:t>
            </a:r>
            <a:endParaRPr kumimoji="0" lang="en-US" sz="11067" b="1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ectangle 142"/>
          <p:cNvSpPr>
            <a:spLocks noChangeArrowheads="1"/>
          </p:cNvSpPr>
          <p:nvPr/>
        </p:nvSpPr>
        <p:spPr bwMode="auto">
          <a:xfrm>
            <a:off x="969193" y="3298185"/>
            <a:ext cx="103923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- Xem trước bài sau: Luyện tập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chung</a:t>
            </a:r>
            <a:endParaRPr kumimoji="0" lang="vi-V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4" r="25232"/>
          <a:stretch/>
        </p:blipFill>
        <p:spPr>
          <a:xfrm>
            <a:off x="496186" y="1020725"/>
            <a:ext cx="12163647" cy="4125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816" y="10871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48763" y="2140688"/>
            <a:ext cx="7116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Arial"/>
                <a:sym typeface="Arial"/>
              </a:rPr>
              <a:t>TẠM BIỆT VÀ HẸN GẶP LẠI VÀO TIẾT HỌC SAU</a:t>
            </a:r>
          </a:p>
        </p:txBody>
      </p:sp>
      <p:pic>
        <p:nvPicPr>
          <p:cNvPr id="8194" name="Picture 2" descr="Coffee. Icedcoffee. Coffee Brewer | Hill&amp;#39;s Mixtape | Northern Irelan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871"/>
            <a:ext cx="7855688" cy="373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39E20EC-E98A-48F7-8049-681189939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297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ACF8757-FBE2-F56E-61E6-EB4245584A29}"/>
              </a:ext>
            </a:extLst>
          </p:cNvPr>
          <p:cNvGrpSpPr/>
          <p:nvPr/>
        </p:nvGrpSpPr>
        <p:grpSpPr>
          <a:xfrm>
            <a:off x="2328555" y="561647"/>
            <a:ext cx="7260993" cy="5074095"/>
            <a:chOff x="251245" y="-100448"/>
            <a:chExt cx="7260993" cy="507409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A89047B-7C88-EB8F-961D-77D40B971BFF}"/>
                </a:ext>
              </a:extLst>
            </p:cNvPr>
            <p:cNvSpPr/>
            <p:nvPr/>
          </p:nvSpPr>
          <p:spPr>
            <a:xfrm>
              <a:off x="988287" y="1929161"/>
              <a:ext cx="6523951" cy="3044486"/>
            </a:xfrm>
            <a:custGeom>
              <a:avLst/>
              <a:gdLst>
                <a:gd name="connsiteX0" fmla="*/ 182591 w 6523951"/>
                <a:gd name="connsiteY0" fmla="*/ 1427356 h 3044486"/>
                <a:gd name="connsiteX1" fmla="*/ 115684 w 6523951"/>
                <a:gd name="connsiteY1" fmla="*/ 825190 h 3044486"/>
                <a:gd name="connsiteX2" fmla="*/ 71079 w 6523951"/>
                <a:gd name="connsiteY2" fmla="*/ 512956 h 3044486"/>
                <a:gd name="connsiteX3" fmla="*/ 204893 w 6523951"/>
                <a:gd name="connsiteY3" fmla="*/ 144966 h 3044486"/>
                <a:gd name="connsiteX4" fmla="*/ 662093 w 6523951"/>
                <a:gd name="connsiteY4" fmla="*/ 0 h 3044486"/>
                <a:gd name="connsiteX5" fmla="*/ 1676854 w 6523951"/>
                <a:gd name="connsiteY5" fmla="*/ 144966 h 3044486"/>
                <a:gd name="connsiteX6" fmla="*/ 2490893 w 6523951"/>
                <a:gd name="connsiteY6" fmla="*/ 301083 h 3044486"/>
                <a:gd name="connsiteX7" fmla="*/ 3059606 w 6523951"/>
                <a:gd name="connsiteY7" fmla="*/ 323385 h 3044486"/>
                <a:gd name="connsiteX8" fmla="*/ 3695225 w 6523951"/>
                <a:gd name="connsiteY8" fmla="*/ 245327 h 3044486"/>
                <a:gd name="connsiteX9" fmla="*/ 4375450 w 6523951"/>
                <a:gd name="connsiteY9" fmla="*/ 78059 h 3044486"/>
                <a:gd name="connsiteX10" fmla="*/ 4999918 w 6523951"/>
                <a:gd name="connsiteY10" fmla="*/ 44605 h 3044486"/>
                <a:gd name="connsiteX11" fmla="*/ 5668991 w 6523951"/>
                <a:gd name="connsiteY11" fmla="*/ 78059 h 3044486"/>
                <a:gd name="connsiteX12" fmla="*/ 6471879 w 6523951"/>
                <a:gd name="connsiteY12" fmla="*/ 367990 h 3044486"/>
                <a:gd name="connsiteX13" fmla="*/ 6427274 w 6523951"/>
                <a:gd name="connsiteY13" fmla="*/ 1349298 h 3044486"/>
                <a:gd name="connsiteX14" fmla="*/ 6282308 w 6523951"/>
                <a:gd name="connsiteY14" fmla="*/ 1694985 h 3044486"/>
                <a:gd name="connsiteX15" fmla="*/ 6471879 w 6523951"/>
                <a:gd name="connsiteY15" fmla="*/ 2676293 h 3044486"/>
                <a:gd name="connsiteX16" fmla="*/ 6260006 w 6523951"/>
                <a:gd name="connsiteY16" fmla="*/ 2977376 h 3044486"/>
                <a:gd name="connsiteX17" fmla="*/ 5680142 w 6523951"/>
                <a:gd name="connsiteY17" fmla="*/ 3044283 h 3044486"/>
                <a:gd name="connsiteX18" fmla="*/ 4877254 w 6523951"/>
                <a:gd name="connsiteY18" fmla="*/ 2999678 h 3044486"/>
                <a:gd name="connsiteX19" fmla="*/ 3706376 w 6523951"/>
                <a:gd name="connsiteY19" fmla="*/ 2910468 h 3044486"/>
                <a:gd name="connsiteX20" fmla="*/ 2658162 w 6523951"/>
                <a:gd name="connsiteY20" fmla="*/ 2832410 h 3044486"/>
                <a:gd name="connsiteX21" fmla="*/ 1977937 w 6523951"/>
                <a:gd name="connsiteY21" fmla="*/ 2798956 h 3044486"/>
                <a:gd name="connsiteX22" fmla="*/ 1152747 w 6523951"/>
                <a:gd name="connsiteY22" fmla="*/ 2943922 h 3044486"/>
                <a:gd name="connsiteX23" fmla="*/ 517128 w 6523951"/>
                <a:gd name="connsiteY23" fmla="*/ 3010829 h 3044486"/>
                <a:gd name="connsiteX24" fmla="*/ 71079 w 6523951"/>
                <a:gd name="connsiteY24" fmla="*/ 2832410 h 3044486"/>
                <a:gd name="connsiteX25" fmla="*/ 4172 w 6523951"/>
                <a:gd name="connsiteY25" fmla="*/ 2497873 h 3044486"/>
                <a:gd name="connsiteX26" fmla="*/ 104533 w 6523951"/>
                <a:gd name="connsiteY26" fmla="*/ 2040673 h 3044486"/>
                <a:gd name="connsiteX27" fmla="*/ 182591 w 6523951"/>
                <a:gd name="connsiteY27" fmla="*/ 1427356 h 304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3951" h="3044486">
                  <a:moveTo>
                    <a:pt x="182591" y="1427356"/>
                  </a:moveTo>
                  <a:cubicBezTo>
                    <a:pt x="184449" y="1224776"/>
                    <a:pt x="134269" y="977590"/>
                    <a:pt x="115684" y="825190"/>
                  </a:cubicBezTo>
                  <a:cubicBezTo>
                    <a:pt x="97099" y="672790"/>
                    <a:pt x="56211" y="626327"/>
                    <a:pt x="71079" y="512956"/>
                  </a:cubicBezTo>
                  <a:cubicBezTo>
                    <a:pt x="85947" y="399585"/>
                    <a:pt x="106391" y="230459"/>
                    <a:pt x="204893" y="144966"/>
                  </a:cubicBezTo>
                  <a:cubicBezTo>
                    <a:pt x="303395" y="59473"/>
                    <a:pt x="416766" y="0"/>
                    <a:pt x="662093" y="0"/>
                  </a:cubicBezTo>
                  <a:cubicBezTo>
                    <a:pt x="907420" y="0"/>
                    <a:pt x="1372054" y="94786"/>
                    <a:pt x="1676854" y="144966"/>
                  </a:cubicBezTo>
                  <a:cubicBezTo>
                    <a:pt x="1981654" y="195146"/>
                    <a:pt x="2260434" y="271346"/>
                    <a:pt x="2490893" y="301083"/>
                  </a:cubicBezTo>
                  <a:cubicBezTo>
                    <a:pt x="2721352" y="330820"/>
                    <a:pt x="2858884" y="332678"/>
                    <a:pt x="3059606" y="323385"/>
                  </a:cubicBezTo>
                  <a:cubicBezTo>
                    <a:pt x="3260328" y="314092"/>
                    <a:pt x="3475918" y="286215"/>
                    <a:pt x="3695225" y="245327"/>
                  </a:cubicBezTo>
                  <a:cubicBezTo>
                    <a:pt x="3914532" y="204439"/>
                    <a:pt x="4158001" y="111513"/>
                    <a:pt x="4375450" y="78059"/>
                  </a:cubicBezTo>
                  <a:cubicBezTo>
                    <a:pt x="4592899" y="44605"/>
                    <a:pt x="4784328" y="44605"/>
                    <a:pt x="4999918" y="44605"/>
                  </a:cubicBezTo>
                  <a:cubicBezTo>
                    <a:pt x="5215508" y="44605"/>
                    <a:pt x="5423664" y="24162"/>
                    <a:pt x="5668991" y="78059"/>
                  </a:cubicBezTo>
                  <a:cubicBezTo>
                    <a:pt x="5914318" y="131956"/>
                    <a:pt x="6345499" y="156117"/>
                    <a:pt x="6471879" y="367990"/>
                  </a:cubicBezTo>
                  <a:cubicBezTo>
                    <a:pt x="6598260" y="579863"/>
                    <a:pt x="6458869" y="1128132"/>
                    <a:pt x="6427274" y="1349298"/>
                  </a:cubicBezTo>
                  <a:cubicBezTo>
                    <a:pt x="6395679" y="1570464"/>
                    <a:pt x="6274874" y="1473819"/>
                    <a:pt x="6282308" y="1694985"/>
                  </a:cubicBezTo>
                  <a:cubicBezTo>
                    <a:pt x="6289742" y="1916151"/>
                    <a:pt x="6475596" y="2462561"/>
                    <a:pt x="6471879" y="2676293"/>
                  </a:cubicBezTo>
                  <a:cubicBezTo>
                    <a:pt x="6468162" y="2890025"/>
                    <a:pt x="6391962" y="2916044"/>
                    <a:pt x="6260006" y="2977376"/>
                  </a:cubicBezTo>
                  <a:cubicBezTo>
                    <a:pt x="6128050" y="3038708"/>
                    <a:pt x="5910601" y="3040566"/>
                    <a:pt x="5680142" y="3044283"/>
                  </a:cubicBezTo>
                  <a:cubicBezTo>
                    <a:pt x="5449683" y="3048000"/>
                    <a:pt x="4877254" y="2999678"/>
                    <a:pt x="4877254" y="2999678"/>
                  </a:cubicBezTo>
                  <a:lnTo>
                    <a:pt x="3706376" y="2910468"/>
                  </a:lnTo>
                  <a:lnTo>
                    <a:pt x="2658162" y="2832410"/>
                  </a:lnTo>
                  <a:cubicBezTo>
                    <a:pt x="2370089" y="2813825"/>
                    <a:pt x="2228840" y="2780371"/>
                    <a:pt x="1977937" y="2798956"/>
                  </a:cubicBezTo>
                  <a:cubicBezTo>
                    <a:pt x="1727035" y="2817541"/>
                    <a:pt x="1396215" y="2908610"/>
                    <a:pt x="1152747" y="2943922"/>
                  </a:cubicBezTo>
                  <a:cubicBezTo>
                    <a:pt x="909279" y="2979234"/>
                    <a:pt x="697406" y="3029414"/>
                    <a:pt x="517128" y="3010829"/>
                  </a:cubicBezTo>
                  <a:cubicBezTo>
                    <a:pt x="336850" y="2992244"/>
                    <a:pt x="156572" y="2917903"/>
                    <a:pt x="71079" y="2832410"/>
                  </a:cubicBezTo>
                  <a:cubicBezTo>
                    <a:pt x="-14414" y="2746917"/>
                    <a:pt x="-1404" y="2629829"/>
                    <a:pt x="4172" y="2497873"/>
                  </a:cubicBezTo>
                  <a:cubicBezTo>
                    <a:pt x="9748" y="2365917"/>
                    <a:pt x="67362" y="2217234"/>
                    <a:pt x="104533" y="2040673"/>
                  </a:cubicBezTo>
                  <a:cubicBezTo>
                    <a:pt x="141704" y="1864112"/>
                    <a:pt x="180733" y="1629936"/>
                    <a:pt x="182591" y="14273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 descr="A picture containing text, several&#10;&#10;Description automatically generated">
              <a:extLst>
                <a:ext uri="{FF2B5EF4-FFF2-40B4-BE49-F238E27FC236}">
                  <a16:creationId xmlns:a16="http://schemas.microsoft.com/office/drawing/2014/main" id="{E00468CF-8F81-9D99-DD22-A5E86DA20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45" y="-100448"/>
              <a:ext cx="7260993" cy="5074095"/>
            </a:xfrm>
            <a:prstGeom prst="rect">
              <a:avLst/>
            </a:prstGeom>
          </p:spPr>
        </p:pic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D29C079-47CB-242F-3274-11C533061726}"/>
              </a:ext>
            </a:extLst>
          </p:cNvPr>
          <p:cNvSpPr txBox="1"/>
          <p:nvPr/>
        </p:nvSpPr>
        <p:spPr>
          <a:xfrm>
            <a:off x="3249517" y="3651834"/>
            <a:ext cx="61561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cs typeface="Calibri" panose="020F0502020204030204" pitchFamily="34" charset="0"/>
              </a:rPr>
              <a:t>KHỞI ĐỘNG</a:t>
            </a:r>
            <a:endParaRPr kumimoji="0" lang="vi-VN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269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Box 1">
            <a:extLst>
              <a:ext uri="{FF2B5EF4-FFF2-40B4-BE49-F238E27FC236}">
                <a16:creationId xmlns:a16="http://schemas.microsoft.com/office/drawing/2014/main" id="{1095BC21-D832-36BF-EE9D-FBCBC1511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576" y="2133601"/>
            <a:ext cx="2987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a) 6 334     3</a:t>
            </a:r>
            <a:endParaRPr lang="vi-VN" altLang="vi-VN" sz="40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485" name="Line 289">
            <a:extLst>
              <a:ext uri="{FF2B5EF4-FFF2-40B4-BE49-F238E27FC236}">
                <a16:creationId xmlns:a16="http://schemas.microsoft.com/office/drawing/2014/main" id="{57A6647F-C863-E740-A82D-F5F6D6B2FC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3489" y="2828925"/>
            <a:ext cx="1343025" cy="127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86" name="Line 289">
            <a:extLst>
              <a:ext uri="{FF2B5EF4-FFF2-40B4-BE49-F238E27FC236}">
                <a16:creationId xmlns:a16="http://schemas.microsoft.com/office/drawing/2014/main" id="{ED8AE8C3-CC47-1566-A87B-50609051D9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2850" y="2155826"/>
            <a:ext cx="20638" cy="140017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87" name="TextBox 2">
            <a:extLst>
              <a:ext uri="{FF2B5EF4-FFF2-40B4-BE49-F238E27FC236}">
                <a16:creationId xmlns:a16="http://schemas.microsoft.com/office/drawing/2014/main" id="{96D708FF-B314-DC3D-9679-E476244D134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292627" y="2679701"/>
            <a:ext cx="17256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FFFF00"/>
                </a:solidFill>
                <a:latin typeface="+mj-lt"/>
              </a:rPr>
              <a:t> 0 3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FFFF00"/>
                </a:solidFill>
                <a:latin typeface="+mj-lt"/>
              </a:rPr>
              <a:t>    03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FFFF00"/>
                </a:solidFill>
                <a:latin typeface="+mj-lt"/>
              </a:rPr>
              <a:t>      04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FFFF00"/>
                </a:solidFill>
                <a:latin typeface="+mj-lt"/>
              </a:rPr>
              <a:t>        0</a:t>
            </a:r>
            <a:endParaRPr lang="vi-VN" altLang="vi-VN" sz="36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88" name="TextBox 3">
            <a:extLst>
              <a:ext uri="{FF2B5EF4-FFF2-40B4-BE49-F238E27FC236}">
                <a16:creationId xmlns:a16="http://schemas.microsoft.com/office/drawing/2014/main" id="{3AAC1114-FD7F-0B59-5264-8FFC98BE6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3651" y="2916238"/>
            <a:ext cx="13128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FFFF00"/>
                </a:solidFill>
                <a:latin typeface="+mj-lt"/>
              </a:rPr>
              <a:t>2 111</a:t>
            </a:r>
            <a:endParaRPr lang="vi-VN" altLang="vi-VN" sz="36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89" name="TextBox 289">
            <a:extLst>
              <a:ext uri="{FF2B5EF4-FFF2-40B4-BE49-F238E27FC236}">
                <a16:creationId xmlns:a16="http://schemas.microsoft.com/office/drawing/2014/main" id="{0F744407-4787-E72D-EFA4-1EDC8F5EE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1" y="2155826"/>
            <a:ext cx="3089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b) 6 334     3</a:t>
            </a:r>
            <a:endParaRPr lang="vi-VN" altLang="vi-VN" sz="40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490" name="Line 289">
            <a:extLst>
              <a:ext uri="{FF2B5EF4-FFF2-40B4-BE49-F238E27FC236}">
                <a16:creationId xmlns:a16="http://schemas.microsoft.com/office/drawing/2014/main" id="{E5B7BF6E-9F07-EF39-1B66-A71425AD4C97}"/>
              </a:ext>
            </a:extLst>
          </p:cNvPr>
          <p:cNvSpPr>
            <a:spLocks noChangeShapeType="1"/>
          </p:cNvSpPr>
          <p:nvPr/>
        </p:nvSpPr>
        <p:spPr bwMode="auto">
          <a:xfrm>
            <a:off x="8697914" y="2851150"/>
            <a:ext cx="1343025" cy="127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91" name="Line 289">
            <a:extLst>
              <a:ext uri="{FF2B5EF4-FFF2-40B4-BE49-F238E27FC236}">
                <a16:creationId xmlns:a16="http://schemas.microsoft.com/office/drawing/2014/main" id="{CDB4B2A4-6F81-0A30-F117-97E22EB1E0C3}"/>
              </a:ext>
            </a:extLst>
          </p:cNvPr>
          <p:cNvSpPr>
            <a:spLocks noChangeShapeType="1"/>
          </p:cNvSpPr>
          <p:nvPr/>
        </p:nvSpPr>
        <p:spPr bwMode="auto">
          <a:xfrm>
            <a:off x="8677275" y="2178051"/>
            <a:ext cx="20638" cy="140017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92" name="TextBox 292">
            <a:extLst>
              <a:ext uri="{FF2B5EF4-FFF2-40B4-BE49-F238E27FC236}">
                <a16:creationId xmlns:a16="http://schemas.microsoft.com/office/drawing/2014/main" id="{DC12A578-267C-B2DB-4750-572708BBA06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058026" y="2701926"/>
            <a:ext cx="17256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FFFF00"/>
                </a:solidFill>
                <a:latin typeface="+mj-lt"/>
              </a:rPr>
              <a:t> 0 3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FFFF00"/>
                </a:solidFill>
                <a:latin typeface="+mj-lt"/>
              </a:rPr>
              <a:t>    03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FFFF00"/>
                </a:solidFill>
                <a:latin typeface="+mj-lt"/>
              </a:rPr>
              <a:t>      04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FFFF00"/>
                </a:solidFill>
                <a:latin typeface="+mj-lt"/>
              </a:rPr>
              <a:t>        1</a:t>
            </a:r>
            <a:endParaRPr lang="vi-VN" altLang="vi-VN" sz="36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93" name="TextBox 293">
            <a:extLst>
              <a:ext uri="{FF2B5EF4-FFF2-40B4-BE49-F238E27FC236}">
                <a16:creationId xmlns:a16="http://schemas.microsoft.com/office/drawing/2014/main" id="{555CBE8B-09C8-C09A-5B53-9A3C4EAEC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8076" y="2938463"/>
            <a:ext cx="1312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FFFF00"/>
                </a:solidFill>
                <a:latin typeface="+mj-lt"/>
              </a:rPr>
              <a:t>2 111</a:t>
            </a:r>
            <a:endParaRPr lang="vi-VN" altLang="vi-VN" sz="36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96" name="TextBox 8">
            <a:extLst>
              <a:ext uri="{FF2B5EF4-FFF2-40B4-BE49-F238E27FC236}">
                <a16:creationId xmlns:a16="http://schemas.microsoft.com/office/drawing/2014/main" id="{2FC3E85E-7F49-7994-F8E2-C04C62CA1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149" y="508000"/>
            <a:ext cx="860728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Phép</a:t>
            </a:r>
            <a:r>
              <a:rPr lang="en-US" altLang="vi-VN" sz="4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tính</a:t>
            </a:r>
            <a:r>
              <a:rPr lang="en-US" altLang="vi-VN" sz="4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dưới</a:t>
            </a:r>
            <a:r>
              <a:rPr lang="en-US" altLang="vi-VN" sz="4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đây</a:t>
            </a:r>
            <a:r>
              <a:rPr lang="en-US" altLang="vi-VN" sz="4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đúng</a:t>
            </a:r>
            <a:r>
              <a:rPr lang="en-US" altLang="vi-VN" sz="4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hay </a:t>
            </a:r>
            <a:r>
              <a:rPr lang="en-US" altLang="vi-VN" sz="44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sai</a:t>
            </a:r>
            <a:r>
              <a:rPr lang="en-US" altLang="vi-VN" sz="4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vi-VN" altLang="vi-VN" sz="44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B3CB57-894C-CBF2-288C-0AF9D28ED6F1}"/>
              </a:ext>
            </a:extLst>
          </p:cNvPr>
          <p:cNvSpPr/>
          <p:nvPr/>
        </p:nvSpPr>
        <p:spPr>
          <a:xfrm>
            <a:off x="3915940" y="3971059"/>
            <a:ext cx="964171" cy="720210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26F4DB-E98E-4BC4-40CC-64898A8B852F}"/>
              </a:ext>
            </a:extLst>
          </p:cNvPr>
          <p:cNvSpPr/>
          <p:nvPr/>
        </p:nvSpPr>
        <p:spPr>
          <a:xfrm>
            <a:off x="9114106" y="3821972"/>
            <a:ext cx="964171" cy="720210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CB6542-02A7-E948-C6D6-59E97CD94CC3}"/>
              </a:ext>
            </a:extLst>
          </p:cNvPr>
          <p:cNvSpPr/>
          <p:nvPr/>
        </p:nvSpPr>
        <p:spPr>
          <a:xfrm>
            <a:off x="3091070" y="4383157"/>
            <a:ext cx="496956" cy="4671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1739757" y="754380"/>
            <a:ext cx="9260440" cy="5097780"/>
          </a:xfrm>
          <a:custGeom>
            <a:avLst/>
            <a:gdLst>
              <a:gd name="connsiteX0" fmla="*/ 123290 w 6667928"/>
              <a:gd name="connsiteY0" fmla="*/ 1438382 h 1921268"/>
              <a:gd name="connsiteX1" fmla="*/ 123290 w 6667928"/>
              <a:gd name="connsiteY1" fmla="*/ 1438382 h 1921268"/>
              <a:gd name="connsiteX2" fmla="*/ 92467 w 6667928"/>
              <a:gd name="connsiteY2" fmla="*/ 1273996 h 1921268"/>
              <a:gd name="connsiteX3" fmla="*/ 82193 w 6667928"/>
              <a:gd name="connsiteY3" fmla="*/ 1243173 h 1921268"/>
              <a:gd name="connsiteX4" fmla="*/ 41097 w 6667928"/>
              <a:gd name="connsiteY4" fmla="*/ 1160980 h 1921268"/>
              <a:gd name="connsiteX5" fmla="*/ 20548 w 6667928"/>
              <a:gd name="connsiteY5" fmla="*/ 1058238 h 1921268"/>
              <a:gd name="connsiteX6" fmla="*/ 10274 w 6667928"/>
              <a:gd name="connsiteY6" fmla="*/ 1027416 h 1921268"/>
              <a:gd name="connsiteX7" fmla="*/ 0 w 6667928"/>
              <a:gd name="connsiteY7" fmla="*/ 924674 h 1921268"/>
              <a:gd name="connsiteX8" fmla="*/ 10274 w 6667928"/>
              <a:gd name="connsiteY8" fmla="*/ 482886 h 1921268"/>
              <a:gd name="connsiteX9" fmla="*/ 20548 w 6667928"/>
              <a:gd name="connsiteY9" fmla="*/ 452063 h 1921268"/>
              <a:gd name="connsiteX10" fmla="*/ 71919 w 6667928"/>
              <a:gd name="connsiteY10" fmla="*/ 339047 h 1921268"/>
              <a:gd name="connsiteX11" fmla="*/ 123290 w 6667928"/>
              <a:gd name="connsiteY11" fmla="*/ 287677 h 1921268"/>
              <a:gd name="connsiteX12" fmla="*/ 143838 w 6667928"/>
              <a:gd name="connsiteY12" fmla="*/ 256854 h 1921268"/>
              <a:gd name="connsiteX13" fmla="*/ 236306 w 6667928"/>
              <a:gd name="connsiteY13" fmla="*/ 205483 h 1921268"/>
              <a:gd name="connsiteX14" fmla="*/ 277402 w 6667928"/>
              <a:gd name="connsiteY14" fmla="*/ 184935 h 1921268"/>
              <a:gd name="connsiteX15" fmla="*/ 308225 w 6667928"/>
              <a:gd name="connsiteY15" fmla="*/ 164387 h 1921268"/>
              <a:gd name="connsiteX16" fmla="*/ 369870 w 6667928"/>
              <a:gd name="connsiteY16" fmla="*/ 143838 h 1921268"/>
              <a:gd name="connsiteX17" fmla="*/ 400692 w 6667928"/>
              <a:gd name="connsiteY17" fmla="*/ 133564 h 1921268"/>
              <a:gd name="connsiteX18" fmla="*/ 431515 w 6667928"/>
              <a:gd name="connsiteY18" fmla="*/ 113016 h 1921268"/>
              <a:gd name="connsiteX19" fmla="*/ 513708 w 6667928"/>
              <a:gd name="connsiteY19" fmla="*/ 102742 h 1921268"/>
              <a:gd name="connsiteX20" fmla="*/ 801384 w 6667928"/>
              <a:gd name="connsiteY20" fmla="*/ 92468 h 1921268"/>
              <a:gd name="connsiteX21" fmla="*/ 1263721 w 6667928"/>
              <a:gd name="connsiteY21" fmla="*/ 82193 h 1921268"/>
              <a:gd name="connsiteX22" fmla="*/ 1479479 w 6667928"/>
              <a:gd name="connsiteY22" fmla="*/ 71919 h 1921268"/>
              <a:gd name="connsiteX23" fmla="*/ 1839074 w 6667928"/>
              <a:gd name="connsiteY23" fmla="*/ 51371 h 1921268"/>
              <a:gd name="connsiteX24" fmla="*/ 2876764 w 6667928"/>
              <a:gd name="connsiteY24" fmla="*/ 30823 h 1921268"/>
              <a:gd name="connsiteX25" fmla="*/ 3000054 w 6667928"/>
              <a:gd name="connsiteY25" fmla="*/ 20548 h 1921268"/>
              <a:gd name="connsiteX26" fmla="*/ 3811712 w 6667928"/>
              <a:gd name="connsiteY26" fmla="*/ 0 h 1921268"/>
              <a:gd name="connsiteX27" fmla="*/ 5373384 w 6667928"/>
              <a:gd name="connsiteY27" fmla="*/ 10274 h 1921268"/>
              <a:gd name="connsiteX28" fmla="*/ 5527497 w 6667928"/>
              <a:gd name="connsiteY28" fmla="*/ 20548 h 1921268"/>
              <a:gd name="connsiteX29" fmla="*/ 5568593 w 6667928"/>
              <a:gd name="connsiteY29" fmla="*/ 30823 h 1921268"/>
              <a:gd name="connsiteX30" fmla="*/ 5661061 w 6667928"/>
              <a:gd name="connsiteY30" fmla="*/ 61645 h 1921268"/>
              <a:gd name="connsiteX31" fmla="*/ 5691883 w 6667928"/>
              <a:gd name="connsiteY31" fmla="*/ 71919 h 1921268"/>
              <a:gd name="connsiteX32" fmla="*/ 5753528 w 6667928"/>
              <a:gd name="connsiteY32" fmla="*/ 82193 h 1921268"/>
              <a:gd name="connsiteX33" fmla="*/ 5845995 w 6667928"/>
              <a:gd name="connsiteY33" fmla="*/ 113016 h 1921268"/>
              <a:gd name="connsiteX34" fmla="*/ 5876818 w 6667928"/>
              <a:gd name="connsiteY34" fmla="*/ 123290 h 1921268"/>
              <a:gd name="connsiteX35" fmla="*/ 6041204 w 6667928"/>
              <a:gd name="connsiteY35" fmla="*/ 154113 h 1921268"/>
              <a:gd name="connsiteX36" fmla="*/ 6092575 w 6667928"/>
              <a:gd name="connsiteY36" fmla="*/ 174661 h 1921268"/>
              <a:gd name="connsiteX37" fmla="*/ 6174768 w 6667928"/>
              <a:gd name="connsiteY37" fmla="*/ 215757 h 1921268"/>
              <a:gd name="connsiteX38" fmla="*/ 6246688 w 6667928"/>
              <a:gd name="connsiteY38" fmla="*/ 267128 h 1921268"/>
              <a:gd name="connsiteX39" fmla="*/ 6287784 w 6667928"/>
              <a:gd name="connsiteY39" fmla="*/ 287677 h 1921268"/>
              <a:gd name="connsiteX40" fmla="*/ 6339155 w 6667928"/>
              <a:gd name="connsiteY40" fmla="*/ 349322 h 1921268"/>
              <a:gd name="connsiteX41" fmla="*/ 6441897 w 6667928"/>
              <a:gd name="connsiteY41" fmla="*/ 441789 h 1921268"/>
              <a:gd name="connsiteX42" fmla="*/ 6493267 w 6667928"/>
              <a:gd name="connsiteY42" fmla="*/ 513708 h 1921268"/>
              <a:gd name="connsiteX43" fmla="*/ 6534364 w 6667928"/>
              <a:gd name="connsiteY43" fmla="*/ 554805 h 1921268"/>
              <a:gd name="connsiteX44" fmla="*/ 6565186 w 6667928"/>
              <a:gd name="connsiteY44" fmla="*/ 626724 h 1921268"/>
              <a:gd name="connsiteX45" fmla="*/ 6606283 w 6667928"/>
              <a:gd name="connsiteY45" fmla="*/ 729465 h 1921268"/>
              <a:gd name="connsiteX46" fmla="*/ 6626831 w 6667928"/>
              <a:gd name="connsiteY46" fmla="*/ 780836 h 1921268"/>
              <a:gd name="connsiteX47" fmla="*/ 6647380 w 6667928"/>
              <a:gd name="connsiteY47" fmla="*/ 904126 h 1921268"/>
              <a:gd name="connsiteX48" fmla="*/ 6667928 w 6667928"/>
              <a:gd name="connsiteY48" fmla="*/ 996593 h 1921268"/>
              <a:gd name="connsiteX49" fmla="*/ 6657654 w 6667928"/>
              <a:gd name="connsiteY49" fmla="*/ 1345915 h 1921268"/>
              <a:gd name="connsiteX50" fmla="*/ 6647380 w 6667928"/>
              <a:gd name="connsiteY50" fmla="*/ 1387011 h 1921268"/>
              <a:gd name="connsiteX51" fmla="*/ 6626831 w 6667928"/>
              <a:gd name="connsiteY51" fmla="*/ 1428108 h 1921268"/>
              <a:gd name="connsiteX52" fmla="*/ 6585735 w 6667928"/>
              <a:gd name="connsiteY52" fmla="*/ 1469205 h 1921268"/>
              <a:gd name="connsiteX53" fmla="*/ 6554912 w 6667928"/>
              <a:gd name="connsiteY53" fmla="*/ 1510301 h 1921268"/>
              <a:gd name="connsiteX54" fmla="*/ 6400800 w 6667928"/>
              <a:gd name="connsiteY54" fmla="*/ 1592495 h 1921268"/>
              <a:gd name="connsiteX55" fmla="*/ 6287784 w 6667928"/>
              <a:gd name="connsiteY55" fmla="*/ 1654139 h 1921268"/>
              <a:gd name="connsiteX56" fmla="*/ 6164494 w 6667928"/>
              <a:gd name="connsiteY56" fmla="*/ 1674688 h 1921268"/>
              <a:gd name="connsiteX57" fmla="*/ 6113124 w 6667928"/>
              <a:gd name="connsiteY57" fmla="*/ 1695236 h 1921268"/>
              <a:gd name="connsiteX58" fmla="*/ 6041204 w 6667928"/>
              <a:gd name="connsiteY58" fmla="*/ 1705510 h 1921268"/>
              <a:gd name="connsiteX59" fmla="*/ 5979559 w 6667928"/>
              <a:gd name="connsiteY59" fmla="*/ 1715784 h 1921268"/>
              <a:gd name="connsiteX60" fmla="*/ 5845995 w 6667928"/>
              <a:gd name="connsiteY60" fmla="*/ 1767155 h 1921268"/>
              <a:gd name="connsiteX61" fmla="*/ 5794625 w 6667928"/>
              <a:gd name="connsiteY61" fmla="*/ 1777429 h 1921268"/>
              <a:gd name="connsiteX62" fmla="*/ 5712431 w 6667928"/>
              <a:gd name="connsiteY62" fmla="*/ 1797978 h 1921268"/>
              <a:gd name="connsiteX63" fmla="*/ 5568593 w 6667928"/>
              <a:gd name="connsiteY63" fmla="*/ 1839074 h 1921268"/>
              <a:gd name="connsiteX64" fmla="*/ 5342562 w 6667928"/>
              <a:gd name="connsiteY64" fmla="*/ 1880171 h 1921268"/>
              <a:gd name="connsiteX65" fmla="*/ 5280917 w 6667928"/>
              <a:gd name="connsiteY65" fmla="*/ 1890445 h 1921268"/>
              <a:gd name="connsiteX66" fmla="*/ 5229546 w 6667928"/>
              <a:gd name="connsiteY66" fmla="*/ 1900719 h 1921268"/>
              <a:gd name="connsiteX67" fmla="*/ 5034337 w 6667928"/>
              <a:gd name="connsiteY67" fmla="*/ 1921268 h 1921268"/>
              <a:gd name="connsiteX68" fmla="*/ 4602822 w 6667928"/>
              <a:gd name="connsiteY68" fmla="*/ 1910993 h 1921268"/>
              <a:gd name="connsiteX69" fmla="*/ 4366517 w 6667928"/>
              <a:gd name="connsiteY69" fmla="*/ 1900719 h 1921268"/>
              <a:gd name="connsiteX70" fmla="*/ 3339101 w 6667928"/>
              <a:gd name="connsiteY70" fmla="*/ 1890445 h 1921268"/>
              <a:gd name="connsiteX71" fmla="*/ 2404153 w 6667928"/>
              <a:gd name="connsiteY71" fmla="*/ 1859623 h 1921268"/>
              <a:gd name="connsiteX72" fmla="*/ 2342508 w 6667928"/>
              <a:gd name="connsiteY72" fmla="*/ 1849348 h 1921268"/>
              <a:gd name="connsiteX73" fmla="*/ 2260315 w 6667928"/>
              <a:gd name="connsiteY73" fmla="*/ 1839074 h 1921268"/>
              <a:gd name="connsiteX74" fmla="*/ 1952090 w 6667928"/>
              <a:gd name="connsiteY74" fmla="*/ 1808252 h 1921268"/>
              <a:gd name="connsiteX75" fmla="*/ 1910993 w 6667928"/>
              <a:gd name="connsiteY75" fmla="*/ 1797978 h 1921268"/>
              <a:gd name="connsiteX76" fmla="*/ 1839074 w 6667928"/>
              <a:gd name="connsiteY76" fmla="*/ 1787704 h 1921268"/>
              <a:gd name="connsiteX77" fmla="*/ 1808252 w 6667928"/>
              <a:gd name="connsiteY77" fmla="*/ 1767155 h 1921268"/>
              <a:gd name="connsiteX78" fmla="*/ 1633591 w 6667928"/>
              <a:gd name="connsiteY78" fmla="*/ 1756881 h 1921268"/>
              <a:gd name="connsiteX79" fmla="*/ 1551398 w 6667928"/>
              <a:gd name="connsiteY79" fmla="*/ 1736333 h 1921268"/>
              <a:gd name="connsiteX80" fmla="*/ 1530849 w 6667928"/>
              <a:gd name="connsiteY80" fmla="*/ 1715784 h 1921268"/>
              <a:gd name="connsiteX81" fmla="*/ 1181528 w 6667928"/>
              <a:gd name="connsiteY81" fmla="*/ 1695236 h 1921268"/>
              <a:gd name="connsiteX82" fmla="*/ 503434 w 6667928"/>
              <a:gd name="connsiteY82" fmla="*/ 1674688 h 1921268"/>
              <a:gd name="connsiteX83" fmla="*/ 431515 w 6667928"/>
              <a:gd name="connsiteY83" fmla="*/ 1654139 h 1921268"/>
              <a:gd name="connsiteX84" fmla="*/ 400692 w 6667928"/>
              <a:gd name="connsiteY84" fmla="*/ 1633591 h 1921268"/>
              <a:gd name="connsiteX85" fmla="*/ 339047 w 6667928"/>
              <a:gd name="connsiteY85" fmla="*/ 1613043 h 1921268"/>
              <a:gd name="connsiteX86" fmla="*/ 256854 w 6667928"/>
              <a:gd name="connsiteY86" fmla="*/ 1551398 h 1921268"/>
              <a:gd name="connsiteX87" fmla="*/ 226031 w 6667928"/>
              <a:gd name="connsiteY87" fmla="*/ 1530850 h 1921268"/>
              <a:gd name="connsiteX88" fmla="*/ 205483 w 6667928"/>
              <a:gd name="connsiteY88" fmla="*/ 1510301 h 1921268"/>
              <a:gd name="connsiteX89" fmla="*/ 174661 w 6667928"/>
              <a:gd name="connsiteY89" fmla="*/ 1489753 h 1921268"/>
              <a:gd name="connsiteX90" fmla="*/ 123290 w 6667928"/>
              <a:gd name="connsiteY90" fmla="*/ 1438382 h 19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667928" h="1921268">
                <a:moveTo>
                  <a:pt x="123290" y="1438382"/>
                </a:moveTo>
                <a:lnTo>
                  <a:pt x="123290" y="1438382"/>
                </a:lnTo>
                <a:cubicBezTo>
                  <a:pt x="112446" y="1373318"/>
                  <a:pt x="108770" y="1331058"/>
                  <a:pt x="92467" y="1273996"/>
                </a:cubicBezTo>
                <a:cubicBezTo>
                  <a:pt x="89492" y="1263583"/>
                  <a:pt x="86674" y="1253032"/>
                  <a:pt x="82193" y="1243173"/>
                </a:cubicBezTo>
                <a:cubicBezTo>
                  <a:pt x="69518" y="1215287"/>
                  <a:pt x="41097" y="1160980"/>
                  <a:pt x="41097" y="1160980"/>
                </a:cubicBezTo>
                <a:cubicBezTo>
                  <a:pt x="34247" y="1126733"/>
                  <a:pt x="28401" y="1092269"/>
                  <a:pt x="20548" y="1058238"/>
                </a:cubicBezTo>
                <a:cubicBezTo>
                  <a:pt x="18113" y="1047686"/>
                  <a:pt x="11921" y="1038120"/>
                  <a:pt x="10274" y="1027416"/>
                </a:cubicBezTo>
                <a:cubicBezTo>
                  <a:pt x="5041" y="993398"/>
                  <a:pt x="3425" y="958921"/>
                  <a:pt x="0" y="924674"/>
                </a:cubicBezTo>
                <a:cubicBezTo>
                  <a:pt x="3425" y="777411"/>
                  <a:pt x="3876" y="630049"/>
                  <a:pt x="10274" y="482886"/>
                </a:cubicBezTo>
                <a:cubicBezTo>
                  <a:pt x="10744" y="472066"/>
                  <a:pt x="17921" y="462570"/>
                  <a:pt x="20548" y="452063"/>
                </a:cubicBezTo>
                <a:cubicBezTo>
                  <a:pt x="34719" y="395376"/>
                  <a:pt x="22473" y="388492"/>
                  <a:pt x="71919" y="339047"/>
                </a:cubicBezTo>
                <a:cubicBezTo>
                  <a:pt x="89043" y="321924"/>
                  <a:pt x="109858" y="307826"/>
                  <a:pt x="123290" y="287677"/>
                </a:cubicBezTo>
                <a:cubicBezTo>
                  <a:pt x="130139" y="277403"/>
                  <a:pt x="134545" y="264985"/>
                  <a:pt x="143838" y="256854"/>
                </a:cubicBezTo>
                <a:cubicBezTo>
                  <a:pt x="207913" y="200787"/>
                  <a:pt x="184940" y="227497"/>
                  <a:pt x="236306" y="205483"/>
                </a:cubicBezTo>
                <a:cubicBezTo>
                  <a:pt x="250383" y="199450"/>
                  <a:pt x="264104" y="192534"/>
                  <a:pt x="277402" y="184935"/>
                </a:cubicBezTo>
                <a:cubicBezTo>
                  <a:pt x="288123" y="178809"/>
                  <a:pt x="296941" y="169402"/>
                  <a:pt x="308225" y="164387"/>
                </a:cubicBezTo>
                <a:cubicBezTo>
                  <a:pt x="328018" y="155590"/>
                  <a:pt x="349322" y="150688"/>
                  <a:pt x="369870" y="143838"/>
                </a:cubicBezTo>
                <a:cubicBezTo>
                  <a:pt x="380144" y="140413"/>
                  <a:pt x="391681" y="139571"/>
                  <a:pt x="400692" y="133564"/>
                </a:cubicBezTo>
                <a:cubicBezTo>
                  <a:pt x="410966" y="126715"/>
                  <a:pt x="419602" y="116265"/>
                  <a:pt x="431515" y="113016"/>
                </a:cubicBezTo>
                <a:cubicBezTo>
                  <a:pt x="458153" y="105751"/>
                  <a:pt x="486140" y="104274"/>
                  <a:pt x="513708" y="102742"/>
                </a:cubicBezTo>
                <a:cubicBezTo>
                  <a:pt x="609513" y="97420"/>
                  <a:pt x="705467" y="95096"/>
                  <a:pt x="801384" y="92468"/>
                </a:cubicBezTo>
                <a:lnTo>
                  <a:pt x="1263721" y="82193"/>
                </a:lnTo>
                <a:lnTo>
                  <a:pt x="1479479" y="71919"/>
                </a:lnTo>
                <a:cubicBezTo>
                  <a:pt x="1599368" y="65496"/>
                  <a:pt x="1719037" y="53748"/>
                  <a:pt x="1839074" y="51371"/>
                </a:cubicBezTo>
                <a:lnTo>
                  <a:pt x="2876764" y="30823"/>
                </a:lnTo>
                <a:cubicBezTo>
                  <a:pt x="2917861" y="27398"/>
                  <a:pt x="2958882" y="22901"/>
                  <a:pt x="3000054" y="20548"/>
                </a:cubicBezTo>
                <a:cubicBezTo>
                  <a:pt x="3279126" y="4601"/>
                  <a:pt x="3519705" y="5214"/>
                  <a:pt x="3811712" y="0"/>
                </a:cubicBezTo>
                <a:lnTo>
                  <a:pt x="5373384" y="10274"/>
                </a:lnTo>
                <a:cubicBezTo>
                  <a:pt x="5424865" y="10891"/>
                  <a:pt x="5476295" y="15158"/>
                  <a:pt x="5527497" y="20548"/>
                </a:cubicBezTo>
                <a:cubicBezTo>
                  <a:pt x="5541540" y="22026"/>
                  <a:pt x="5555097" y="26670"/>
                  <a:pt x="5568593" y="30823"/>
                </a:cubicBezTo>
                <a:cubicBezTo>
                  <a:pt x="5599646" y="40378"/>
                  <a:pt x="5630238" y="51371"/>
                  <a:pt x="5661061" y="61645"/>
                </a:cubicBezTo>
                <a:cubicBezTo>
                  <a:pt x="5671335" y="65070"/>
                  <a:pt x="5681201" y="70139"/>
                  <a:pt x="5691883" y="71919"/>
                </a:cubicBezTo>
                <a:lnTo>
                  <a:pt x="5753528" y="82193"/>
                </a:lnTo>
                <a:cubicBezTo>
                  <a:pt x="5821888" y="116374"/>
                  <a:pt x="5766330" y="93100"/>
                  <a:pt x="5845995" y="113016"/>
                </a:cubicBezTo>
                <a:cubicBezTo>
                  <a:pt x="5856502" y="115643"/>
                  <a:pt x="5866163" y="121353"/>
                  <a:pt x="5876818" y="123290"/>
                </a:cubicBezTo>
                <a:cubicBezTo>
                  <a:pt x="5942491" y="135230"/>
                  <a:pt x="5977784" y="128746"/>
                  <a:pt x="6041204" y="154113"/>
                </a:cubicBezTo>
                <a:cubicBezTo>
                  <a:pt x="6058328" y="160962"/>
                  <a:pt x="6076079" y="166413"/>
                  <a:pt x="6092575" y="174661"/>
                </a:cubicBezTo>
                <a:cubicBezTo>
                  <a:pt x="6189628" y="223187"/>
                  <a:pt x="6105263" y="192589"/>
                  <a:pt x="6174768" y="215757"/>
                </a:cubicBezTo>
                <a:cubicBezTo>
                  <a:pt x="6192418" y="228995"/>
                  <a:pt x="6225648" y="255105"/>
                  <a:pt x="6246688" y="267128"/>
                </a:cubicBezTo>
                <a:cubicBezTo>
                  <a:pt x="6259986" y="274727"/>
                  <a:pt x="6275321" y="278775"/>
                  <a:pt x="6287784" y="287677"/>
                </a:cubicBezTo>
                <a:cubicBezTo>
                  <a:pt x="6331855" y="319157"/>
                  <a:pt x="6306709" y="313271"/>
                  <a:pt x="6339155" y="349322"/>
                </a:cubicBezTo>
                <a:cubicBezTo>
                  <a:pt x="6399642" y="416531"/>
                  <a:pt x="6390208" y="407331"/>
                  <a:pt x="6441897" y="441789"/>
                </a:cubicBezTo>
                <a:cubicBezTo>
                  <a:pt x="6459020" y="465762"/>
                  <a:pt x="6474612" y="490907"/>
                  <a:pt x="6493267" y="513708"/>
                </a:cubicBezTo>
                <a:cubicBezTo>
                  <a:pt x="6505535" y="528702"/>
                  <a:pt x="6525700" y="537477"/>
                  <a:pt x="6534364" y="554805"/>
                </a:cubicBezTo>
                <a:cubicBezTo>
                  <a:pt x="6574012" y="634100"/>
                  <a:pt x="6539988" y="561209"/>
                  <a:pt x="6565186" y="626724"/>
                </a:cubicBezTo>
                <a:cubicBezTo>
                  <a:pt x="6578427" y="661151"/>
                  <a:pt x="6592584" y="695218"/>
                  <a:pt x="6606283" y="729465"/>
                </a:cubicBezTo>
                <a:lnTo>
                  <a:pt x="6626831" y="780836"/>
                </a:lnTo>
                <a:cubicBezTo>
                  <a:pt x="6649922" y="965545"/>
                  <a:pt x="6624751" y="790980"/>
                  <a:pt x="6647380" y="904126"/>
                </a:cubicBezTo>
                <a:cubicBezTo>
                  <a:pt x="6665461" y="994534"/>
                  <a:pt x="6647933" y="936609"/>
                  <a:pt x="6667928" y="996593"/>
                </a:cubicBezTo>
                <a:cubicBezTo>
                  <a:pt x="6664503" y="1113034"/>
                  <a:pt x="6663777" y="1229585"/>
                  <a:pt x="6657654" y="1345915"/>
                </a:cubicBezTo>
                <a:cubicBezTo>
                  <a:pt x="6656912" y="1360016"/>
                  <a:pt x="6652338" y="1373790"/>
                  <a:pt x="6647380" y="1387011"/>
                </a:cubicBezTo>
                <a:cubicBezTo>
                  <a:pt x="6642002" y="1401352"/>
                  <a:pt x="6636021" y="1415855"/>
                  <a:pt x="6626831" y="1428108"/>
                </a:cubicBezTo>
                <a:cubicBezTo>
                  <a:pt x="6615207" y="1443607"/>
                  <a:pt x="6598492" y="1454625"/>
                  <a:pt x="6585735" y="1469205"/>
                </a:cubicBezTo>
                <a:cubicBezTo>
                  <a:pt x="6574459" y="1482092"/>
                  <a:pt x="6567020" y="1498193"/>
                  <a:pt x="6554912" y="1510301"/>
                </a:cubicBezTo>
                <a:cubicBezTo>
                  <a:pt x="6436419" y="1628792"/>
                  <a:pt x="6588356" y="1451832"/>
                  <a:pt x="6400800" y="1592495"/>
                </a:cubicBezTo>
                <a:cubicBezTo>
                  <a:pt x="6358391" y="1624301"/>
                  <a:pt x="6345659" y="1638909"/>
                  <a:pt x="6287784" y="1654139"/>
                </a:cubicBezTo>
                <a:cubicBezTo>
                  <a:pt x="6247492" y="1664742"/>
                  <a:pt x="6164494" y="1674688"/>
                  <a:pt x="6164494" y="1674688"/>
                </a:cubicBezTo>
                <a:cubicBezTo>
                  <a:pt x="6147371" y="1681537"/>
                  <a:pt x="6131016" y="1690763"/>
                  <a:pt x="6113124" y="1695236"/>
                </a:cubicBezTo>
                <a:cubicBezTo>
                  <a:pt x="6089630" y="1701109"/>
                  <a:pt x="6065139" y="1701828"/>
                  <a:pt x="6041204" y="1705510"/>
                </a:cubicBezTo>
                <a:cubicBezTo>
                  <a:pt x="6020614" y="1708678"/>
                  <a:pt x="6000107" y="1712359"/>
                  <a:pt x="5979559" y="1715784"/>
                </a:cubicBezTo>
                <a:cubicBezTo>
                  <a:pt x="5928181" y="1737803"/>
                  <a:pt x="5898792" y="1752756"/>
                  <a:pt x="5845995" y="1767155"/>
                </a:cubicBezTo>
                <a:cubicBezTo>
                  <a:pt x="5829148" y="1771750"/>
                  <a:pt x="5811640" y="1773502"/>
                  <a:pt x="5794625" y="1777429"/>
                </a:cubicBezTo>
                <a:cubicBezTo>
                  <a:pt x="5767107" y="1783779"/>
                  <a:pt x="5739677" y="1790547"/>
                  <a:pt x="5712431" y="1797978"/>
                </a:cubicBezTo>
                <a:cubicBezTo>
                  <a:pt x="5664323" y="1811098"/>
                  <a:pt x="5617956" y="1832022"/>
                  <a:pt x="5568593" y="1839074"/>
                </a:cubicBezTo>
                <a:cubicBezTo>
                  <a:pt x="5428368" y="1859106"/>
                  <a:pt x="5555996" y="1839517"/>
                  <a:pt x="5342562" y="1880171"/>
                </a:cubicBezTo>
                <a:cubicBezTo>
                  <a:pt x="5322098" y="1884069"/>
                  <a:pt x="5301413" y="1886719"/>
                  <a:pt x="5280917" y="1890445"/>
                </a:cubicBezTo>
                <a:cubicBezTo>
                  <a:pt x="5263736" y="1893569"/>
                  <a:pt x="5246874" y="1898553"/>
                  <a:pt x="5229546" y="1900719"/>
                </a:cubicBezTo>
                <a:cubicBezTo>
                  <a:pt x="5164622" y="1908835"/>
                  <a:pt x="5034337" y="1921268"/>
                  <a:pt x="5034337" y="1921268"/>
                </a:cubicBezTo>
                <a:lnTo>
                  <a:pt x="4602822" y="1910993"/>
                </a:lnTo>
                <a:cubicBezTo>
                  <a:pt x="4524017" y="1908568"/>
                  <a:pt x="4445349" y="1902001"/>
                  <a:pt x="4366517" y="1900719"/>
                </a:cubicBezTo>
                <a:lnTo>
                  <a:pt x="3339101" y="1890445"/>
                </a:lnTo>
                <a:cubicBezTo>
                  <a:pt x="2957759" y="1814178"/>
                  <a:pt x="3323424" y="1880756"/>
                  <a:pt x="2404153" y="1859623"/>
                </a:cubicBezTo>
                <a:cubicBezTo>
                  <a:pt x="2383327" y="1859144"/>
                  <a:pt x="2363130" y="1852294"/>
                  <a:pt x="2342508" y="1849348"/>
                </a:cubicBezTo>
                <a:cubicBezTo>
                  <a:pt x="2315175" y="1845443"/>
                  <a:pt x="2287774" y="1841964"/>
                  <a:pt x="2260315" y="1839074"/>
                </a:cubicBezTo>
                <a:lnTo>
                  <a:pt x="1952090" y="1808252"/>
                </a:lnTo>
                <a:cubicBezTo>
                  <a:pt x="1938391" y="1804827"/>
                  <a:pt x="1924886" y="1800504"/>
                  <a:pt x="1910993" y="1797978"/>
                </a:cubicBezTo>
                <a:cubicBezTo>
                  <a:pt x="1887167" y="1793646"/>
                  <a:pt x="1862269" y="1794663"/>
                  <a:pt x="1839074" y="1787704"/>
                </a:cubicBezTo>
                <a:cubicBezTo>
                  <a:pt x="1827247" y="1784156"/>
                  <a:pt x="1820463" y="1768987"/>
                  <a:pt x="1808252" y="1767155"/>
                </a:cubicBezTo>
                <a:cubicBezTo>
                  <a:pt x="1750576" y="1758503"/>
                  <a:pt x="1691811" y="1760306"/>
                  <a:pt x="1633591" y="1756881"/>
                </a:cubicBezTo>
                <a:cubicBezTo>
                  <a:pt x="1622543" y="1754671"/>
                  <a:pt x="1567194" y="1745811"/>
                  <a:pt x="1551398" y="1736333"/>
                </a:cubicBezTo>
                <a:cubicBezTo>
                  <a:pt x="1543092" y="1731349"/>
                  <a:pt x="1540477" y="1716854"/>
                  <a:pt x="1530849" y="1715784"/>
                </a:cubicBezTo>
                <a:cubicBezTo>
                  <a:pt x="1414921" y="1702903"/>
                  <a:pt x="1297968" y="1702085"/>
                  <a:pt x="1181528" y="1695236"/>
                </a:cubicBezTo>
                <a:cubicBezTo>
                  <a:pt x="944474" y="1616218"/>
                  <a:pt x="1191844" y="1695237"/>
                  <a:pt x="503434" y="1674688"/>
                </a:cubicBezTo>
                <a:cubicBezTo>
                  <a:pt x="496428" y="1674479"/>
                  <a:pt x="441529" y="1659146"/>
                  <a:pt x="431515" y="1654139"/>
                </a:cubicBezTo>
                <a:cubicBezTo>
                  <a:pt x="420471" y="1648617"/>
                  <a:pt x="411976" y="1638606"/>
                  <a:pt x="400692" y="1633591"/>
                </a:cubicBezTo>
                <a:cubicBezTo>
                  <a:pt x="380899" y="1624794"/>
                  <a:pt x="339047" y="1613043"/>
                  <a:pt x="339047" y="1613043"/>
                </a:cubicBezTo>
                <a:cubicBezTo>
                  <a:pt x="311649" y="1592495"/>
                  <a:pt x="285350" y="1570394"/>
                  <a:pt x="256854" y="1551398"/>
                </a:cubicBezTo>
                <a:cubicBezTo>
                  <a:pt x="246580" y="1544549"/>
                  <a:pt x="235673" y="1538564"/>
                  <a:pt x="226031" y="1530850"/>
                </a:cubicBezTo>
                <a:cubicBezTo>
                  <a:pt x="218467" y="1524799"/>
                  <a:pt x="213047" y="1516352"/>
                  <a:pt x="205483" y="1510301"/>
                </a:cubicBezTo>
                <a:cubicBezTo>
                  <a:pt x="195841" y="1502587"/>
                  <a:pt x="184036" y="1497789"/>
                  <a:pt x="174661" y="1489753"/>
                </a:cubicBezTo>
                <a:cubicBezTo>
                  <a:pt x="109545" y="1433939"/>
                  <a:pt x="131852" y="1446944"/>
                  <a:pt x="123290" y="1438382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026" name="Picture 2" descr="GIPHY — steffi lynn | Motion design animation, Scrapbook stickers  printable,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661">
            <a:off x="9623813" y="424575"/>
            <a:ext cx="2209879" cy="22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ide the USA: Unit 2 Vocabulary | Baambooz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802">
            <a:off x="859799" y="4692904"/>
            <a:ext cx="4498412" cy="18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r="9070" b="53695"/>
          <a:stretch/>
        </p:blipFill>
        <p:spPr>
          <a:xfrm>
            <a:off x="8076409" y="3707442"/>
            <a:ext cx="4751667" cy="3512783"/>
          </a:xfrm>
          <a:prstGeom prst="rect">
            <a:avLst/>
          </a:prstGeom>
        </p:spPr>
      </p:pic>
      <p:pic>
        <p:nvPicPr>
          <p:cNvPr id="4" name="Picture 2" descr="Shooting Star Animated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204">
            <a:off x="969275" y="-311283"/>
            <a:ext cx="3715891" cy="246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F7A1EB-F25D-4546-B8DF-71640B9253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0378" y="576766"/>
            <a:ext cx="3365284" cy="15668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1E035C-533B-7047-89DE-1EDEF7648B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255" y="59225"/>
            <a:ext cx="1919416" cy="191941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570DDC9-8F47-E2CD-C695-E0BC6639B73C}"/>
              </a:ext>
            </a:extLst>
          </p:cNvPr>
          <p:cNvSpPr txBox="1"/>
          <p:nvPr/>
        </p:nvSpPr>
        <p:spPr>
          <a:xfrm>
            <a:off x="1844537" y="1981614"/>
            <a:ext cx="8700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71: CHIA</a:t>
            </a:r>
            <a:r>
              <a:rPr lang="vi-VN" sz="44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SỐ CÓ NĂM CHỮ SỐ CHO SỐ CÓ MỘT CHỮ SỐ  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A6C472-DBD0-0079-92FA-C26731FDB091}"/>
              </a:ext>
            </a:extLst>
          </p:cNvPr>
          <p:cNvSpPr txBox="1"/>
          <p:nvPr/>
        </p:nvSpPr>
        <p:spPr>
          <a:xfrm>
            <a:off x="4880113" y="3498574"/>
            <a:ext cx="2613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(</a:t>
            </a:r>
            <a:r>
              <a:rPr lang="en-US" sz="4000" dirty="0" err="1"/>
              <a:t>Tiết</a:t>
            </a:r>
            <a:r>
              <a:rPr lang="en-US" sz="4000" dirty="0"/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260283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pic>
        <p:nvPicPr>
          <p:cNvPr id="2" name="图片 41">
            <a:hlinkClick r:id="rId4" action="ppaction://hlinksldjump"/>
            <a:extLst>
              <a:ext uri="{FF2B5EF4-FFF2-40B4-BE49-F238E27FC236}">
                <a16:creationId xmlns:a16="http://schemas.microsoft.com/office/drawing/2014/main" id="{09E0ADBB-2DB1-9148-61CF-D645931FC0D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22"/>
          <a:stretch>
            <a:fillRect/>
          </a:stretch>
        </p:blipFill>
        <p:spPr>
          <a:xfrm>
            <a:off x="10515241" y="391527"/>
            <a:ext cx="1341755" cy="137096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2940533-DB1C-57F1-4969-63C961781CF6}"/>
              </a:ext>
            </a:extLst>
          </p:cNvPr>
          <p:cNvSpPr/>
          <p:nvPr/>
        </p:nvSpPr>
        <p:spPr>
          <a:xfrm>
            <a:off x="2165168" y="1125347"/>
            <a:ext cx="8158104" cy="1370965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>
                <a:solidFill>
                  <a:srgbClr val="0070C0"/>
                </a:solidFill>
              </a:rPr>
              <a:t>- Thực hiện thành thạo </a:t>
            </a:r>
            <a:r>
              <a:rPr lang="vi-VN" sz="2800">
                <a:solidFill>
                  <a:srgbClr val="0070C0"/>
                </a:solidFill>
              </a:rPr>
              <a:t>phép chia số có năm chữ số cho số có một chữ số (chia có dư)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72C8E1-3AB0-B609-1E5C-1D7BD21B9ED8}"/>
              </a:ext>
            </a:extLst>
          </p:cNvPr>
          <p:cNvSpPr txBox="1"/>
          <p:nvPr/>
        </p:nvSpPr>
        <p:spPr>
          <a:xfrm>
            <a:off x="2256010" y="430678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YÊU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CẦU CẦN ĐẠT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96929B5-9D02-D599-87B5-B4FEDF1352D0}"/>
              </a:ext>
            </a:extLst>
          </p:cNvPr>
          <p:cNvSpPr/>
          <p:nvPr/>
        </p:nvSpPr>
        <p:spPr>
          <a:xfrm>
            <a:off x="2133493" y="4472741"/>
            <a:ext cx="8158104" cy="1592780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>
                <a:solidFill>
                  <a:srgbClr val="0070C0"/>
                </a:solidFill>
              </a:rPr>
              <a:t>- Vận dụng thực hành vào giải bài tập, bài toán có lời văn liên quan đến chia số có năm chữ số cho số có một chữ số</a:t>
            </a:r>
            <a:r>
              <a:rPr lang="en-US" sz="280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66AA1F0-F250-B6FA-5759-739D6236B4CB}"/>
              </a:ext>
            </a:extLst>
          </p:cNvPr>
          <p:cNvSpPr/>
          <p:nvPr/>
        </p:nvSpPr>
        <p:spPr>
          <a:xfrm>
            <a:off x="2165167" y="2799044"/>
            <a:ext cx="8158103" cy="1370964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>
                <a:solidFill>
                  <a:srgbClr val="0070C0"/>
                </a:solidFill>
              </a:rPr>
              <a:t>- </a:t>
            </a:r>
            <a:r>
              <a:rPr lang="en-US" sz="2800">
                <a:solidFill>
                  <a:srgbClr val="0070C0"/>
                </a:solidFill>
              </a:rPr>
              <a:t>T</a:t>
            </a:r>
            <a:r>
              <a:rPr lang="vi-VN" sz="2800">
                <a:solidFill>
                  <a:srgbClr val="0070C0"/>
                </a:solidFill>
              </a:rPr>
              <a:t>hực hiện được chia nhẩm số tròn nghìn cho số có một chữ số.</a:t>
            </a:r>
            <a:endParaRPr lang="en-US" sz="28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40661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39E20EC-E98A-48F7-8049-681189939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297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ACF8757-FBE2-F56E-61E6-EB4245584A29}"/>
              </a:ext>
            </a:extLst>
          </p:cNvPr>
          <p:cNvGrpSpPr/>
          <p:nvPr/>
        </p:nvGrpSpPr>
        <p:grpSpPr>
          <a:xfrm>
            <a:off x="2328555" y="561647"/>
            <a:ext cx="7260993" cy="5074095"/>
            <a:chOff x="251245" y="-100448"/>
            <a:chExt cx="7260993" cy="507409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A89047B-7C88-EB8F-961D-77D40B971BFF}"/>
                </a:ext>
              </a:extLst>
            </p:cNvPr>
            <p:cNvSpPr/>
            <p:nvPr/>
          </p:nvSpPr>
          <p:spPr>
            <a:xfrm>
              <a:off x="988287" y="1929161"/>
              <a:ext cx="6523951" cy="3044486"/>
            </a:xfrm>
            <a:custGeom>
              <a:avLst/>
              <a:gdLst>
                <a:gd name="connsiteX0" fmla="*/ 182591 w 6523951"/>
                <a:gd name="connsiteY0" fmla="*/ 1427356 h 3044486"/>
                <a:gd name="connsiteX1" fmla="*/ 115684 w 6523951"/>
                <a:gd name="connsiteY1" fmla="*/ 825190 h 3044486"/>
                <a:gd name="connsiteX2" fmla="*/ 71079 w 6523951"/>
                <a:gd name="connsiteY2" fmla="*/ 512956 h 3044486"/>
                <a:gd name="connsiteX3" fmla="*/ 204893 w 6523951"/>
                <a:gd name="connsiteY3" fmla="*/ 144966 h 3044486"/>
                <a:gd name="connsiteX4" fmla="*/ 662093 w 6523951"/>
                <a:gd name="connsiteY4" fmla="*/ 0 h 3044486"/>
                <a:gd name="connsiteX5" fmla="*/ 1676854 w 6523951"/>
                <a:gd name="connsiteY5" fmla="*/ 144966 h 3044486"/>
                <a:gd name="connsiteX6" fmla="*/ 2490893 w 6523951"/>
                <a:gd name="connsiteY6" fmla="*/ 301083 h 3044486"/>
                <a:gd name="connsiteX7" fmla="*/ 3059606 w 6523951"/>
                <a:gd name="connsiteY7" fmla="*/ 323385 h 3044486"/>
                <a:gd name="connsiteX8" fmla="*/ 3695225 w 6523951"/>
                <a:gd name="connsiteY8" fmla="*/ 245327 h 3044486"/>
                <a:gd name="connsiteX9" fmla="*/ 4375450 w 6523951"/>
                <a:gd name="connsiteY9" fmla="*/ 78059 h 3044486"/>
                <a:gd name="connsiteX10" fmla="*/ 4999918 w 6523951"/>
                <a:gd name="connsiteY10" fmla="*/ 44605 h 3044486"/>
                <a:gd name="connsiteX11" fmla="*/ 5668991 w 6523951"/>
                <a:gd name="connsiteY11" fmla="*/ 78059 h 3044486"/>
                <a:gd name="connsiteX12" fmla="*/ 6471879 w 6523951"/>
                <a:gd name="connsiteY12" fmla="*/ 367990 h 3044486"/>
                <a:gd name="connsiteX13" fmla="*/ 6427274 w 6523951"/>
                <a:gd name="connsiteY13" fmla="*/ 1349298 h 3044486"/>
                <a:gd name="connsiteX14" fmla="*/ 6282308 w 6523951"/>
                <a:gd name="connsiteY14" fmla="*/ 1694985 h 3044486"/>
                <a:gd name="connsiteX15" fmla="*/ 6471879 w 6523951"/>
                <a:gd name="connsiteY15" fmla="*/ 2676293 h 3044486"/>
                <a:gd name="connsiteX16" fmla="*/ 6260006 w 6523951"/>
                <a:gd name="connsiteY16" fmla="*/ 2977376 h 3044486"/>
                <a:gd name="connsiteX17" fmla="*/ 5680142 w 6523951"/>
                <a:gd name="connsiteY17" fmla="*/ 3044283 h 3044486"/>
                <a:gd name="connsiteX18" fmla="*/ 4877254 w 6523951"/>
                <a:gd name="connsiteY18" fmla="*/ 2999678 h 3044486"/>
                <a:gd name="connsiteX19" fmla="*/ 3706376 w 6523951"/>
                <a:gd name="connsiteY19" fmla="*/ 2910468 h 3044486"/>
                <a:gd name="connsiteX20" fmla="*/ 2658162 w 6523951"/>
                <a:gd name="connsiteY20" fmla="*/ 2832410 h 3044486"/>
                <a:gd name="connsiteX21" fmla="*/ 1977937 w 6523951"/>
                <a:gd name="connsiteY21" fmla="*/ 2798956 h 3044486"/>
                <a:gd name="connsiteX22" fmla="*/ 1152747 w 6523951"/>
                <a:gd name="connsiteY22" fmla="*/ 2943922 h 3044486"/>
                <a:gd name="connsiteX23" fmla="*/ 517128 w 6523951"/>
                <a:gd name="connsiteY23" fmla="*/ 3010829 h 3044486"/>
                <a:gd name="connsiteX24" fmla="*/ 71079 w 6523951"/>
                <a:gd name="connsiteY24" fmla="*/ 2832410 h 3044486"/>
                <a:gd name="connsiteX25" fmla="*/ 4172 w 6523951"/>
                <a:gd name="connsiteY25" fmla="*/ 2497873 h 3044486"/>
                <a:gd name="connsiteX26" fmla="*/ 104533 w 6523951"/>
                <a:gd name="connsiteY26" fmla="*/ 2040673 h 3044486"/>
                <a:gd name="connsiteX27" fmla="*/ 182591 w 6523951"/>
                <a:gd name="connsiteY27" fmla="*/ 1427356 h 304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3951" h="3044486">
                  <a:moveTo>
                    <a:pt x="182591" y="1427356"/>
                  </a:moveTo>
                  <a:cubicBezTo>
                    <a:pt x="184449" y="1224776"/>
                    <a:pt x="134269" y="977590"/>
                    <a:pt x="115684" y="825190"/>
                  </a:cubicBezTo>
                  <a:cubicBezTo>
                    <a:pt x="97099" y="672790"/>
                    <a:pt x="56211" y="626327"/>
                    <a:pt x="71079" y="512956"/>
                  </a:cubicBezTo>
                  <a:cubicBezTo>
                    <a:pt x="85947" y="399585"/>
                    <a:pt x="106391" y="230459"/>
                    <a:pt x="204893" y="144966"/>
                  </a:cubicBezTo>
                  <a:cubicBezTo>
                    <a:pt x="303395" y="59473"/>
                    <a:pt x="416766" y="0"/>
                    <a:pt x="662093" y="0"/>
                  </a:cubicBezTo>
                  <a:cubicBezTo>
                    <a:pt x="907420" y="0"/>
                    <a:pt x="1372054" y="94786"/>
                    <a:pt x="1676854" y="144966"/>
                  </a:cubicBezTo>
                  <a:cubicBezTo>
                    <a:pt x="1981654" y="195146"/>
                    <a:pt x="2260434" y="271346"/>
                    <a:pt x="2490893" y="301083"/>
                  </a:cubicBezTo>
                  <a:cubicBezTo>
                    <a:pt x="2721352" y="330820"/>
                    <a:pt x="2858884" y="332678"/>
                    <a:pt x="3059606" y="323385"/>
                  </a:cubicBezTo>
                  <a:cubicBezTo>
                    <a:pt x="3260328" y="314092"/>
                    <a:pt x="3475918" y="286215"/>
                    <a:pt x="3695225" y="245327"/>
                  </a:cubicBezTo>
                  <a:cubicBezTo>
                    <a:pt x="3914532" y="204439"/>
                    <a:pt x="4158001" y="111513"/>
                    <a:pt x="4375450" y="78059"/>
                  </a:cubicBezTo>
                  <a:cubicBezTo>
                    <a:pt x="4592899" y="44605"/>
                    <a:pt x="4784328" y="44605"/>
                    <a:pt x="4999918" y="44605"/>
                  </a:cubicBezTo>
                  <a:cubicBezTo>
                    <a:pt x="5215508" y="44605"/>
                    <a:pt x="5423664" y="24162"/>
                    <a:pt x="5668991" y="78059"/>
                  </a:cubicBezTo>
                  <a:cubicBezTo>
                    <a:pt x="5914318" y="131956"/>
                    <a:pt x="6345499" y="156117"/>
                    <a:pt x="6471879" y="367990"/>
                  </a:cubicBezTo>
                  <a:cubicBezTo>
                    <a:pt x="6598260" y="579863"/>
                    <a:pt x="6458869" y="1128132"/>
                    <a:pt x="6427274" y="1349298"/>
                  </a:cubicBezTo>
                  <a:cubicBezTo>
                    <a:pt x="6395679" y="1570464"/>
                    <a:pt x="6274874" y="1473819"/>
                    <a:pt x="6282308" y="1694985"/>
                  </a:cubicBezTo>
                  <a:cubicBezTo>
                    <a:pt x="6289742" y="1916151"/>
                    <a:pt x="6475596" y="2462561"/>
                    <a:pt x="6471879" y="2676293"/>
                  </a:cubicBezTo>
                  <a:cubicBezTo>
                    <a:pt x="6468162" y="2890025"/>
                    <a:pt x="6391962" y="2916044"/>
                    <a:pt x="6260006" y="2977376"/>
                  </a:cubicBezTo>
                  <a:cubicBezTo>
                    <a:pt x="6128050" y="3038708"/>
                    <a:pt x="5910601" y="3040566"/>
                    <a:pt x="5680142" y="3044283"/>
                  </a:cubicBezTo>
                  <a:cubicBezTo>
                    <a:pt x="5449683" y="3048000"/>
                    <a:pt x="4877254" y="2999678"/>
                    <a:pt x="4877254" y="2999678"/>
                  </a:cubicBezTo>
                  <a:lnTo>
                    <a:pt x="3706376" y="2910468"/>
                  </a:lnTo>
                  <a:lnTo>
                    <a:pt x="2658162" y="2832410"/>
                  </a:lnTo>
                  <a:cubicBezTo>
                    <a:pt x="2370089" y="2813825"/>
                    <a:pt x="2228840" y="2780371"/>
                    <a:pt x="1977937" y="2798956"/>
                  </a:cubicBezTo>
                  <a:cubicBezTo>
                    <a:pt x="1727035" y="2817541"/>
                    <a:pt x="1396215" y="2908610"/>
                    <a:pt x="1152747" y="2943922"/>
                  </a:cubicBezTo>
                  <a:cubicBezTo>
                    <a:pt x="909279" y="2979234"/>
                    <a:pt x="697406" y="3029414"/>
                    <a:pt x="517128" y="3010829"/>
                  </a:cubicBezTo>
                  <a:cubicBezTo>
                    <a:pt x="336850" y="2992244"/>
                    <a:pt x="156572" y="2917903"/>
                    <a:pt x="71079" y="2832410"/>
                  </a:cubicBezTo>
                  <a:cubicBezTo>
                    <a:pt x="-14414" y="2746917"/>
                    <a:pt x="-1404" y="2629829"/>
                    <a:pt x="4172" y="2497873"/>
                  </a:cubicBezTo>
                  <a:cubicBezTo>
                    <a:pt x="9748" y="2365917"/>
                    <a:pt x="67362" y="2217234"/>
                    <a:pt x="104533" y="2040673"/>
                  </a:cubicBezTo>
                  <a:cubicBezTo>
                    <a:pt x="141704" y="1864112"/>
                    <a:pt x="180733" y="1629936"/>
                    <a:pt x="182591" y="14273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 descr="A picture containing text, several&#10;&#10;Description automatically generated">
              <a:extLst>
                <a:ext uri="{FF2B5EF4-FFF2-40B4-BE49-F238E27FC236}">
                  <a16:creationId xmlns:a16="http://schemas.microsoft.com/office/drawing/2014/main" id="{E00468CF-8F81-9D99-DD22-A5E86DA20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45" y="-100448"/>
              <a:ext cx="7260993" cy="5074095"/>
            </a:xfrm>
            <a:prstGeom prst="rect">
              <a:avLst/>
            </a:prstGeom>
          </p:spPr>
        </p:pic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D29C079-47CB-242F-3274-11C533061726}"/>
              </a:ext>
            </a:extLst>
          </p:cNvPr>
          <p:cNvSpPr txBox="1"/>
          <p:nvPr/>
        </p:nvSpPr>
        <p:spPr>
          <a:xfrm>
            <a:off x="3249517" y="3651834"/>
            <a:ext cx="61561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LUYỆN TẬP</a:t>
            </a:r>
            <a:endParaRPr kumimoji="0" lang="vi-VN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42944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391438"/>
            <a:ext cx="11583444" cy="6075123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2" name="Nhóm 6">
            <a:extLst>
              <a:ext uri="{FF2B5EF4-FFF2-40B4-BE49-F238E27FC236}">
                <a16:creationId xmlns:a16="http://schemas.microsoft.com/office/drawing/2014/main" id="{8A11CC85-2515-6AE1-1FC5-58A2896E8A0A}"/>
              </a:ext>
            </a:extLst>
          </p:cNvPr>
          <p:cNvGrpSpPr/>
          <p:nvPr/>
        </p:nvGrpSpPr>
        <p:grpSpPr>
          <a:xfrm>
            <a:off x="777875" y="227160"/>
            <a:ext cx="6268968" cy="1052418"/>
            <a:chOff x="1203156" y="685799"/>
            <a:chExt cx="4701725" cy="789313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CF6737DD-FD18-40F9-A29C-60CCB7BBF81E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7" name="Hình Bầu dục 2">
                <a:extLst>
                  <a:ext uri="{FF2B5EF4-FFF2-40B4-BE49-F238E27FC236}">
                    <a16:creationId xmlns:a16="http://schemas.microsoft.com/office/drawing/2014/main" id="{6FDAB5CC-B387-F8C8-4370-9E924DF3BE14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8" name="Hộp Văn bản 3">
                <a:extLst>
                  <a:ext uri="{FF2B5EF4-FFF2-40B4-BE49-F238E27FC236}">
                    <a16:creationId xmlns:a16="http://schemas.microsoft.com/office/drawing/2014/main" id="{EE47FD6A-0FD1-021C-8026-A9B7FDD546A7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1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1B31C72F-C057-5BB1-5224-5D30672ABBDE}"/>
                </a:ext>
              </a:extLst>
            </p:cNvPr>
            <p:cNvSpPr txBox="1"/>
            <p:nvPr/>
          </p:nvSpPr>
          <p:spPr>
            <a:xfrm>
              <a:off x="2088794" y="834349"/>
              <a:ext cx="3816087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Tính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nhẩm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theo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mẫu</a:t>
              </a: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E1D78D9-1C2A-E04B-1779-7A161E04E095}"/>
              </a:ext>
            </a:extLst>
          </p:cNvPr>
          <p:cNvSpPr/>
          <p:nvPr/>
        </p:nvSpPr>
        <p:spPr>
          <a:xfrm>
            <a:off x="1958009" y="1393963"/>
            <a:ext cx="8219661" cy="2200275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850106-3591-D3B7-67C2-CDCD6310C8C0}"/>
              </a:ext>
            </a:extLst>
          </p:cNvPr>
          <p:cNvSpPr txBox="1"/>
          <p:nvPr/>
        </p:nvSpPr>
        <p:spPr>
          <a:xfrm>
            <a:off x="2100885" y="1489213"/>
            <a:ext cx="751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15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000 : 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863336-A03D-53A3-99F5-37AA8DF09016}"/>
              </a:ext>
            </a:extLst>
          </p:cNvPr>
          <p:cNvSpPr txBox="1"/>
          <p:nvPr/>
        </p:nvSpPr>
        <p:spPr>
          <a:xfrm>
            <a:off x="2834309" y="2727463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15 000 : 5 = 3 000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CEFFE5-3C39-6B53-E32E-03BB4A31EF9C}"/>
              </a:ext>
            </a:extLst>
          </p:cNvPr>
          <p:cNvSpPr txBox="1"/>
          <p:nvPr/>
        </p:nvSpPr>
        <p:spPr>
          <a:xfrm>
            <a:off x="1162878" y="4055165"/>
            <a:ext cx="10326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 21 000 : 3       b) 24 000 : 4        c)  56 000 : 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258ECB-0A59-3D6F-83D2-78AECED1E08D}"/>
              </a:ext>
            </a:extLst>
          </p:cNvPr>
          <p:cNvSpPr txBox="1"/>
          <p:nvPr/>
        </p:nvSpPr>
        <p:spPr>
          <a:xfrm>
            <a:off x="1081709" y="2146438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15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: 5 = 3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0021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pic>
        <p:nvPicPr>
          <p:cNvPr id="2" name="图片 41">
            <a:hlinkClick r:id="rId4" action="ppaction://hlinksldjump"/>
            <a:extLst>
              <a:ext uri="{FF2B5EF4-FFF2-40B4-BE49-F238E27FC236}">
                <a16:creationId xmlns:a16="http://schemas.microsoft.com/office/drawing/2014/main" id="{09E0ADBB-2DB1-9148-61CF-D645931FC0D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22"/>
          <a:stretch>
            <a:fillRect/>
          </a:stretch>
        </p:blipFill>
        <p:spPr>
          <a:xfrm>
            <a:off x="10515241" y="391527"/>
            <a:ext cx="1341755" cy="137096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95887D1-5121-4528-528F-D4E3FD76D12A}"/>
              </a:ext>
            </a:extLst>
          </p:cNvPr>
          <p:cNvSpPr/>
          <p:nvPr/>
        </p:nvSpPr>
        <p:spPr>
          <a:xfrm>
            <a:off x="1824659" y="371475"/>
            <a:ext cx="8219661" cy="1698763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BF9FF6-5774-E672-7578-E25231A7ECE3}"/>
              </a:ext>
            </a:extLst>
          </p:cNvPr>
          <p:cNvSpPr txBox="1"/>
          <p:nvPr/>
        </p:nvSpPr>
        <p:spPr>
          <a:xfrm>
            <a:off x="662609" y="374788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21 000 :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77154D-D4FA-4E1E-CACE-36404547AF1E}"/>
              </a:ext>
            </a:extLst>
          </p:cNvPr>
          <p:cNvSpPr txBox="1"/>
          <p:nvPr/>
        </p:nvSpPr>
        <p:spPr>
          <a:xfrm>
            <a:off x="2253284" y="822463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: 3 = 7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35B66B-3A5B-AC35-AB51-2AE7352A8CB1}"/>
              </a:ext>
            </a:extLst>
          </p:cNvPr>
          <p:cNvSpPr txBox="1"/>
          <p:nvPr/>
        </p:nvSpPr>
        <p:spPr>
          <a:xfrm>
            <a:off x="2281859" y="1413013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000 : 3 = 7 000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2940533-DB1C-57F1-4969-63C961781CF6}"/>
              </a:ext>
            </a:extLst>
          </p:cNvPr>
          <p:cNvSpPr/>
          <p:nvPr/>
        </p:nvSpPr>
        <p:spPr>
          <a:xfrm>
            <a:off x="1904558" y="2271297"/>
            <a:ext cx="8219661" cy="1698763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71E643-771F-5FE4-61B5-270C96608FD1}"/>
              </a:ext>
            </a:extLst>
          </p:cNvPr>
          <p:cNvSpPr txBox="1"/>
          <p:nvPr/>
        </p:nvSpPr>
        <p:spPr>
          <a:xfrm>
            <a:off x="742508" y="2274610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24 000 :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F98038-A314-954E-996E-A38FAE77A3BF}"/>
              </a:ext>
            </a:extLst>
          </p:cNvPr>
          <p:cNvSpPr txBox="1"/>
          <p:nvPr/>
        </p:nvSpPr>
        <p:spPr>
          <a:xfrm>
            <a:off x="2333183" y="2722285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24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: 4 = 6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72C8E1-3AB0-B609-1E5C-1D7BD21B9ED8}"/>
              </a:ext>
            </a:extLst>
          </p:cNvPr>
          <p:cNvSpPr txBox="1"/>
          <p:nvPr/>
        </p:nvSpPr>
        <p:spPr>
          <a:xfrm>
            <a:off x="2361758" y="3312835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000 : 4 = 6 000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96929B5-9D02-D599-87B5-B4FEDF1352D0}"/>
              </a:ext>
            </a:extLst>
          </p:cNvPr>
          <p:cNvSpPr/>
          <p:nvPr/>
        </p:nvSpPr>
        <p:spPr>
          <a:xfrm>
            <a:off x="1922313" y="4073464"/>
            <a:ext cx="8219661" cy="1698763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7F6087-E204-7667-A34A-7440E4EFE14B}"/>
              </a:ext>
            </a:extLst>
          </p:cNvPr>
          <p:cNvSpPr txBox="1"/>
          <p:nvPr/>
        </p:nvSpPr>
        <p:spPr>
          <a:xfrm>
            <a:off x="760263" y="4076777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c) 56 000 : 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D701A1-1621-441A-0736-CAE637A9F1CC}"/>
              </a:ext>
            </a:extLst>
          </p:cNvPr>
          <p:cNvSpPr txBox="1"/>
          <p:nvPr/>
        </p:nvSpPr>
        <p:spPr>
          <a:xfrm>
            <a:off x="2350938" y="4524452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56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: 7 = 8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F48425-F712-4763-7D99-AC1B77C1697C}"/>
              </a:ext>
            </a:extLst>
          </p:cNvPr>
          <p:cNvSpPr txBox="1"/>
          <p:nvPr/>
        </p:nvSpPr>
        <p:spPr>
          <a:xfrm>
            <a:off x="2379513" y="5115002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000 : 7 = 8 000</a:t>
            </a:r>
          </a:p>
        </p:txBody>
      </p:sp>
    </p:spTree>
    <p:extLst>
      <p:ext uri="{BB962C8B-B14F-4D97-AF65-F5344CB8AC3E}">
        <p14:creationId xmlns:p14="http://schemas.microsoft.com/office/powerpoint/2010/main" val="15891223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" name="Nhóm 6">
            <a:extLst>
              <a:ext uri="{FF2B5EF4-FFF2-40B4-BE49-F238E27FC236}">
                <a16:creationId xmlns:a16="http://schemas.microsoft.com/office/drawing/2014/main" id="{E739727F-BB6A-B397-BAA4-3F6E3810ECEB}"/>
              </a:ext>
            </a:extLst>
          </p:cNvPr>
          <p:cNvGrpSpPr/>
          <p:nvPr/>
        </p:nvGrpSpPr>
        <p:grpSpPr>
          <a:xfrm>
            <a:off x="228524" y="143500"/>
            <a:ext cx="2774123" cy="1052418"/>
            <a:chOff x="1203156" y="685799"/>
            <a:chExt cx="2080592" cy="789313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58C7E53E-7F1C-13E6-2F96-77BEE5D1237C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9" name="Hình Bầu dục 2">
                <a:extLst>
                  <a:ext uri="{FF2B5EF4-FFF2-40B4-BE49-F238E27FC236}">
                    <a16:creationId xmlns:a16="http://schemas.microsoft.com/office/drawing/2014/main" id="{DF25ED4D-2838-A428-BFB0-1ABFE4C83ED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" name="Hộp Văn bản 3">
                <a:extLst>
                  <a:ext uri="{FF2B5EF4-FFF2-40B4-BE49-F238E27FC236}">
                    <a16:creationId xmlns:a16="http://schemas.microsoft.com/office/drawing/2014/main" id="{CAC7DB1A-5038-CFCD-4492-34ED3D28BDBA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7" name="Hộp Văn bản 5">
              <a:extLst>
                <a:ext uri="{FF2B5EF4-FFF2-40B4-BE49-F238E27FC236}">
                  <a16:creationId xmlns:a16="http://schemas.microsoft.com/office/drawing/2014/main" id="{2447BBA2-A08F-A912-2F35-1C3A1EE268EB}"/>
                </a:ext>
              </a:extLst>
            </p:cNvPr>
            <p:cNvSpPr txBox="1"/>
            <p:nvPr/>
          </p:nvSpPr>
          <p:spPr>
            <a:xfrm>
              <a:off x="1902436" y="811986"/>
              <a:ext cx="1381312" cy="623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Số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DEC9F193-DAB4-7A3E-1BCB-692F93B307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972423"/>
              </p:ext>
            </p:extLst>
          </p:nvPr>
        </p:nvGraphicFramePr>
        <p:xfrm>
          <a:off x="826265" y="1575412"/>
          <a:ext cx="10950765" cy="36208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90153">
                  <a:extLst>
                    <a:ext uri="{9D8B030D-6E8A-4147-A177-3AD203B41FA5}">
                      <a16:colId xmlns:a16="http://schemas.microsoft.com/office/drawing/2014/main" val="286405890"/>
                    </a:ext>
                  </a:extLst>
                </a:gridCol>
                <a:gridCol w="1610666">
                  <a:extLst>
                    <a:ext uri="{9D8B030D-6E8A-4147-A177-3AD203B41FA5}">
                      <a16:colId xmlns:a16="http://schemas.microsoft.com/office/drawing/2014/main" val="3531432248"/>
                    </a:ext>
                  </a:extLst>
                </a:gridCol>
                <a:gridCol w="1784733">
                  <a:extLst>
                    <a:ext uri="{9D8B030D-6E8A-4147-A177-3AD203B41FA5}">
                      <a16:colId xmlns:a16="http://schemas.microsoft.com/office/drawing/2014/main" val="922941498"/>
                    </a:ext>
                  </a:extLst>
                </a:gridCol>
                <a:gridCol w="1564395">
                  <a:extLst>
                    <a:ext uri="{9D8B030D-6E8A-4147-A177-3AD203B41FA5}">
                      <a16:colId xmlns:a16="http://schemas.microsoft.com/office/drawing/2014/main" val="696463763"/>
                    </a:ext>
                  </a:extLst>
                </a:gridCol>
                <a:gridCol w="3800818">
                  <a:extLst>
                    <a:ext uri="{9D8B030D-6E8A-4147-A177-3AD203B41FA5}">
                      <a16:colId xmlns:a16="http://schemas.microsoft.com/office/drawing/2014/main" val="1451149877"/>
                    </a:ext>
                  </a:extLst>
                </a:gridCol>
              </a:tblGrid>
              <a:tr h="83728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bị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Thương</a:t>
                      </a:r>
                      <a:endParaRPr lang="en-US" sz="3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dư</a:t>
                      </a:r>
                      <a:endParaRPr lang="en-US" sz="3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Viết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là</a:t>
                      </a:r>
                      <a:endParaRPr lang="en-US" sz="3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040150"/>
                  </a:ext>
                </a:extLst>
              </a:tr>
              <a:tr h="139179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16 945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8 472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16 945 : 2 = 8 472 (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dư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933073"/>
                  </a:ext>
                </a:extLst>
              </a:tr>
              <a:tr h="139179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36 747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35 747 : 6 = ?</a:t>
                      </a:r>
                    </a:p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dư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?)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891517"/>
                  </a:ext>
                </a:extLst>
              </a:tr>
            </a:tbl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3BDB813-E314-009E-798B-A080A78F3CED}"/>
              </a:ext>
            </a:extLst>
          </p:cNvPr>
          <p:cNvSpPr/>
          <p:nvPr/>
        </p:nvSpPr>
        <p:spPr>
          <a:xfrm>
            <a:off x="4814371" y="3866920"/>
            <a:ext cx="1443210" cy="6169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6 124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66ACA1A-244E-E1DC-E434-EBC65DDFF97F}"/>
              </a:ext>
            </a:extLst>
          </p:cNvPr>
          <p:cNvSpPr/>
          <p:nvPr/>
        </p:nvSpPr>
        <p:spPr>
          <a:xfrm>
            <a:off x="6555036" y="3910988"/>
            <a:ext cx="1266940" cy="6169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42077CD-C024-386E-5C7A-8E0B0E4DD605}"/>
              </a:ext>
            </a:extLst>
          </p:cNvPr>
          <p:cNvSpPr/>
          <p:nvPr/>
        </p:nvSpPr>
        <p:spPr>
          <a:xfrm>
            <a:off x="8196550" y="3888954"/>
            <a:ext cx="3657600" cy="11788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36 747 : 6 = 6 124 (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11843933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4135357"/>
  <p:tag name="MH_LIBRARY" val="GRAPHIC"/>
  <p:tag name="MH_ORDER" val="Picture 20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4135357"/>
  <p:tag name="MH_LIBRARY" val="GRAPHIC"/>
  <p:tag name="MH_ORDER" val="Picture 20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4135357"/>
  <p:tag name="MH_LIBRARY" val="GRAPHIC"/>
  <p:tag name="MH_ORDER" val="Picture 206"/>
</p:tagLst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6A29F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597</Words>
  <Application>Microsoft Office PowerPoint</Application>
  <PresentationFormat>Widescreen</PresentationFormat>
  <Paragraphs>130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36" baseType="lpstr">
      <vt:lpstr>等线</vt:lpstr>
      <vt:lpstr>等线 Light</vt:lpstr>
      <vt:lpstr>#9Slide02 Noi dung dai</vt:lpstr>
      <vt:lpstr>#9Slide02 Tieu de dai</vt:lpstr>
      <vt:lpstr>Alef</vt:lpstr>
      <vt:lpstr>Arial</vt:lpstr>
      <vt:lpstr>Calibri</vt:lpstr>
      <vt:lpstr>Cambria</vt:lpstr>
      <vt:lpstr>Catamaran Black</vt:lpstr>
      <vt:lpstr>Catamaran ExtraBold</vt:lpstr>
      <vt:lpstr>Catamaran Medium</vt:lpstr>
      <vt:lpstr>Coiny</vt:lpstr>
      <vt:lpstr>Dosis</vt:lpstr>
      <vt:lpstr>Pacifico</vt:lpstr>
      <vt:lpstr>Times New Roman</vt:lpstr>
      <vt:lpstr>UTM Cookies</vt:lpstr>
      <vt:lpstr>Math Subject for Elementary - 3rd Grade: Practice Standards by Slidesgo</vt:lpstr>
      <vt:lpstr>2_Office Theme</vt:lpstr>
      <vt:lpstr>3_Office Theme</vt:lpstr>
      <vt:lpstr>4_Office Theme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Phuong</cp:lastModifiedBy>
  <cp:revision>17</cp:revision>
  <dcterms:created xsi:type="dcterms:W3CDTF">2023-02-06T07:55:38Z</dcterms:created>
  <dcterms:modified xsi:type="dcterms:W3CDTF">2023-04-12T08:58:24Z</dcterms:modified>
</cp:coreProperties>
</file>