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23" r:id="rId3"/>
    <p:sldMasterId id="2147483735" r:id="rId4"/>
  </p:sldMasterIdLst>
  <p:notesMasterIdLst>
    <p:notesMasterId r:id="rId20"/>
  </p:notesMasterIdLst>
  <p:sldIdLst>
    <p:sldId id="349" r:id="rId5"/>
    <p:sldId id="257" r:id="rId6"/>
    <p:sldId id="379" r:id="rId7"/>
    <p:sldId id="2631" r:id="rId8"/>
    <p:sldId id="2632" r:id="rId9"/>
    <p:sldId id="2633" r:id="rId10"/>
    <p:sldId id="316" r:id="rId11"/>
    <p:sldId id="2637" r:id="rId12"/>
    <p:sldId id="343" r:id="rId13"/>
    <p:sldId id="344" r:id="rId14"/>
    <p:sldId id="2634" r:id="rId15"/>
    <p:sldId id="2635" r:id="rId16"/>
    <p:sldId id="2636" r:id="rId17"/>
    <p:sldId id="376" r:id="rId18"/>
    <p:sldId id="34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9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BBD7E-4CA7-4930-ABBB-5D902133D578}"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D63DA-88A4-4C4D-B1C5-80C8EE5386E0}" type="slidenum">
              <a:rPr lang="en-US" smtClean="0"/>
              <a:t>‹#›</a:t>
            </a:fld>
            <a:endParaRPr lang="en-US"/>
          </a:p>
        </p:txBody>
      </p:sp>
    </p:spTree>
    <p:extLst>
      <p:ext uri="{BB962C8B-B14F-4D97-AF65-F5344CB8AC3E}">
        <p14:creationId xmlns:p14="http://schemas.microsoft.com/office/powerpoint/2010/main" val="193970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92305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dirty="0"/>
              <a:t>GV xem trước bài sau để dặn dò hs chuẩn bị</a:t>
            </a:r>
            <a:endParaRPr lang="vi-V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5315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9106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552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40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238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573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26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45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24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a:prstGeom prst="rect">
            <a:avLst/>
          </a:prstGeo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a:prstGeom prst="rect">
            <a:avLst/>
          </a:prstGeo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21875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983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069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2746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239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1176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3415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01197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61705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4994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8298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96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2023/4/8</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79649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2023/4/8</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5801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2023/4/8</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504125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2023/4/8</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50016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2023/4/8</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2418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2023/4/8</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111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2023/4/8</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8730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2023/4/8</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938457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2023/4/8</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374468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2023/4/8</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23234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1524000" y="1900823"/>
            <a:ext cx="9144000" cy="4114800"/>
          </a:xfrm>
          <a:prstGeom prst="rect">
            <a:avLst/>
          </a:prstGeom>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a:xfrm>
            <a:off x="9259887" y="6400800"/>
            <a:ext cx="2094705" cy="202416"/>
          </a:xfrm>
          <a:prstGeom prst="rect">
            <a:avLst/>
          </a:prstGeom>
        </p:spPr>
        <p:txBody>
          <a:bodyPr/>
          <a:lstStyle/>
          <a:p>
            <a:fld id="{E6FFA8D6-61CB-47CF-BA93-9D77189827BB}" type="datetime1">
              <a:rPr lang="en-US"/>
              <a:t>4/8/2023</a:t>
            </a:fld>
            <a:endParaRPr lang="vi-VN"/>
          </a:p>
        </p:txBody>
      </p:sp>
      <p:sp>
        <p:nvSpPr>
          <p:cNvPr id="5" name="Chỗ dành sẵn cho Chân trang 4"/>
          <p:cNvSpPr>
            <a:spLocks noGrp="1"/>
          </p:cNvSpPr>
          <p:nvPr>
            <p:ph type="ftr" sz="quarter" idx="11"/>
          </p:nvPr>
        </p:nvSpPr>
        <p:spPr>
          <a:xfrm>
            <a:off x="838200" y="6400800"/>
            <a:ext cx="8001000" cy="202416"/>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25101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2023/4/8</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8683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121705" tIns="121705" rIns="121705" bIns="12170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2" name="Google Shape;12;p2"/>
          <p:cNvSpPr txBox="1">
            <a:spLocks noGrp="1"/>
          </p:cNvSpPr>
          <p:nvPr>
            <p:ph type="subTitle" idx="1"/>
          </p:nvPr>
        </p:nvSpPr>
        <p:spPr>
          <a:xfrm>
            <a:off x="4267201" y="4319667"/>
            <a:ext cx="3657600" cy="11936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800"/>
              <a:buNone/>
              <a:defRPr sz="29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Tree>
    <p:extLst>
      <p:ext uri="{BB962C8B-B14F-4D97-AF65-F5344CB8AC3E}">
        <p14:creationId xmlns:p14="http://schemas.microsoft.com/office/powerpoint/2010/main" val="1129184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1" y="3247533"/>
            <a:ext cx="7921600" cy="1122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2100"/>
            </a:lvl1pPr>
            <a:lvl2pPr lvl="1" algn="ctr" rtl="0">
              <a:spcBef>
                <a:spcPts val="2130"/>
              </a:spcBef>
              <a:spcAft>
                <a:spcPts val="0"/>
              </a:spcAft>
              <a:buSzPts val="1400"/>
              <a:buNone/>
              <a:defRPr/>
            </a:lvl2pPr>
            <a:lvl3pPr lvl="2" algn="ctr" rtl="0">
              <a:spcBef>
                <a:spcPts val="2130"/>
              </a:spcBef>
              <a:spcAft>
                <a:spcPts val="0"/>
              </a:spcAft>
              <a:buSzPts val="1400"/>
              <a:buNone/>
              <a:defRPr/>
            </a:lvl3pPr>
            <a:lvl4pPr lvl="3" algn="ctr" rtl="0">
              <a:spcBef>
                <a:spcPts val="2130"/>
              </a:spcBef>
              <a:spcAft>
                <a:spcPts val="0"/>
              </a:spcAft>
              <a:buSzPts val="1400"/>
              <a:buNone/>
              <a:defRPr/>
            </a:lvl4pPr>
            <a:lvl5pPr lvl="4" algn="ctr" rtl="0">
              <a:spcBef>
                <a:spcPts val="2130"/>
              </a:spcBef>
              <a:spcAft>
                <a:spcPts val="0"/>
              </a:spcAft>
              <a:buSzPts val="1400"/>
              <a:buNone/>
              <a:defRPr/>
            </a:lvl5pPr>
            <a:lvl6pPr lvl="5" algn="ctr" rtl="0">
              <a:spcBef>
                <a:spcPts val="2130"/>
              </a:spcBef>
              <a:spcAft>
                <a:spcPts val="0"/>
              </a:spcAft>
              <a:buSzPts val="1400"/>
              <a:buNone/>
              <a:defRPr/>
            </a:lvl6pPr>
            <a:lvl7pPr lvl="6" algn="ctr" rtl="0">
              <a:spcBef>
                <a:spcPts val="2130"/>
              </a:spcBef>
              <a:spcAft>
                <a:spcPts val="0"/>
              </a:spcAft>
              <a:buSzPts val="1400"/>
              <a:buNone/>
              <a:defRPr/>
            </a:lvl7pPr>
            <a:lvl8pPr lvl="7" algn="ctr" rtl="0">
              <a:spcBef>
                <a:spcPts val="2130"/>
              </a:spcBef>
              <a:spcAft>
                <a:spcPts val="0"/>
              </a:spcAft>
              <a:buSzPts val="1400"/>
              <a:buNone/>
              <a:defRPr/>
            </a:lvl8pPr>
            <a:lvl9pPr lvl="8" algn="ctr" rtl="0">
              <a:spcBef>
                <a:spcPts val="2130"/>
              </a:spcBef>
              <a:spcAft>
                <a:spcPts val="2130"/>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4"/>
              </a:buClr>
              <a:buSzPts val="5000"/>
              <a:buNone/>
              <a:defRPr sz="9300">
                <a:solidFill>
                  <a:schemeClr val="accent3"/>
                </a:solidFill>
              </a:defRPr>
            </a:lvl1pPr>
            <a:lvl2pPr lvl="1" algn="ctr" rtl="0">
              <a:spcBef>
                <a:spcPts val="0"/>
              </a:spcBef>
              <a:spcAft>
                <a:spcPts val="0"/>
              </a:spcAft>
              <a:buClr>
                <a:schemeClr val="accent4"/>
              </a:buClr>
              <a:buSzPts val="5000"/>
              <a:buNone/>
              <a:defRPr sz="6700">
                <a:solidFill>
                  <a:schemeClr val="accent4"/>
                </a:solidFill>
              </a:defRPr>
            </a:lvl2pPr>
            <a:lvl3pPr lvl="2" algn="ctr" rtl="0">
              <a:spcBef>
                <a:spcPts val="0"/>
              </a:spcBef>
              <a:spcAft>
                <a:spcPts val="0"/>
              </a:spcAft>
              <a:buClr>
                <a:schemeClr val="accent4"/>
              </a:buClr>
              <a:buSzPts val="5000"/>
              <a:buNone/>
              <a:defRPr sz="6700">
                <a:solidFill>
                  <a:schemeClr val="accent4"/>
                </a:solidFill>
              </a:defRPr>
            </a:lvl3pPr>
            <a:lvl4pPr lvl="3" algn="ctr" rtl="0">
              <a:spcBef>
                <a:spcPts val="0"/>
              </a:spcBef>
              <a:spcAft>
                <a:spcPts val="0"/>
              </a:spcAft>
              <a:buClr>
                <a:schemeClr val="accent4"/>
              </a:buClr>
              <a:buSzPts val="5000"/>
              <a:buNone/>
              <a:defRPr sz="6700">
                <a:solidFill>
                  <a:schemeClr val="accent4"/>
                </a:solidFill>
              </a:defRPr>
            </a:lvl4pPr>
            <a:lvl5pPr lvl="4" algn="ctr" rtl="0">
              <a:spcBef>
                <a:spcPts val="0"/>
              </a:spcBef>
              <a:spcAft>
                <a:spcPts val="0"/>
              </a:spcAft>
              <a:buClr>
                <a:schemeClr val="accent4"/>
              </a:buClr>
              <a:buSzPts val="5000"/>
              <a:buNone/>
              <a:defRPr sz="6700">
                <a:solidFill>
                  <a:schemeClr val="accent4"/>
                </a:solidFill>
              </a:defRPr>
            </a:lvl5pPr>
            <a:lvl6pPr lvl="5" algn="ctr" rtl="0">
              <a:spcBef>
                <a:spcPts val="0"/>
              </a:spcBef>
              <a:spcAft>
                <a:spcPts val="0"/>
              </a:spcAft>
              <a:buClr>
                <a:schemeClr val="accent4"/>
              </a:buClr>
              <a:buSzPts val="5000"/>
              <a:buNone/>
              <a:defRPr sz="6700">
                <a:solidFill>
                  <a:schemeClr val="accent4"/>
                </a:solidFill>
              </a:defRPr>
            </a:lvl6pPr>
            <a:lvl7pPr lvl="6" algn="ctr" rtl="0">
              <a:spcBef>
                <a:spcPts val="0"/>
              </a:spcBef>
              <a:spcAft>
                <a:spcPts val="0"/>
              </a:spcAft>
              <a:buClr>
                <a:schemeClr val="accent4"/>
              </a:buClr>
              <a:buSzPts val="5000"/>
              <a:buNone/>
              <a:defRPr sz="6700">
                <a:solidFill>
                  <a:schemeClr val="accent4"/>
                </a:solidFill>
              </a:defRPr>
            </a:lvl7pPr>
            <a:lvl8pPr lvl="7" algn="ctr" rtl="0">
              <a:spcBef>
                <a:spcPts val="0"/>
              </a:spcBef>
              <a:spcAft>
                <a:spcPts val="0"/>
              </a:spcAft>
              <a:buClr>
                <a:schemeClr val="accent4"/>
              </a:buClr>
              <a:buSzPts val="5000"/>
              <a:buNone/>
              <a:defRPr sz="6700">
                <a:solidFill>
                  <a:schemeClr val="accent4"/>
                </a:solidFill>
              </a:defRPr>
            </a:lvl8pPr>
            <a:lvl9pPr lvl="8" algn="ctr" rtl="0">
              <a:spcBef>
                <a:spcPts val="0"/>
              </a:spcBef>
              <a:spcAft>
                <a:spcPts val="0"/>
              </a:spcAft>
              <a:buClr>
                <a:schemeClr val="accent4"/>
              </a:buClr>
              <a:buSzPts val="5000"/>
              <a:buNone/>
              <a:defRPr sz="6700">
                <a:solidFill>
                  <a:schemeClr val="accent4"/>
                </a:solidFill>
              </a:defRPr>
            </a:lvl9pPr>
          </a:lstStyle>
          <a:p>
            <a:r>
              <a:t>xx%</a:t>
            </a:r>
          </a:p>
        </p:txBody>
      </p:sp>
    </p:spTree>
    <p:extLst>
      <p:ext uri="{BB962C8B-B14F-4D97-AF65-F5344CB8AC3E}">
        <p14:creationId xmlns:p14="http://schemas.microsoft.com/office/powerpoint/2010/main" val="2745134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654578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75532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3"/>
        <p:cNvGrpSpPr/>
        <p:nvPr/>
      </p:nvGrpSpPr>
      <p:grpSpPr>
        <a:xfrm>
          <a:off x="0" y="0"/>
          <a:ext cx="0" cy="0"/>
          <a:chOff x="0" y="0"/>
          <a:chExt cx="0" cy="0"/>
        </a:xfrm>
      </p:grpSpPr>
      <p:sp>
        <p:nvSpPr>
          <p:cNvPr id="194" name="Google Shape;194;p10"/>
          <p:cNvSpPr txBox="1">
            <a:spLocks noGrp="1"/>
          </p:cNvSpPr>
          <p:nvPr>
            <p:ph type="body" idx="1"/>
          </p:nvPr>
        </p:nvSpPr>
        <p:spPr>
          <a:xfrm>
            <a:off x="797067" y="500067"/>
            <a:ext cx="3838400" cy="1065200"/>
          </a:xfrm>
          <a:prstGeom prst="rect">
            <a:avLst/>
          </a:prstGeom>
        </p:spPr>
        <p:txBody>
          <a:bodyPr spcFirstLastPara="1" wrap="square" lIns="121705" tIns="121705" rIns="121705" bIns="121705" anchor="t" anchorCtr="0">
            <a:noAutofit/>
          </a:bodyPr>
          <a:lstStyle>
            <a:lvl1pPr marL="608625" lvl="0" indent="-304312">
              <a:lnSpc>
                <a:spcPct val="80000"/>
              </a:lnSpc>
              <a:spcBef>
                <a:spcPts val="0"/>
              </a:spcBef>
              <a:spcAft>
                <a:spcPts val="0"/>
              </a:spcAft>
              <a:buSzPts val="1400"/>
              <a:buNone/>
              <a:defRPr sz="3600">
                <a:solidFill>
                  <a:srgbClr val="FFFFFF"/>
                </a:solidFill>
                <a:latin typeface="Gochi Hand"/>
                <a:ea typeface="Gochi Hand"/>
                <a:cs typeface="Gochi Hand"/>
                <a:sym typeface="Gochi Hand"/>
              </a:defRPr>
            </a:lvl1pPr>
          </a:lstStyle>
          <a:p>
            <a:endParaRPr/>
          </a:p>
        </p:txBody>
      </p:sp>
      <p:grpSp>
        <p:nvGrpSpPr>
          <p:cNvPr id="195" name="Google Shape;195;p10"/>
          <p:cNvGrpSpPr/>
          <p:nvPr/>
        </p:nvGrpSpPr>
        <p:grpSpPr>
          <a:xfrm>
            <a:off x="-192316" y="-61401"/>
            <a:ext cx="12384302" cy="7147397"/>
            <a:chOff x="-114512" y="-46051"/>
            <a:chExt cx="9288226" cy="5360548"/>
          </a:xfrm>
        </p:grpSpPr>
        <p:sp>
          <p:nvSpPr>
            <p:cNvPr id="196" name="Google Shape;196;p10"/>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0"/>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0"/>
            <p:cNvSpPr/>
            <p:nvPr/>
          </p:nvSpPr>
          <p:spPr>
            <a:xfrm>
              <a:off x="2846076" y="4899408"/>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0"/>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0"/>
            <p:cNvSpPr/>
            <p:nvPr/>
          </p:nvSpPr>
          <p:spPr>
            <a:xfrm>
              <a:off x="1142978" y="472452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0"/>
            <p:cNvSpPr/>
            <p:nvPr/>
          </p:nvSpPr>
          <p:spPr>
            <a:xfrm rot="1358489">
              <a:off x="148771" y="3901453"/>
              <a:ext cx="431020" cy="42280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0"/>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0"/>
            <p:cNvSpPr/>
            <p:nvPr/>
          </p:nvSpPr>
          <p:spPr>
            <a:xfrm>
              <a:off x="7733077" y="4639623"/>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0"/>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0"/>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6" name="Google Shape;206;p10"/>
          <p:cNvGrpSpPr/>
          <p:nvPr/>
        </p:nvGrpSpPr>
        <p:grpSpPr>
          <a:xfrm>
            <a:off x="-343465" y="4924992"/>
            <a:ext cx="8819439" cy="6271649"/>
            <a:chOff x="-253724" y="3704068"/>
            <a:chExt cx="6614579" cy="4703737"/>
          </a:xfrm>
        </p:grpSpPr>
        <p:sp>
          <p:nvSpPr>
            <p:cNvPr id="207" name="Google Shape;207;p10"/>
            <p:cNvSpPr/>
            <p:nvPr/>
          </p:nvSpPr>
          <p:spPr>
            <a:xfrm rot="10696051" flipH="1">
              <a:off x="-48939" y="4472719"/>
              <a:ext cx="6354965" cy="3723161"/>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0"/>
            <p:cNvSpPr/>
            <p:nvPr/>
          </p:nvSpPr>
          <p:spPr>
            <a:xfrm rot="10696051" flipH="1">
              <a:off x="-85966" y="4350702"/>
              <a:ext cx="6275401" cy="3367500"/>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0"/>
            <p:cNvSpPr/>
            <p:nvPr/>
          </p:nvSpPr>
          <p:spPr>
            <a:xfrm rot="10696051" flipH="1">
              <a:off x="-115990" y="4219988"/>
              <a:ext cx="6195976" cy="3021225"/>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0"/>
            <p:cNvSpPr/>
            <p:nvPr/>
          </p:nvSpPr>
          <p:spPr>
            <a:xfrm rot="10696051" flipH="1">
              <a:off x="-158362" y="4086845"/>
              <a:ext cx="6116551" cy="2692599"/>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0"/>
            <p:cNvSpPr/>
            <p:nvPr/>
          </p:nvSpPr>
          <p:spPr>
            <a:xfrm rot="10696051" flipH="1">
              <a:off x="-190964" y="3945201"/>
              <a:ext cx="6041889" cy="2378962"/>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0"/>
            <p:cNvSpPr/>
            <p:nvPr/>
          </p:nvSpPr>
          <p:spPr>
            <a:xfrm rot="10696055" flipH="1">
              <a:off x="-223602" y="3793647"/>
              <a:ext cx="5957695" cy="2082833"/>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0"/>
            <p:cNvSpPr/>
            <p:nvPr/>
          </p:nvSpPr>
          <p:spPr>
            <a:xfrm rot="10800000" flipH="1">
              <a:off x="-74089" y="4684619"/>
              <a:ext cx="6355009" cy="3723186"/>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33490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04"/>
        <p:cNvGrpSpPr/>
        <p:nvPr/>
      </p:nvGrpSpPr>
      <p:grpSpPr>
        <a:xfrm>
          <a:off x="0" y="0"/>
          <a:ext cx="0" cy="0"/>
          <a:chOff x="0" y="0"/>
          <a:chExt cx="0" cy="0"/>
        </a:xfrm>
      </p:grpSpPr>
      <p:sp>
        <p:nvSpPr>
          <p:cNvPr id="305" name="Google Shape;305;p15"/>
          <p:cNvSpPr txBox="1">
            <a:spLocks noGrp="1"/>
          </p:cNvSpPr>
          <p:nvPr>
            <p:ph type="title"/>
          </p:nvPr>
        </p:nvSpPr>
        <p:spPr>
          <a:xfrm>
            <a:off x="1297200" y="382900"/>
            <a:ext cx="9597600" cy="985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306" name="Google Shape;306;p15"/>
          <p:cNvGrpSpPr/>
          <p:nvPr/>
        </p:nvGrpSpPr>
        <p:grpSpPr>
          <a:xfrm rot="5677241">
            <a:off x="4267054" y="684664"/>
            <a:ext cx="2976099" cy="12629098"/>
            <a:chOff x="-854468" y="-99568"/>
            <a:chExt cx="1827367" cy="5342630"/>
          </a:xfrm>
        </p:grpSpPr>
        <p:sp>
          <p:nvSpPr>
            <p:cNvPr id="307" name="Google Shape;307;p15"/>
            <p:cNvSpPr/>
            <p:nvPr/>
          </p:nvSpPr>
          <p:spPr>
            <a:xfrm rot="-5189231" flipH="1">
              <a:off x="-2968376" y="2191678"/>
              <a:ext cx="5260103" cy="711328"/>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5"/>
            <p:cNvSpPr/>
            <p:nvPr/>
          </p:nvSpPr>
          <p:spPr>
            <a:xfrm rot="-5189231" flipH="1">
              <a:off x="-2808760" y="2201477"/>
              <a:ext cx="5260103" cy="711328"/>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5"/>
            <p:cNvSpPr/>
            <p:nvPr/>
          </p:nvSpPr>
          <p:spPr>
            <a:xfrm rot="-5189231" flipH="1">
              <a:off x="-2650269" y="2210831"/>
              <a:ext cx="5260103" cy="712080"/>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5"/>
            <p:cNvSpPr/>
            <p:nvPr/>
          </p:nvSpPr>
          <p:spPr>
            <a:xfrm rot="-5189231" flipH="1">
              <a:off x="-2490941" y="2221074"/>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5"/>
            <p:cNvSpPr/>
            <p:nvPr/>
          </p:nvSpPr>
          <p:spPr>
            <a:xfrm rot="-5189231" flipH="1">
              <a:off x="-2332075" y="2230827"/>
              <a:ext cx="5260103" cy="71115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15"/>
            <p:cNvSpPr/>
            <p:nvPr/>
          </p:nvSpPr>
          <p:spPr>
            <a:xfrm rot="-5189231" flipH="1">
              <a:off x="-2173209" y="2240580"/>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3" name="Google Shape;313;p15"/>
          <p:cNvSpPr/>
          <p:nvPr/>
        </p:nvSpPr>
        <p:spPr>
          <a:xfrm rot="-5400000">
            <a:off x="10776623" y="365408"/>
            <a:ext cx="489715" cy="511220"/>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4" name="Google Shape;314;p15"/>
          <p:cNvSpPr/>
          <p:nvPr/>
        </p:nvSpPr>
        <p:spPr>
          <a:xfrm rot="-5400000">
            <a:off x="11812087" y="2946228"/>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5" name="Google Shape;315;p15"/>
          <p:cNvSpPr/>
          <p:nvPr/>
        </p:nvSpPr>
        <p:spPr>
          <a:xfrm rot="-5033737">
            <a:off x="121775" y="5973988"/>
            <a:ext cx="489727" cy="512387"/>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6" name="Google Shape;316;p15"/>
          <p:cNvSpPr/>
          <p:nvPr/>
        </p:nvSpPr>
        <p:spPr>
          <a:xfrm rot="-5400000">
            <a:off x="441716" y="282356"/>
            <a:ext cx="430008" cy="420708"/>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7" name="Google Shape;317;p15"/>
          <p:cNvSpPr/>
          <p:nvPr/>
        </p:nvSpPr>
        <p:spPr>
          <a:xfrm rot="-5033965">
            <a:off x="7333631" y="6325774"/>
            <a:ext cx="430013" cy="419404"/>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8" name="Google Shape;318;p15"/>
          <p:cNvSpPr/>
          <p:nvPr/>
        </p:nvSpPr>
        <p:spPr>
          <a:xfrm rot="-5033965">
            <a:off x="10988111" y="7471886"/>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9" name="Google Shape;319;p15"/>
          <p:cNvSpPr/>
          <p:nvPr/>
        </p:nvSpPr>
        <p:spPr>
          <a:xfrm rot="-5033965">
            <a:off x="3430365" y="67769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0" name="Google Shape;320;p15"/>
          <p:cNvSpPr/>
          <p:nvPr/>
        </p:nvSpPr>
        <p:spPr>
          <a:xfrm rot="-5400000">
            <a:off x="82553" y="3270395"/>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1" name="Google Shape;321;p15"/>
          <p:cNvSpPr/>
          <p:nvPr/>
        </p:nvSpPr>
        <p:spPr>
          <a:xfrm rot="-5033965">
            <a:off x="11285165" y="58828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1427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a:prstGeom prst="rect">
            <a:avLst/>
          </a:prstGeo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a:prstGeom prst="rect">
            <a:avLst/>
          </a:prstGeo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extLst>
      <p:ext uri="{BB962C8B-B14F-4D97-AF65-F5344CB8AC3E}">
        <p14:creationId xmlns:p14="http://schemas.microsoft.com/office/powerpoint/2010/main" val="395479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4C1B7E7D-B1C3-4D38-A3E7-DB661474DFA3}" type="datetime1">
              <a:rPr lang="en-US"/>
              <a:t>4/8/2023</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349620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a:xfrm>
            <a:off x="9259887" y="6400800"/>
            <a:ext cx="2094705" cy="202416"/>
          </a:xfrm>
          <a:prstGeom prst="rect">
            <a:avLst/>
          </a:prstGeom>
        </p:spPr>
        <p:txBody>
          <a:bodyPr/>
          <a:lstStyle/>
          <a:p>
            <a:fld id="{01665A98-BAEE-4D67-82E9-CE341A8B1BD7}" type="datetime1">
              <a:rPr lang="en-US"/>
              <a:t>4/8/2023</a:t>
            </a:fld>
            <a:endParaRPr lang="vi-VN"/>
          </a:p>
        </p:txBody>
      </p:sp>
      <p:sp>
        <p:nvSpPr>
          <p:cNvPr id="8" name="Chỗ dành sẵn cho Chân trang 7"/>
          <p:cNvSpPr>
            <a:spLocks noGrp="1"/>
          </p:cNvSpPr>
          <p:nvPr>
            <p:ph type="ftr" sz="quarter" idx="11"/>
          </p:nvPr>
        </p:nvSpPr>
        <p:spPr>
          <a:xfrm>
            <a:off x="838200" y="6400800"/>
            <a:ext cx="8001000" cy="202416"/>
          </a:xfrm>
          <a:prstGeom prst="rect">
            <a:avLst/>
          </a:prstGeom>
        </p:spPr>
        <p:txBody>
          <a:bodyPr/>
          <a:lstStyle/>
          <a:p>
            <a:endParaRPr lang="vi-VN"/>
          </a:p>
        </p:txBody>
      </p:sp>
      <p:sp>
        <p:nvSpPr>
          <p:cNvPr id="9" name="Chỗ dành sẵn cho Số Bản chiếu 8"/>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7756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gày 2"/>
          <p:cNvSpPr>
            <a:spLocks noGrp="1"/>
          </p:cNvSpPr>
          <p:nvPr>
            <p:ph type="dt" sz="half" idx="10"/>
          </p:nvPr>
        </p:nvSpPr>
        <p:spPr>
          <a:xfrm>
            <a:off x="9259887" y="6400800"/>
            <a:ext cx="2094705" cy="202416"/>
          </a:xfrm>
          <a:prstGeom prst="rect">
            <a:avLst/>
          </a:prstGeom>
        </p:spPr>
        <p:txBody>
          <a:bodyPr/>
          <a:lstStyle/>
          <a:p>
            <a:fld id="{C3DF3676-3175-4B01-98B5-6DAE028379AE}" type="datetime1">
              <a:rPr lang="en-US"/>
              <a:t>4/8/2023</a:t>
            </a:fld>
            <a:endParaRPr lang="vi-VN"/>
          </a:p>
        </p:txBody>
      </p:sp>
      <p:sp>
        <p:nvSpPr>
          <p:cNvPr id="4" name="Chỗ dành sẵn cho Chân trang 3"/>
          <p:cNvSpPr>
            <a:spLocks noGrp="1"/>
          </p:cNvSpPr>
          <p:nvPr>
            <p:ph type="ftr" sz="quarter" idx="11"/>
          </p:nvPr>
        </p:nvSpPr>
        <p:spPr>
          <a:xfrm>
            <a:off x="838200" y="6400800"/>
            <a:ext cx="8001000" cy="202416"/>
          </a:xfrm>
          <a:prstGeom prst="rect">
            <a:avLst/>
          </a:prstGeom>
        </p:spPr>
        <p:txBody>
          <a:bodyPr/>
          <a:lstStyle/>
          <a:p>
            <a:endParaRPr lang="vi-VN"/>
          </a:p>
        </p:txBody>
      </p:sp>
      <p:sp>
        <p:nvSpPr>
          <p:cNvPr id="5" name="Chỗ dành sẵn cho Số Bản chiếu 4"/>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14665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9259887" y="6400800"/>
            <a:ext cx="2094705" cy="202416"/>
          </a:xfrm>
          <a:prstGeom prst="rect">
            <a:avLst/>
          </a:prstGeom>
        </p:spPr>
        <p:txBody>
          <a:bodyPr/>
          <a:lstStyle/>
          <a:p>
            <a:fld id="{8C70FE93-8C9D-445F-8DF8-8B1CC97CC7C0}" type="datetime1">
              <a:rPr lang="en-US"/>
              <a:t>4/8/2023</a:t>
            </a:fld>
            <a:endParaRPr lang="vi-VN"/>
          </a:p>
        </p:txBody>
      </p:sp>
      <p:sp>
        <p:nvSpPr>
          <p:cNvPr id="3" name="Chỗ dành sẵn cho Chân trang 2"/>
          <p:cNvSpPr>
            <a:spLocks noGrp="1"/>
          </p:cNvSpPr>
          <p:nvPr>
            <p:ph type="ftr" sz="quarter" idx="11"/>
          </p:nvPr>
        </p:nvSpPr>
        <p:spPr>
          <a:xfrm>
            <a:off x="838200" y="6400800"/>
            <a:ext cx="8001000" cy="202416"/>
          </a:xfrm>
          <a:prstGeom prst="rect">
            <a:avLst/>
          </a:prstGeom>
        </p:spPr>
        <p:txBody>
          <a:bodyPr/>
          <a:lstStyle/>
          <a:p>
            <a:endParaRPr lang="vi-VN"/>
          </a:p>
        </p:txBody>
      </p:sp>
      <p:sp>
        <p:nvSpPr>
          <p:cNvPr id="4" name="Chỗ dành sẵn cho Số Bản chiếu 3"/>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8126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a:prstGeom prst="rect">
            <a:avLst/>
          </a:prstGeo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prstGeom prst="rect">
            <a:avLst/>
          </a:prstGeo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a:prstGeom prst="rect">
            <a:avLst/>
          </a:prstGeo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F0800FDC-A43D-4B5A-B091-F5339D0144BE}" type="datetime1">
              <a:rPr lang="en-US"/>
              <a:t>4/8/2023</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87556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226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defRPr>
            </a:lvl1pPr>
          </a:lstStyle>
          <a:p>
            <a:fld id="{82F288E0-7875-42C4-84C8-98DBBD3BF4D2}" type="datetimeFigureOut">
              <a:rPr lang="zh-CN" altLang="en-US" smtClean="0"/>
              <a:pPr/>
              <a:t>2023/4/8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defRPr>
            </a:lvl1pPr>
          </a:lstStyle>
          <a:p>
            <a:fld id="{7D9BB5D0-35E4-459D-AEF3-FE4D7C45CC19}" type="slidenum">
              <a:rPr lang="zh-CN" altLang="en-US" smtClean="0"/>
              <a:pPr/>
              <a:t>‹#›</a:t>
            </a:fld>
            <a:endParaRPr lang="zh-CN" altLang="en-US" dirty="0"/>
          </a:p>
        </p:txBody>
      </p:sp>
      <p:pic>
        <p:nvPicPr>
          <p:cNvPr id="7" name="Picture 6">
            <a:extLst>
              <a:ext uri="{FF2B5EF4-FFF2-40B4-BE49-F238E27FC236}">
                <a16:creationId xmlns:a16="http://schemas.microsoft.com/office/drawing/2014/main" id="{5F1CFC3C-29A1-42E8-93ED-E6892447FAC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14CF3AF9-B3FF-4645-B39E-1B2A11260B9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66143CB-5F50-4F43-B99E-40B12874553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55BD034-09ED-4101-B2E0-D450B322C22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spTree>
    <p:extLst>
      <p:ext uri="{BB962C8B-B14F-4D97-AF65-F5344CB8AC3E}">
        <p14:creationId xmlns:p14="http://schemas.microsoft.com/office/powerpoint/2010/main" val="2512804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50336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8" name="9Slide.vn - 2019">
            <a:extLst>
              <a:ext uri="{FF2B5EF4-FFF2-40B4-BE49-F238E27FC236}">
                <a16:creationId xmlns:a16="http://schemas.microsoft.com/office/drawing/2014/main" id="{332B7858-1FED-48E1-AB24-E60AF68DE6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121705" tIns="121705" rIns="121705" bIns="12170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19008375"/>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notesSlide" Target="../notesSlides/notesSlide2.xml"/><Relationship Id="rId7" Type="http://schemas.openxmlformats.org/officeDocument/2006/relationships/image" Target="../media/image14.pn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slideLayout" Target="../slideLayouts/slideLayout26.xml"/><Relationship Id="rId16" Type="http://schemas.openxmlformats.org/officeDocument/2006/relationships/image" Target="../media/image22.jpeg"/><Relationship Id="rId1" Type="http://schemas.openxmlformats.org/officeDocument/2006/relationships/audio" Target="file:///C:\Users\Acer%20LaP\Downloads\nhacchuong.net_you-know-ill-go-get.mp3" TargetMode="Externa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emf"/><Relationship Id="rId15" Type="http://schemas.openxmlformats.org/officeDocument/2006/relationships/image" Target="../media/image21.jpe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19.jpe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26.jpeg"/><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image" Target="../media/image18.jpe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7.jpeg"/><Relationship Id="rId4" Type="http://schemas.openxmlformats.org/officeDocument/2006/relationships/image" Target="../media/image12.emf"/><Relationship Id="rId9" Type="http://schemas.openxmlformats.org/officeDocument/2006/relationships/image" Target="../media/image16.png"/><Relationship Id="rId1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jpeg"/><Relationship Id="rId3" Type="http://schemas.openxmlformats.org/officeDocument/2006/relationships/notesSlide" Target="../notesSlides/notesSlide4.xml"/><Relationship Id="rId7" Type="http://schemas.openxmlformats.org/officeDocument/2006/relationships/image" Target="../media/image14.png"/><Relationship Id="rId12" Type="http://schemas.openxmlformats.org/officeDocument/2006/relationships/image" Target="../media/image18.jpeg"/><Relationship Id="rId17" Type="http://schemas.openxmlformats.org/officeDocument/2006/relationships/image" Target="../media/image28.png"/><Relationship Id="rId2" Type="http://schemas.openxmlformats.org/officeDocument/2006/relationships/slideLayout" Target="../slideLayouts/slideLayout26.xml"/><Relationship Id="rId16" Type="http://schemas.openxmlformats.org/officeDocument/2006/relationships/image" Target="../media/image24.png"/><Relationship Id="rId1" Type="http://schemas.openxmlformats.org/officeDocument/2006/relationships/audio" Target="file:///C:\Users\Acer%20LaP\Downloads\nhacchuong.net_you-know-ill-go-get.mp3" TargetMode="Externa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emf"/><Relationship Id="rId15" Type="http://schemas.openxmlformats.org/officeDocument/2006/relationships/image" Target="../media/image23.jpeg"/><Relationship Id="rId10" Type="http://schemas.openxmlformats.org/officeDocument/2006/relationships/image" Target="../media/image16.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1551" cy="11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4349553" y="1217536"/>
            <a:ext cx="4839997" cy="415050"/>
          </a:xfrm>
          <a:prstGeom prst="rect">
            <a:avLst/>
          </a:prstGeom>
          <a:noFill/>
        </p:spPr>
        <p:txBody>
          <a:bodyPr>
            <a:spAutoFit/>
          </a:bodyPr>
          <a:lstStyle/>
          <a:p>
            <a:pPr defTabSz="513697">
              <a:defRPr/>
            </a:pPr>
            <a:r>
              <a:rPr lang="en-US" sz="2097" b="1" dirty="0">
                <a:solidFill>
                  <a:srgbClr val="70AD47">
                    <a:lumMod val="75000"/>
                  </a:srgbClr>
                </a:solidFill>
                <a:latin typeface="UVN Van Chuong Nang" panose="00000400000000000000" pitchFamily="2" charset="0"/>
                <a:ea typeface="等线" panose="02010600030101010101" pitchFamily="2" charset="-122"/>
              </a:rPr>
              <a:t>TRƯỜNG TIỂU HỌC PHÚC LỢI</a:t>
            </a:r>
            <a:endParaRPr lang="vi-VN" sz="2097" b="1" dirty="0">
              <a:solidFill>
                <a:srgbClr val="70AD47">
                  <a:lumMod val="75000"/>
                </a:srgbClr>
              </a:solidFill>
              <a:latin typeface="Arial" panose="020B0604020202020204" pitchFamily="34" charset="0"/>
              <a:ea typeface="等线" panose="02010600030101010101" pitchFamily="2" charset="-122"/>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785893" y="1949516"/>
            <a:ext cx="2620216" cy="559256"/>
          </a:xfrm>
          <a:prstGeom prst="rect">
            <a:avLst/>
          </a:prstGeom>
          <a:noFill/>
        </p:spPr>
        <p:txBody>
          <a:bodyPr>
            <a:spAutoFit/>
          </a:bodyPr>
          <a:lstStyle/>
          <a:p>
            <a:pPr algn="ctr" defTabSz="513697">
              <a:defRPr/>
            </a:pPr>
            <a:r>
              <a:rPr lang="en-US" sz="3034" spc="-85"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TUẦN </a:t>
            </a:r>
            <a:r>
              <a:rPr lang="vi-VN" sz="3034" spc="-85"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30 </a:t>
            </a:r>
            <a:endParaRPr lang="en-US" sz="3034" spc="-85"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2310167" y="2550455"/>
            <a:ext cx="7777141" cy="149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defTabSz="513697" fontAlgn="base">
              <a:lnSpc>
                <a:spcPct val="100000"/>
              </a:lnSpc>
              <a:spcBef>
                <a:spcPct val="0"/>
              </a:spcBef>
              <a:spcAft>
                <a:spcPct val="0"/>
              </a:spcAft>
              <a:buNone/>
              <a:defRPr/>
            </a:pPr>
            <a:r>
              <a:rPr lang="en-US" altLang="aa-ET" sz="3034" b="1" dirty="0" err="1">
                <a:solidFill>
                  <a:srgbClr val="FF0000"/>
                </a:solidFill>
                <a:latin typeface="Times New Roman" panose="02020603050405020304" pitchFamily="18" charset="0"/>
                <a:ea typeface="Zilla Slab"/>
                <a:cs typeface="Times New Roman" panose="02020603050405020304" pitchFamily="18" charset="0"/>
              </a:rPr>
              <a:t>Toán</a:t>
            </a:r>
            <a:endParaRPr lang="vi-VN" altLang="aa-ET" sz="3034" b="1" dirty="0">
              <a:solidFill>
                <a:srgbClr val="FF0000"/>
              </a:solidFill>
              <a:latin typeface="Times New Roman" panose="02020603050405020304" pitchFamily="18" charset="0"/>
              <a:ea typeface="Zilla Slab"/>
              <a:cs typeface="Times New Roman" panose="02020603050405020304" pitchFamily="18" charset="0"/>
            </a:endParaRPr>
          </a:p>
          <a:p>
            <a:pPr algn="ctr" defTabSz="513697" fontAlgn="base">
              <a:lnSpc>
                <a:spcPct val="100000"/>
              </a:lnSpc>
              <a:spcBef>
                <a:spcPct val="0"/>
              </a:spcBef>
              <a:spcAft>
                <a:spcPct val="0"/>
              </a:spcAft>
              <a:buNone/>
              <a:defRPr/>
            </a:pPr>
            <a:r>
              <a:rPr lang="en-US" altLang="aa-ET" sz="3034" b="1" dirty="0" err="1">
                <a:solidFill>
                  <a:srgbClr val="FF0000"/>
                </a:solidFill>
                <a:latin typeface="Times New Roman" panose="02020603050405020304" pitchFamily="18" charset="0"/>
                <a:ea typeface="Zilla Slab"/>
                <a:cs typeface="Times New Roman" panose="02020603050405020304" pitchFamily="18" charset="0"/>
              </a:rPr>
              <a:t>Tiền</a:t>
            </a:r>
            <a:r>
              <a:rPr lang="en-US" altLang="aa-ET" sz="3034" b="1" dirty="0">
                <a:solidFill>
                  <a:srgbClr val="FF0000"/>
                </a:solidFill>
                <a:latin typeface="Times New Roman" panose="02020603050405020304" pitchFamily="18" charset="0"/>
                <a:ea typeface="Zilla Slab"/>
                <a:cs typeface="Times New Roman" panose="02020603050405020304" pitchFamily="18" charset="0"/>
              </a:rPr>
              <a:t> </a:t>
            </a:r>
            <a:r>
              <a:rPr lang="en-US" altLang="aa-ET" sz="3034" b="1" dirty="0" err="1">
                <a:solidFill>
                  <a:srgbClr val="FF0000"/>
                </a:solidFill>
                <a:latin typeface="Times New Roman" panose="02020603050405020304" pitchFamily="18" charset="0"/>
                <a:ea typeface="Zilla Slab"/>
                <a:cs typeface="Times New Roman" panose="02020603050405020304" pitchFamily="18" charset="0"/>
              </a:rPr>
              <a:t>Việt</a:t>
            </a:r>
            <a:r>
              <a:rPr lang="en-US" altLang="aa-ET" sz="3034" b="1" dirty="0">
                <a:solidFill>
                  <a:srgbClr val="FF0000"/>
                </a:solidFill>
                <a:latin typeface="Times New Roman" panose="02020603050405020304" pitchFamily="18" charset="0"/>
                <a:ea typeface="Zilla Slab"/>
                <a:cs typeface="Times New Roman" panose="02020603050405020304" pitchFamily="18" charset="0"/>
              </a:rPr>
              <a:t> Nam </a:t>
            </a:r>
            <a:r>
              <a:rPr lang="vi-VN" altLang="aa-ET" sz="3034" b="1" dirty="0">
                <a:solidFill>
                  <a:srgbClr val="FF0000"/>
                </a:solidFill>
                <a:latin typeface="Times New Roman" panose="02020603050405020304" pitchFamily="18" charset="0"/>
                <a:ea typeface="Zilla Slab"/>
                <a:cs typeface="Times New Roman" panose="02020603050405020304" pitchFamily="18" charset="0"/>
              </a:rPr>
              <a:t>(tiết </a:t>
            </a:r>
            <a:r>
              <a:rPr lang="en-US" altLang="aa-ET" sz="3034" b="1" dirty="0">
                <a:solidFill>
                  <a:srgbClr val="FF0000"/>
                </a:solidFill>
                <a:latin typeface="Times New Roman" panose="02020603050405020304" pitchFamily="18" charset="0"/>
                <a:ea typeface="Zilla Slab"/>
                <a:cs typeface="Times New Roman" panose="02020603050405020304" pitchFamily="18" charset="0"/>
              </a:rPr>
              <a:t>2</a:t>
            </a:r>
            <a:r>
              <a:rPr lang="vi-VN" altLang="aa-ET" sz="3034" b="1" dirty="0">
                <a:solidFill>
                  <a:srgbClr val="FF0000"/>
                </a:solidFill>
                <a:latin typeface="Times New Roman" panose="02020603050405020304" pitchFamily="18" charset="0"/>
                <a:ea typeface="Zilla Slab"/>
                <a:cs typeface="Times New Roman" panose="02020603050405020304" pitchFamily="18" charset="0"/>
              </a:rPr>
              <a:t>)</a:t>
            </a:r>
          </a:p>
          <a:p>
            <a:pPr algn="ctr" defTabSz="513697" fontAlgn="base">
              <a:lnSpc>
                <a:spcPct val="100000"/>
              </a:lnSpc>
              <a:spcBef>
                <a:spcPct val="0"/>
              </a:spcBef>
              <a:spcAft>
                <a:spcPct val="0"/>
              </a:spcAft>
              <a:buNone/>
              <a:defRPr/>
            </a:pPr>
            <a:endParaRPr lang="en-US" altLang="aa-ET" sz="3034" b="1" dirty="0">
              <a:solidFill>
                <a:srgbClr val="FF0000"/>
              </a:solidFill>
              <a:latin typeface="Times New Roman" panose="02020603050405020304" pitchFamily="18" charset="0"/>
              <a:ea typeface="Zilla Slab"/>
              <a:cs typeface="Times New Roman" panose="02020603050405020304" pitchFamily="18" charset="0"/>
            </a:endParaRPr>
          </a:p>
        </p:txBody>
      </p:sp>
    </p:spTree>
    <p:extLst>
      <p:ext uri="{BB962C8B-B14F-4D97-AF65-F5344CB8AC3E}">
        <p14:creationId xmlns:p14="http://schemas.microsoft.com/office/powerpoint/2010/main" val="1906989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18" name="Google Shape;4386;p6">
            <a:extLst>
              <a:ext uri="{FF2B5EF4-FFF2-40B4-BE49-F238E27FC236}">
                <a16:creationId xmlns:a16="http://schemas.microsoft.com/office/drawing/2014/main" id="{DF932696-497B-4D00-B2E2-00AA9758C83C}"/>
              </a:ext>
            </a:extLst>
          </p:cNvPr>
          <p:cNvGrpSpPr/>
          <p:nvPr/>
        </p:nvGrpSpPr>
        <p:grpSpPr>
          <a:xfrm>
            <a:off x="1011202" y="291103"/>
            <a:ext cx="11180798" cy="614083"/>
            <a:chOff x="1183343" y="1464304"/>
            <a:chExt cx="11180798" cy="614083"/>
          </a:xfrm>
        </p:grpSpPr>
        <p:sp>
          <p:nvSpPr>
            <p:cNvPr id="19" name="Google Shape;4387;p6">
              <a:extLst>
                <a:ext uri="{FF2B5EF4-FFF2-40B4-BE49-F238E27FC236}">
                  <a16:creationId xmlns:a16="http://schemas.microsoft.com/office/drawing/2014/main" id="{D149F263-6CA6-4EEA-B622-70DEB9A26B50}"/>
                </a:ext>
              </a:extLst>
            </p:cNvPr>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Số</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4388;p6">
              <a:extLst>
                <a:ext uri="{FF2B5EF4-FFF2-40B4-BE49-F238E27FC236}">
                  <a16:creationId xmlns:a16="http://schemas.microsoft.com/office/drawing/2014/main" id="{922AB73E-0B98-4CF8-8939-581CD882DA04}"/>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2</a:t>
              </a:r>
              <a:endParaRPr kumimoji="0" sz="1864"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roup 5">
            <a:extLst>
              <a:ext uri="{FF2B5EF4-FFF2-40B4-BE49-F238E27FC236}">
                <a16:creationId xmlns:a16="http://schemas.microsoft.com/office/drawing/2014/main" id="{C097DA6C-F026-2434-8741-25305AA2D4E3}"/>
              </a:ext>
            </a:extLst>
          </p:cNvPr>
          <p:cNvGrpSpPr/>
          <p:nvPr/>
        </p:nvGrpSpPr>
        <p:grpSpPr>
          <a:xfrm>
            <a:off x="619125" y="876300"/>
            <a:ext cx="11068050" cy="2246769"/>
            <a:chOff x="657225" y="1114425"/>
            <a:chExt cx="11068050" cy="2246769"/>
          </a:xfrm>
        </p:grpSpPr>
        <p:sp>
          <p:nvSpPr>
            <p:cNvPr id="2" name="TextBox 1">
              <a:extLst>
                <a:ext uri="{FF2B5EF4-FFF2-40B4-BE49-F238E27FC236}">
                  <a16:creationId xmlns:a16="http://schemas.microsoft.com/office/drawing/2014/main" id="{842247C8-8B2C-C306-CCBB-B743B0D3869F}"/>
                </a:ext>
              </a:extLst>
            </p:cNvPr>
            <p:cNvSpPr txBox="1"/>
            <p:nvPr/>
          </p:nvSpPr>
          <p:spPr>
            <a:xfrm>
              <a:off x="657225" y="1114425"/>
              <a:ext cx="11010900" cy="2246769"/>
            </a:xfrm>
            <a:prstGeom prst="rect">
              <a:avLst/>
            </a:prstGeom>
            <a:noFill/>
          </p:spPr>
          <p:txBody>
            <a:bodyPr wrap="square" rtlCol="0">
              <a:spAutoFit/>
            </a:bodyPr>
            <a:lstStyle/>
            <a:p>
              <a:pPr algn="l"/>
              <a:r>
                <a:rPr lang="vi-VN" sz="2800" b="0" i="0" dirty="0">
                  <a:solidFill>
                    <a:srgbClr val="000000"/>
                  </a:solidFill>
                  <a:effectLst/>
                  <a:latin typeface="Calibri" panose="020F0502020204030204" pitchFamily="34" charset="0"/>
                  <a:cs typeface="Calibri" panose="020F0502020204030204" pitchFamily="34" charset="0"/>
                </a:rPr>
                <a:t>Vào đầu vụ ngô, mẹ Lan mua 1 bắp ngô giá 5 000 đồng. Giữa vụ, với 5 000 đồng, mẹ Lan mua được 2 bắp ngô.</a:t>
              </a:r>
            </a:p>
            <a:p>
              <a:pPr algn="l"/>
              <a:r>
                <a:rPr lang="vi-VN" sz="2800" b="0" i="0" dirty="0">
                  <a:solidFill>
                    <a:srgbClr val="000000"/>
                  </a:solidFill>
                  <a:effectLst/>
                  <a:latin typeface="Calibri" panose="020F0502020204030204" pitchFamily="34" charset="0"/>
                  <a:cs typeface="Calibri" panose="020F0502020204030204" pitchFamily="34" charset="0"/>
                </a:rPr>
                <a:t>a) Giữa vụ, giá tiền 1 bắp ngô là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đồng.</a:t>
              </a:r>
            </a:p>
            <a:p>
              <a:pPr algn="l"/>
              <a:r>
                <a:rPr lang="vi-VN" sz="2800" b="0" i="0" dirty="0">
                  <a:solidFill>
                    <a:srgbClr val="000000"/>
                  </a:solidFill>
                  <a:effectLst/>
                  <a:latin typeface="Calibri" panose="020F0502020204030204" pitchFamily="34" charset="0"/>
                  <a:cs typeface="Calibri" panose="020F0502020204030204" pitchFamily="34" charset="0"/>
                </a:rPr>
                <a:t>b) Giá tiền 1 bắp ngô ở đầu vụ nhiều hơn giá tiền 1 bắp ngô ở giữa vụ là đồng.</a:t>
              </a:r>
            </a:p>
          </p:txBody>
        </p:sp>
        <p:sp>
          <p:nvSpPr>
            <p:cNvPr id="3" name="Rectangle: Rounded Corners 2">
              <a:extLst>
                <a:ext uri="{FF2B5EF4-FFF2-40B4-BE49-F238E27FC236}">
                  <a16:creationId xmlns:a16="http://schemas.microsoft.com/office/drawing/2014/main" id="{15F4E443-B78F-0489-CF51-F72A7AB6359A}"/>
                </a:ext>
              </a:extLst>
            </p:cNvPr>
            <p:cNvSpPr/>
            <p:nvPr/>
          </p:nvSpPr>
          <p:spPr>
            <a:xfrm>
              <a:off x="5334000" y="20097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5" name="Rectangle: Rounded Corners 4">
              <a:extLst>
                <a:ext uri="{FF2B5EF4-FFF2-40B4-BE49-F238E27FC236}">
                  <a16:creationId xmlns:a16="http://schemas.microsoft.com/office/drawing/2014/main" id="{55BE2F1E-04FE-9B4E-A78F-096C6AE80B5F}"/>
                </a:ext>
              </a:extLst>
            </p:cNvPr>
            <p:cNvSpPr/>
            <p:nvPr/>
          </p:nvSpPr>
          <p:spPr>
            <a:xfrm>
              <a:off x="11087100" y="2447925"/>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grpSp>
      <p:pic>
        <p:nvPicPr>
          <p:cNvPr id="7" name="Picture 2" descr="5000 đồng (tiền Việt) – Wikipedia tiếng Việt">
            <a:extLst>
              <a:ext uri="{FF2B5EF4-FFF2-40B4-BE49-F238E27FC236}">
                <a16:creationId xmlns:a16="http://schemas.microsoft.com/office/drawing/2014/main" id="{D1C59D58-4E49-C37C-1F2A-B3873DFA4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18135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1F5EF2F-2C2E-301E-8059-91CF3920A30B}"/>
              </a:ext>
            </a:extLst>
          </p:cNvPr>
          <p:cNvSpPr/>
          <p:nvPr/>
        </p:nvSpPr>
        <p:spPr>
          <a:xfrm>
            <a:off x="381000" y="3343275"/>
            <a:ext cx="1181100"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Đầu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vụ</a:t>
            </a:r>
            <a:endParaRPr lang="en-US" sz="2400"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F4AE3230-D942-E1DA-BE0A-5F03F8A015D1}"/>
              </a:ext>
            </a:extLst>
          </p:cNvPr>
          <p:cNvGrpSpPr/>
          <p:nvPr/>
        </p:nvGrpSpPr>
        <p:grpSpPr>
          <a:xfrm>
            <a:off x="4067174" y="3133725"/>
            <a:ext cx="2162175" cy="1009650"/>
            <a:chOff x="4229099" y="3095625"/>
            <a:chExt cx="2162175" cy="1009650"/>
          </a:xfrm>
        </p:grpSpPr>
        <p:sp>
          <p:nvSpPr>
            <p:cNvPr id="9" name="Arrow: Right 8">
              <a:extLst>
                <a:ext uri="{FF2B5EF4-FFF2-40B4-BE49-F238E27FC236}">
                  <a16:creationId xmlns:a16="http://schemas.microsoft.com/office/drawing/2014/main" id="{6CD3E297-795A-9663-95A0-B5506B7CB6C8}"/>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CAA5DD-10A8-10C2-3144-871D55E510E9}"/>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mua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13" name="Picture 12" descr="A corn on the cob&#10;&#10;Description automatically generated with medium confidence">
            <a:extLst>
              <a:ext uri="{FF2B5EF4-FFF2-40B4-BE49-F238E27FC236}">
                <a16:creationId xmlns:a16="http://schemas.microsoft.com/office/drawing/2014/main" id="{15FA83BF-D606-A3F1-8147-ABDE7EA8F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187" y="2828925"/>
            <a:ext cx="766576" cy="1466850"/>
          </a:xfrm>
          <a:prstGeom prst="rect">
            <a:avLst/>
          </a:prstGeom>
        </p:spPr>
      </p:pic>
      <p:pic>
        <p:nvPicPr>
          <p:cNvPr id="14" name="Picture 2" descr="5000 đồng (tiền Việt) – Wikipedia tiếng Việt">
            <a:extLst>
              <a:ext uri="{FF2B5EF4-FFF2-40B4-BE49-F238E27FC236}">
                <a16:creationId xmlns:a16="http://schemas.microsoft.com/office/drawing/2014/main" id="{405D6369-61FC-D08C-75B4-6677934AC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449580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78E27B2F-6337-2C36-7DA3-8900EA9972F1}"/>
              </a:ext>
            </a:extLst>
          </p:cNvPr>
          <p:cNvSpPr/>
          <p:nvPr/>
        </p:nvSpPr>
        <p:spPr>
          <a:xfrm>
            <a:off x="257174" y="4676775"/>
            <a:ext cx="1266825"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Giữa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vụ</a:t>
            </a:r>
            <a:endParaRPr lang="en-US" sz="2400" dirty="0">
              <a:solidFill>
                <a:srgbClr val="002060"/>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39CCE697-0DB7-BA96-1D69-4D327A24D08E}"/>
              </a:ext>
            </a:extLst>
          </p:cNvPr>
          <p:cNvGrpSpPr/>
          <p:nvPr/>
        </p:nvGrpSpPr>
        <p:grpSpPr>
          <a:xfrm>
            <a:off x="3895724" y="4457700"/>
            <a:ext cx="2162175" cy="1009650"/>
            <a:chOff x="4229099" y="3095625"/>
            <a:chExt cx="2162175" cy="1009650"/>
          </a:xfrm>
        </p:grpSpPr>
        <p:sp>
          <p:nvSpPr>
            <p:cNvPr id="17" name="Arrow: Right 16">
              <a:extLst>
                <a:ext uri="{FF2B5EF4-FFF2-40B4-BE49-F238E27FC236}">
                  <a16:creationId xmlns:a16="http://schemas.microsoft.com/office/drawing/2014/main" id="{ABBE48C5-9CEE-8D97-BA0D-E8E07DB42CA1}"/>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28A73A9-BC02-264D-7F2F-F35B0C55A853}"/>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mua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31" name="Picture 30" descr="A corn on the cob&#10;&#10;Description automatically generated with medium confidence">
            <a:extLst>
              <a:ext uri="{FF2B5EF4-FFF2-40B4-BE49-F238E27FC236}">
                <a16:creationId xmlns:a16="http://schemas.microsoft.com/office/drawing/2014/main" id="{1D4531F1-DFE8-2555-D9C2-DB4A5A232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212" y="4191000"/>
            <a:ext cx="766576" cy="1466850"/>
          </a:xfrm>
          <a:prstGeom prst="rect">
            <a:avLst/>
          </a:prstGeom>
        </p:spPr>
      </p:pic>
      <p:pic>
        <p:nvPicPr>
          <p:cNvPr id="32" name="Picture 31" descr="A corn on the cob&#10;&#10;Description automatically generated with medium confidence">
            <a:extLst>
              <a:ext uri="{FF2B5EF4-FFF2-40B4-BE49-F238E27FC236}">
                <a16:creationId xmlns:a16="http://schemas.microsoft.com/office/drawing/2014/main" id="{6EB55210-8332-5406-80DE-646DD86F5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112" y="4171950"/>
            <a:ext cx="766576" cy="1466850"/>
          </a:xfrm>
          <a:prstGeom prst="rect">
            <a:avLst/>
          </a:prstGeom>
        </p:spPr>
      </p:pic>
      <p:sp>
        <p:nvSpPr>
          <p:cNvPr id="34" name="TextBox 33">
            <a:extLst>
              <a:ext uri="{FF2B5EF4-FFF2-40B4-BE49-F238E27FC236}">
                <a16:creationId xmlns:a16="http://schemas.microsoft.com/office/drawing/2014/main" id="{CF6F3B8E-924C-321F-7617-EA9520BE77FB}"/>
              </a:ext>
            </a:extLst>
          </p:cNvPr>
          <p:cNvSpPr txBox="1"/>
          <p:nvPr/>
        </p:nvSpPr>
        <p:spPr>
          <a:xfrm>
            <a:off x="7248525" y="2762161"/>
            <a:ext cx="4619625" cy="1143070"/>
          </a:xfrm>
          <a:prstGeom prst="rect">
            <a:avLst/>
          </a:prstGeom>
          <a:noFill/>
        </p:spPr>
        <p:txBody>
          <a:bodyPr wrap="square">
            <a:spAutoFit/>
          </a:bodyPr>
          <a:lstStyle/>
          <a:p>
            <a:pPr algn="ctr">
              <a:lnSpc>
                <a:spcPct val="150000"/>
              </a:lnSpc>
            </a:pPr>
            <a:r>
              <a:rPr lang="en-US" sz="2400" b="1" i="0" dirty="0">
                <a:solidFill>
                  <a:srgbClr val="FF0000"/>
                </a:solidFill>
                <a:effectLst/>
                <a:latin typeface="Calibri" panose="020F0502020204030204" pitchFamily="34" charset="0"/>
                <a:cs typeface="Calibri" panose="020F0502020204030204" pitchFamily="34" charset="0"/>
              </a:rPr>
              <a:t>a) </a:t>
            </a:r>
            <a:r>
              <a:rPr lang="en-US" sz="2400" b="1" i="0" dirty="0" err="1">
                <a:solidFill>
                  <a:srgbClr val="FF0000"/>
                </a:solidFill>
                <a:effectLst/>
                <a:latin typeface="Calibri" panose="020F0502020204030204" pitchFamily="34" charset="0"/>
                <a:cs typeface="Calibri" panose="020F0502020204030204" pitchFamily="34" charset="0"/>
              </a:rPr>
              <a:t>Giữa</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vụ</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giá</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tiền</a:t>
            </a:r>
            <a:r>
              <a:rPr lang="en-US" sz="2400" b="1" i="0" dirty="0">
                <a:solidFill>
                  <a:srgbClr val="FF0000"/>
                </a:solidFill>
                <a:effectLst/>
                <a:latin typeface="Calibri" panose="020F0502020204030204" pitchFamily="34" charset="0"/>
                <a:cs typeface="Calibri" panose="020F0502020204030204" pitchFamily="34" charset="0"/>
              </a:rPr>
              <a:t> 1 </a:t>
            </a:r>
            <a:r>
              <a:rPr lang="en-US" sz="2400" b="1" i="0" dirty="0" err="1">
                <a:solidFill>
                  <a:srgbClr val="FF0000"/>
                </a:solidFill>
                <a:effectLst/>
                <a:latin typeface="Calibri" panose="020F0502020204030204" pitchFamily="34" charset="0"/>
                <a:cs typeface="Calibri" panose="020F0502020204030204" pitchFamily="34" charset="0"/>
              </a:rPr>
              <a:t>bắp</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ngô</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là</a:t>
            </a:r>
            <a:r>
              <a:rPr lang="en-US" sz="24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2400" b="1" i="0" dirty="0">
                <a:solidFill>
                  <a:srgbClr val="FF0000"/>
                </a:solidFill>
                <a:effectLst/>
                <a:latin typeface="Calibri" panose="020F0502020204030204" pitchFamily="34" charset="0"/>
                <a:cs typeface="Calibri" panose="020F0502020204030204" pitchFamily="34" charset="0"/>
              </a:rPr>
              <a:t> 5 000 </a:t>
            </a:r>
            <a:r>
              <a:rPr lang="en-US" sz="2400" b="1" i="0" dirty="0" err="1">
                <a:solidFill>
                  <a:srgbClr val="FF0000"/>
                </a:solidFill>
                <a:effectLst/>
                <a:latin typeface="Calibri" panose="020F0502020204030204" pitchFamily="34" charset="0"/>
                <a:cs typeface="Calibri" panose="020F0502020204030204" pitchFamily="34" charset="0"/>
              </a:rPr>
              <a:t>đồng</a:t>
            </a:r>
            <a:r>
              <a:rPr lang="en-US" sz="2400" b="1" i="0" dirty="0">
                <a:solidFill>
                  <a:srgbClr val="FF0000"/>
                </a:solidFill>
                <a:effectLst/>
                <a:latin typeface="Calibri" panose="020F0502020204030204" pitchFamily="34" charset="0"/>
                <a:cs typeface="Calibri" panose="020F0502020204030204" pitchFamily="34" charset="0"/>
              </a:rPr>
              <a:t> : 2 = 2 500 </a:t>
            </a:r>
            <a:r>
              <a:rPr lang="en-US" sz="2400" b="1" i="0" dirty="0" err="1">
                <a:solidFill>
                  <a:srgbClr val="FF0000"/>
                </a:solidFill>
                <a:effectLst/>
                <a:latin typeface="Calibri" panose="020F0502020204030204" pitchFamily="34" charset="0"/>
                <a:cs typeface="Calibri" panose="020F0502020204030204" pitchFamily="34" charset="0"/>
              </a:rPr>
              <a:t>đồng</a:t>
            </a:r>
            <a:r>
              <a:rPr lang="en-US" sz="2400" b="1" i="0" dirty="0">
                <a:solidFill>
                  <a:srgbClr val="FF0000"/>
                </a:solidFill>
                <a:effectLst/>
                <a:latin typeface="Calibri" panose="020F0502020204030204" pitchFamily="34" charset="0"/>
                <a:cs typeface="Calibri" panose="020F0502020204030204" pitchFamily="34" charset="0"/>
              </a:rPr>
              <a:t>.</a:t>
            </a:r>
            <a:endParaRPr lang="en-US" sz="2400" b="1" dirty="0">
              <a:solidFill>
                <a:srgbClr val="FF0000"/>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D99B52C5-D0A7-5772-3770-85B90239E17C}"/>
              </a:ext>
            </a:extLst>
          </p:cNvPr>
          <p:cNvSpPr txBox="1"/>
          <p:nvPr/>
        </p:nvSpPr>
        <p:spPr>
          <a:xfrm>
            <a:off x="6924675" y="3809911"/>
            <a:ext cx="5267325" cy="1697068"/>
          </a:xfrm>
          <a:prstGeom prst="rect">
            <a:avLst/>
          </a:prstGeom>
          <a:noFill/>
        </p:spPr>
        <p:txBody>
          <a:bodyPr wrap="square">
            <a:spAutoFit/>
          </a:bodyPr>
          <a:lstStyle/>
          <a:p>
            <a:pPr algn="ctr">
              <a:lnSpc>
                <a:spcPct val="150000"/>
              </a:lnSpc>
            </a:pPr>
            <a:r>
              <a:rPr lang="en-US" sz="2400" b="1" dirty="0">
                <a:solidFill>
                  <a:srgbClr val="FF0000"/>
                </a:solidFill>
                <a:latin typeface="Calibri" panose="020F0502020204030204" pitchFamily="34" charset="0"/>
                <a:cs typeface="Calibri" panose="020F0502020204030204" pitchFamily="34" charset="0"/>
              </a:rPr>
              <a:t>b) </a:t>
            </a:r>
            <a:r>
              <a:rPr lang="vi-VN" sz="2400" b="1" dirty="0">
                <a:solidFill>
                  <a:srgbClr val="FF0000"/>
                </a:solidFill>
                <a:latin typeface="Calibri" panose="020F0502020204030204" pitchFamily="34" charset="0"/>
                <a:cs typeface="Calibri" panose="020F0502020204030204" pitchFamily="34" charset="0"/>
              </a:rPr>
              <a:t>Giá tiền 1 bắp ngô ở đầu vụ nhiều hơn giá tiền 1 bắp ngô ở giữa vụ là</a:t>
            </a:r>
            <a:r>
              <a:rPr lang="en-US" sz="2400" b="1" dirty="0">
                <a:solidFill>
                  <a:srgbClr val="FF0000"/>
                </a:solidFill>
                <a:latin typeface="Calibri" panose="020F0502020204030204" pitchFamily="34" charset="0"/>
                <a:cs typeface="Calibri" panose="020F0502020204030204" pitchFamily="34" charset="0"/>
              </a:rPr>
              <a:t>: </a:t>
            </a:r>
          </a:p>
          <a:p>
            <a:pPr algn="ctr">
              <a:lnSpc>
                <a:spcPct val="150000"/>
              </a:lnSpc>
            </a:pPr>
            <a:r>
              <a:rPr lang="vi-VN" sz="2400" b="1" dirty="0">
                <a:solidFill>
                  <a:srgbClr val="FF0000"/>
                </a:solidFill>
                <a:latin typeface="Calibri" panose="020F0502020204030204" pitchFamily="34" charset="0"/>
                <a:cs typeface="Calibri" panose="020F0502020204030204" pitchFamily="34" charset="0"/>
              </a:rPr>
              <a:t> 5 000 đồng – 2 500 đồng = 2 500 đồng.</a:t>
            </a:r>
          </a:p>
        </p:txBody>
      </p:sp>
      <p:sp>
        <p:nvSpPr>
          <p:cNvPr id="36" name="TextBox 35">
            <a:extLst>
              <a:ext uri="{FF2B5EF4-FFF2-40B4-BE49-F238E27FC236}">
                <a16:creationId xmlns:a16="http://schemas.microsoft.com/office/drawing/2014/main" id="{6CE9F498-AB9B-7E8B-E99D-530494CB09C5}"/>
              </a:ext>
            </a:extLst>
          </p:cNvPr>
          <p:cNvSpPr txBox="1"/>
          <p:nvPr/>
        </p:nvSpPr>
        <p:spPr>
          <a:xfrm>
            <a:off x="7677150" y="5333911"/>
            <a:ext cx="4619625" cy="1143070"/>
          </a:xfrm>
          <a:prstGeom prst="rect">
            <a:avLst/>
          </a:prstGeom>
          <a:noFill/>
        </p:spPr>
        <p:txBody>
          <a:bodyPr wrap="square">
            <a:spAutoFit/>
          </a:bodyPr>
          <a:lstStyle/>
          <a:p>
            <a:pPr algn="ctr">
              <a:lnSpc>
                <a:spcPct val="150000"/>
              </a:lnSpc>
            </a:pPr>
            <a:r>
              <a:rPr lang="en-US" sz="2400" b="1" dirty="0" err="1">
                <a:solidFill>
                  <a:srgbClr val="FF0000"/>
                </a:solidFill>
                <a:latin typeface="Calibri" panose="020F0502020204030204" pitchFamily="34" charset="0"/>
                <a:cs typeface="Calibri" panose="020F0502020204030204" pitchFamily="34" charset="0"/>
              </a:rPr>
              <a:t>Đáp</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 a) 2500 </a:t>
            </a:r>
            <a:r>
              <a:rPr lang="en-US" sz="2400" b="1" dirty="0" err="1">
                <a:solidFill>
                  <a:srgbClr val="FF0000"/>
                </a:solidFill>
                <a:latin typeface="Calibri" panose="020F0502020204030204" pitchFamily="34" charset="0"/>
                <a:cs typeface="Calibri" panose="020F0502020204030204" pitchFamily="34" charset="0"/>
              </a:rPr>
              <a:t>đồng</a:t>
            </a:r>
            <a:endParaRPr lang="en-US" sz="2400" b="1" dirty="0">
              <a:solidFill>
                <a:srgbClr val="FF0000"/>
              </a:solidFill>
              <a:latin typeface="Calibri" panose="020F0502020204030204" pitchFamily="34" charset="0"/>
              <a:cs typeface="Calibri" panose="020F0502020204030204" pitchFamily="34" charset="0"/>
            </a:endParaRPr>
          </a:p>
          <a:p>
            <a:pPr algn="ctr">
              <a:lnSpc>
                <a:spcPct val="150000"/>
              </a:lnSpc>
            </a:pPr>
            <a:r>
              <a:rPr lang="en-US" sz="2400" b="1" dirty="0">
                <a:solidFill>
                  <a:srgbClr val="FF0000"/>
                </a:solidFill>
                <a:latin typeface="Calibri" panose="020F0502020204030204" pitchFamily="34" charset="0"/>
                <a:cs typeface="Calibri" panose="020F0502020204030204" pitchFamily="34" charset="0"/>
              </a:rPr>
              <a:t>               b) 2500 </a:t>
            </a:r>
            <a:r>
              <a:rPr lang="en-US" sz="2400" b="1" dirty="0" err="1">
                <a:solidFill>
                  <a:srgbClr val="FF0000"/>
                </a:solidFill>
                <a:latin typeface="Calibri" panose="020F0502020204030204" pitchFamily="34" charset="0"/>
                <a:cs typeface="Calibri" panose="020F0502020204030204" pitchFamily="34" charset="0"/>
              </a:rPr>
              <a:t>đồng</a:t>
            </a:r>
            <a:r>
              <a:rPr lang="en-US" sz="2400" b="1" dirty="0">
                <a:solidFill>
                  <a:srgbClr val="FF0000"/>
                </a:solidFill>
                <a:latin typeface="Calibri" panose="020F0502020204030204" pitchFamily="34" charset="0"/>
                <a:cs typeface="Calibri" panose="020F0502020204030204" pitchFamily="34" charset="0"/>
              </a:rPr>
              <a:t> </a:t>
            </a:r>
          </a:p>
        </p:txBody>
      </p:sp>
      <p:cxnSp>
        <p:nvCxnSpPr>
          <p:cNvPr id="26" name="Straight Connector 25">
            <a:extLst>
              <a:ext uri="{FF2B5EF4-FFF2-40B4-BE49-F238E27FC236}">
                <a16:creationId xmlns:a16="http://schemas.microsoft.com/office/drawing/2014/main" id="{E052BBE8-13D0-4F5A-A986-C32F64B89871}"/>
              </a:ext>
            </a:extLst>
          </p:cNvPr>
          <p:cNvCxnSpPr>
            <a:cxnSpLocks/>
          </p:cNvCxnSpPr>
          <p:nvPr/>
        </p:nvCxnSpPr>
        <p:spPr>
          <a:xfrm>
            <a:off x="1668906" y="852308"/>
            <a:ext cx="5807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7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par>
                                <p:cTn id="53" presetID="22" presetClass="entr" presetSubtype="4"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4">
                                            <p:txEl>
                                              <p:pRg st="0" end="0"/>
                                            </p:txEl>
                                          </p:spTgt>
                                        </p:tgtEl>
                                        <p:attrNameLst>
                                          <p:attrName>style.visibility</p:attrName>
                                        </p:attrNameLst>
                                      </p:cBhvr>
                                      <p:to>
                                        <p:strVal val="visible"/>
                                      </p:to>
                                    </p:set>
                                    <p:animEffect transition="in" filter="wipe(down)">
                                      <p:cBhvr>
                                        <p:cTn id="60" dur="500"/>
                                        <p:tgtEl>
                                          <p:spTgt spid="3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4">
                                            <p:txEl>
                                              <p:pRg st="1" end="1"/>
                                            </p:txEl>
                                          </p:spTgt>
                                        </p:tgtEl>
                                        <p:attrNameLst>
                                          <p:attrName>style.visibility</p:attrName>
                                        </p:attrNameLst>
                                      </p:cBhvr>
                                      <p:to>
                                        <p:strVal val="visible"/>
                                      </p:to>
                                    </p:set>
                                    <p:animEffect transition="in" filter="wipe(down)">
                                      <p:cBhvr>
                                        <p:cTn id="65" dur="500"/>
                                        <p:tgtEl>
                                          <p:spTgt spid="34">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xEl>
                                              <p:pRg st="0" end="0"/>
                                            </p:txEl>
                                          </p:spTgt>
                                        </p:tgtEl>
                                        <p:attrNameLst>
                                          <p:attrName>style.visibility</p:attrName>
                                        </p:attrNameLst>
                                      </p:cBhvr>
                                      <p:to>
                                        <p:strVal val="visible"/>
                                      </p:to>
                                    </p:set>
                                    <p:animEffect transition="in" filter="wipe(down)">
                                      <p:cBhvr>
                                        <p:cTn id="70" dur="500"/>
                                        <p:tgtEl>
                                          <p:spTgt spid="35">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5">
                                            <p:txEl>
                                              <p:pRg st="1" end="1"/>
                                            </p:txEl>
                                          </p:spTgt>
                                        </p:tgtEl>
                                        <p:attrNameLst>
                                          <p:attrName>style.visibility</p:attrName>
                                        </p:attrNameLst>
                                      </p:cBhvr>
                                      <p:to>
                                        <p:strVal val="visible"/>
                                      </p:to>
                                    </p:set>
                                    <p:animEffect transition="in" filter="wipe(down)">
                                      <p:cBhvr>
                                        <p:cTn id="75" dur="500"/>
                                        <p:tgtEl>
                                          <p:spTgt spid="35">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xEl>
                                              <p:pRg st="0" end="0"/>
                                            </p:txEl>
                                          </p:spTgt>
                                        </p:tgtEl>
                                        <p:attrNameLst>
                                          <p:attrName>style.visibility</p:attrName>
                                        </p:attrNameLst>
                                      </p:cBhvr>
                                      <p:to>
                                        <p:strVal val="visible"/>
                                      </p:to>
                                    </p:set>
                                    <p:animEffect transition="in" filter="wipe(down)">
                                      <p:cBhvr>
                                        <p:cTn id="80" dur="500"/>
                                        <p:tgtEl>
                                          <p:spTgt spid="36">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36">
                                            <p:txEl>
                                              <p:pRg st="1" end="1"/>
                                            </p:txEl>
                                          </p:spTgt>
                                        </p:tgtEl>
                                        <p:attrNameLst>
                                          <p:attrName>style.visibility</p:attrName>
                                        </p:attrNameLst>
                                      </p:cBhvr>
                                      <p:to>
                                        <p:strVal val="visible"/>
                                      </p:to>
                                    </p:set>
                                    <p:animEffect transition="in" filter="wipe(down)">
                                      <p:cBhvr>
                                        <p:cTn id="85"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34" grpId="0" build="p"/>
      <p:bldP spid="35" grpId="0" build="p"/>
      <p:bldP spid="3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9" name="Google Shape;4386;p6">
            <a:extLst>
              <a:ext uri="{FF2B5EF4-FFF2-40B4-BE49-F238E27FC236}">
                <a16:creationId xmlns:a16="http://schemas.microsoft.com/office/drawing/2014/main" id="{AD227C22-3F60-4C42-B63B-47A45A98C201}"/>
              </a:ext>
            </a:extLst>
          </p:cNvPr>
          <p:cNvGrpSpPr/>
          <p:nvPr/>
        </p:nvGrpSpPr>
        <p:grpSpPr>
          <a:xfrm>
            <a:off x="716517" y="416321"/>
            <a:ext cx="10732533" cy="1384954"/>
            <a:chOff x="1912267" y="1496635"/>
            <a:chExt cx="10732533" cy="1384954"/>
          </a:xfrm>
        </p:grpSpPr>
        <p:sp>
          <p:nvSpPr>
            <p:cNvPr id="10" name="Google Shape;4387;p6">
              <a:extLst>
                <a:ext uri="{FF2B5EF4-FFF2-40B4-BE49-F238E27FC236}">
                  <a16:creationId xmlns:a16="http://schemas.microsoft.com/office/drawing/2014/main" id="{6313F4FF-07CA-4BEB-91DE-65167B0F3ED3}"/>
                </a:ext>
              </a:extLst>
            </p:cNvPr>
            <p:cNvSpPr txBox="1"/>
            <p:nvPr/>
          </p:nvSpPr>
          <p:spPr>
            <a:xfrm>
              <a:off x="2482855" y="1496635"/>
              <a:ext cx="10161945"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Trong hội chợ do nhà trường tổ chức, Nam và Mai làm nước chanh để bán lấy tiền ủng hộ quỹ từ thiện. Dưới đây là số tiền để mua những nguyên liệu làm nước chanh của các bạn ấy.</a:t>
              </a:r>
            </a:p>
          </p:txBody>
        </p:sp>
        <p:sp>
          <p:nvSpPr>
            <p:cNvPr id="11" name="Google Shape;4388;p6">
              <a:extLst>
                <a:ext uri="{FF2B5EF4-FFF2-40B4-BE49-F238E27FC236}">
                  <a16:creationId xmlns:a16="http://schemas.microsoft.com/office/drawing/2014/main" id="{415C9FFE-4399-4CDA-99B1-D8993ADA62F8}"/>
                </a:ext>
              </a:extLst>
            </p:cNvPr>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Picture 4">
            <a:extLst>
              <a:ext uri="{FF2B5EF4-FFF2-40B4-BE49-F238E27FC236}">
                <a16:creationId xmlns:a16="http://schemas.microsoft.com/office/drawing/2014/main" id="{3E482079-9B6C-CE02-869D-D0A1C22CB46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66837" y="1890712"/>
            <a:ext cx="9344025" cy="2505075"/>
          </a:xfrm>
          <a:prstGeom prst="rect">
            <a:avLst/>
          </a:prstGeom>
        </p:spPr>
      </p:pic>
      <p:sp>
        <p:nvSpPr>
          <p:cNvPr id="6" name="TextBox 5">
            <a:extLst>
              <a:ext uri="{FF2B5EF4-FFF2-40B4-BE49-F238E27FC236}">
                <a16:creationId xmlns:a16="http://schemas.microsoft.com/office/drawing/2014/main" id="{F1A2D246-D8FE-3A5C-B605-F56D47DB907C}"/>
              </a:ext>
            </a:extLst>
          </p:cNvPr>
          <p:cNvSpPr txBox="1"/>
          <p:nvPr/>
        </p:nvSpPr>
        <p:spPr>
          <a:xfrm>
            <a:off x="923925" y="4476750"/>
            <a:ext cx="10572750" cy="523220"/>
          </a:xfrm>
          <a:prstGeom prst="rect">
            <a:avLst/>
          </a:prstGeom>
          <a:noFill/>
        </p:spPr>
        <p:txBody>
          <a:bodyPr wrap="square" rtlCol="0">
            <a:spAutoFit/>
          </a:bodyPr>
          <a:lstStyle/>
          <a:p>
            <a:r>
              <a:rPr lang="en-US" sz="2800" b="1" i="0" dirty="0">
                <a:solidFill>
                  <a:srgbClr val="000000"/>
                </a:solidFill>
                <a:effectLst/>
                <a:latin typeface="Calibri" panose="020F0502020204030204" pitchFamily="34" charset="0"/>
                <a:cs typeface="Calibri" panose="020F0502020204030204" pitchFamily="34" charset="0"/>
              </a:rPr>
              <a:t>a) </a:t>
            </a:r>
            <a:r>
              <a:rPr lang="en-US" sz="2800" b="1" i="0" dirty="0" err="1">
                <a:solidFill>
                  <a:srgbClr val="000000"/>
                </a:solidFill>
                <a:effectLst/>
                <a:latin typeface="Calibri" panose="020F0502020204030204" pitchFamily="34" charset="0"/>
                <a:cs typeface="Calibri" panose="020F0502020204030204" pitchFamily="34" charset="0"/>
              </a:rPr>
              <a:t>Hỏi</a:t>
            </a:r>
            <a:r>
              <a:rPr lang="en-US" sz="2800" b="1" i="0" dirty="0">
                <a:solidFill>
                  <a:srgbClr val="000000"/>
                </a:solidFill>
                <a:effectLst/>
                <a:latin typeface="Calibri" panose="020F0502020204030204" pitchFamily="34" charset="0"/>
                <a:cs typeface="Calibri" panose="020F0502020204030204" pitchFamily="34" charset="0"/>
              </a:rPr>
              <a:t> Nam </a:t>
            </a:r>
            <a:r>
              <a:rPr lang="en-US" sz="2800" b="1" i="0" dirty="0" err="1">
                <a:solidFill>
                  <a:srgbClr val="000000"/>
                </a:solidFill>
                <a:effectLst/>
                <a:latin typeface="Calibri" panose="020F0502020204030204" pitchFamily="34" charset="0"/>
                <a:cs typeface="Calibri" panose="020F0502020204030204" pitchFamily="34" charset="0"/>
              </a:rPr>
              <a:t>và</a:t>
            </a:r>
            <a:r>
              <a:rPr lang="en-US" sz="2800" b="1" i="0" dirty="0">
                <a:solidFill>
                  <a:srgbClr val="000000"/>
                </a:solidFill>
                <a:effectLst/>
                <a:latin typeface="Calibri" panose="020F0502020204030204" pitchFamily="34" charset="0"/>
                <a:cs typeface="Calibri" panose="020F0502020204030204" pitchFamily="34" charset="0"/>
              </a:rPr>
              <a:t> Mai </a:t>
            </a:r>
            <a:r>
              <a:rPr lang="en-US" sz="2800" b="1" i="0" dirty="0" err="1">
                <a:solidFill>
                  <a:srgbClr val="000000"/>
                </a:solidFill>
                <a:effectLst/>
                <a:latin typeface="Calibri" panose="020F0502020204030204" pitchFamily="34" charset="0"/>
                <a:cs typeface="Calibri" panose="020F0502020204030204" pitchFamily="34" charset="0"/>
              </a:rPr>
              <a:t>cần</a:t>
            </a:r>
            <a:r>
              <a:rPr lang="en-US" sz="2800" b="1" i="0" dirty="0">
                <a:solidFill>
                  <a:srgbClr val="000000"/>
                </a:solidFill>
                <a:effectLst/>
                <a:latin typeface="Calibri" panose="020F0502020204030204" pitchFamily="34" charset="0"/>
                <a:cs typeface="Calibri" panose="020F0502020204030204" pitchFamily="34" charset="0"/>
              </a:rPr>
              <a:t> bao </a:t>
            </a:r>
            <a:r>
              <a:rPr lang="en-US" sz="2800" b="1" i="0" dirty="0" err="1">
                <a:solidFill>
                  <a:srgbClr val="000000"/>
                </a:solidFill>
                <a:effectLst/>
                <a:latin typeface="Calibri" panose="020F0502020204030204" pitchFamily="34" charset="0"/>
                <a:cs typeface="Calibri" panose="020F0502020204030204" pitchFamily="34" charset="0"/>
              </a:rPr>
              <a:t>nhiêu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tiền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để</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mua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nguyên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trên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528BEE2-8E65-B3F0-9D61-2183CDB2AED0}"/>
              </a:ext>
            </a:extLst>
          </p:cNvPr>
          <p:cNvSpPr txBox="1"/>
          <p:nvPr/>
        </p:nvSpPr>
        <p:spPr>
          <a:xfrm>
            <a:off x="1743075" y="5076825"/>
            <a:ext cx="8315325" cy="107721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Nam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cần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nguyên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p>
          <a:p>
            <a:pPr algn="ctr"/>
            <a:r>
              <a:rPr lang="en-US" sz="3200" b="1" dirty="0">
                <a:solidFill>
                  <a:srgbClr val="FF0000"/>
                </a:solidFill>
                <a:latin typeface="Calibri" panose="020F0502020204030204" pitchFamily="34" charset="0"/>
                <a:cs typeface="Calibri" panose="020F0502020204030204" pitchFamily="34" charset="0"/>
              </a:rPr>
              <a:t>20 000 +14 000 + 10 000 = 44 000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C80BC93-65C6-150A-28A2-7A6452D6A1C4}"/>
              </a:ext>
            </a:extLst>
          </p:cNvPr>
          <p:cNvSpPr txBox="1"/>
          <p:nvPr/>
        </p:nvSpPr>
        <p:spPr>
          <a:xfrm>
            <a:off x="3200400" y="6057007"/>
            <a:ext cx="8315325"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44 000 </a:t>
            </a:r>
            <a:r>
              <a:rPr lang="en-US" sz="3200" b="1" dirty="0" err="1">
                <a:solidFill>
                  <a:srgbClr val="FF0000"/>
                </a:solidFill>
                <a:latin typeface="Calibri" panose="020F0502020204030204" pitchFamily="34" charset="0"/>
                <a:cs typeface="Calibri" panose="020F0502020204030204" pitchFamily="34" charset="0"/>
              </a:rPr>
              <a:t>đồng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4807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11" name="Google Shape;4388;p6">
            <a:extLst>
              <a:ext uri="{FF2B5EF4-FFF2-40B4-BE49-F238E27FC236}">
                <a16:creationId xmlns:a16="http://schemas.microsoft.com/office/drawing/2014/main" id="{415C9FFE-4399-4CDA-99B1-D8993ADA62F8}"/>
              </a:ext>
            </a:extLst>
          </p:cNvPr>
          <p:cNvSpPr/>
          <p:nvPr/>
        </p:nvSpPr>
        <p:spPr>
          <a:xfrm>
            <a:off x="716517" y="454172"/>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3E482079-9B6C-CE02-869D-D0A1C22CB46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576387" y="357188"/>
            <a:ext cx="8043863" cy="2156510"/>
          </a:xfrm>
          <a:prstGeom prst="rect">
            <a:avLst/>
          </a:prstGeom>
        </p:spPr>
      </p:pic>
      <p:sp>
        <p:nvSpPr>
          <p:cNvPr id="6" name="TextBox 5">
            <a:extLst>
              <a:ext uri="{FF2B5EF4-FFF2-40B4-BE49-F238E27FC236}">
                <a16:creationId xmlns:a16="http://schemas.microsoft.com/office/drawing/2014/main" id="{F1A2D246-D8FE-3A5C-B605-F56D47DB907C}"/>
              </a:ext>
            </a:extLst>
          </p:cNvPr>
          <p:cNvSpPr txBox="1"/>
          <p:nvPr/>
        </p:nvSpPr>
        <p:spPr>
          <a:xfrm>
            <a:off x="800100" y="2590800"/>
            <a:ext cx="10572750" cy="954107"/>
          </a:xfrm>
          <a:prstGeom prst="rect">
            <a:avLst/>
          </a:prstGeom>
          <a:noFill/>
        </p:spPr>
        <p:txBody>
          <a:bodyPr wrap="square" rtlCol="0">
            <a:spAutoFit/>
          </a:bodyPr>
          <a:lstStyle/>
          <a:p>
            <a:pPr lvl="0"/>
            <a:r>
              <a:rPr lang="vi-VN" sz="2800" b="1" dirty="0">
                <a:solidFill>
                  <a:srgbClr val="000000"/>
                </a:solidFill>
                <a:latin typeface="Calibri" panose="020F0502020204030204" pitchFamily="34" charset="0"/>
                <a:cs typeface="Calibri" panose="020F0502020204030204" pitchFamily="34" charset="0"/>
              </a:rPr>
              <a:t>b) Nam và Mai bán nước chanh được 80 000 đồng. Hỏi sau khi trừ đi tiền mua nguyên liệu, hai bạn còn bao nhiêu tiền?</a:t>
            </a:r>
          </a:p>
        </p:txBody>
      </p:sp>
      <p:sp>
        <p:nvSpPr>
          <p:cNvPr id="8" name="TextBox 7">
            <a:extLst>
              <a:ext uri="{FF2B5EF4-FFF2-40B4-BE49-F238E27FC236}">
                <a16:creationId xmlns:a16="http://schemas.microsoft.com/office/drawing/2014/main" id="{C528BEE2-8E65-B3F0-9D61-2183CDB2AED0}"/>
              </a:ext>
            </a:extLst>
          </p:cNvPr>
          <p:cNvSpPr txBox="1"/>
          <p:nvPr/>
        </p:nvSpPr>
        <p:spPr>
          <a:xfrm>
            <a:off x="1647825" y="3686175"/>
            <a:ext cx="8315325" cy="1077218"/>
          </a:xfrm>
          <a:prstGeom prst="rect">
            <a:avLst/>
          </a:prstGeom>
          <a:noFill/>
        </p:spPr>
        <p:txBody>
          <a:bodyPr wrap="square" rtlCol="0">
            <a:spAutoFit/>
          </a:bodyPr>
          <a:lstStyle/>
          <a:p>
            <a:pPr lvl="0" algn="ctr"/>
            <a:r>
              <a:rPr lang="en-US" sz="3200" b="1" dirty="0">
                <a:solidFill>
                  <a:srgbClr val="FF0000"/>
                </a:solidFill>
                <a:latin typeface="Calibri" panose="020F0502020204030204" pitchFamily="34" charset="0"/>
                <a:cs typeface="Calibri" panose="020F0502020204030204" pitchFamily="34" charset="0"/>
              </a:rPr>
              <a:t>Hai </a:t>
            </a:r>
            <a:r>
              <a:rPr lang="en-US" sz="3200" b="1" dirty="0" err="1">
                <a:solidFill>
                  <a:srgbClr val="FF0000"/>
                </a:solidFill>
                <a:latin typeface="Calibri" panose="020F0502020204030204" pitchFamily="34" charset="0"/>
                <a:cs typeface="Calibri" panose="020F0502020204030204" pitchFamily="34" charset="0"/>
              </a:rPr>
              <a:t>bạn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còn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p>
          <a:p>
            <a:pPr lvl="0" algn="ctr"/>
            <a:r>
              <a:rPr lang="en-US" sz="3200" b="1" dirty="0">
                <a:solidFill>
                  <a:srgbClr val="FF0000"/>
                </a:solidFill>
                <a:latin typeface="Calibri" panose="020F0502020204030204" pitchFamily="34" charset="0"/>
                <a:cs typeface="Calibri" panose="020F0502020204030204" pitchFamily="34" charset="0"/>
              </a:rPr>
              <a:t>80000 – 44 000= 36 000 (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C80BC93-65C6-150A-28A2-7A6452D6A1C4}"/>
              </a:ext>
            </a:extLst>
          </p:cNvPr>
          <p:cNvSpPr txBox="1"/>
          <p:nvPr/>
        </p:nvSpPr>
        <p:spPr>
          <a:xfrm>
            <a:off x="3076575" y="4733032"/>
            <a:ext cx="8315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36 000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đồng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78276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18" name="Google Shape;4386;p6">
            <a:extLst>
              <a:ext uri="{FF2B5EF4-FFF2-40B4-BE49-F238E27FC236}">
                <a16:creationId xmlns:a16="http://schemas.microsoft.com/office/drawing/2014/main" id="{DF932696-497B-4D00-B2E2-00AA9758C83C}"/>
              </a:ext>
            </a:extLst>
          </p:cNvPr>
          <p:cNvGrpSpPr/>
          <p:nvPr/>
        </p:nvGrpSpPr>
        <p:grpSpPr>
          <a:xfrm>
            <a:off x="1011202" y="291103"/>
            <a:ext cx="11180798" cy="614083"/>
            <a:chOff x="1183343" y="1464304"/>
            <a:chExt cx="11180798" cy="614083"/>
          </a:xfrm>
        </p:grpSpPr>
        <p:sp>
          <p:nvSpPr>
            <p:cNvPr id="19" name="Google Shape;4387;p6">
              <a:extLst>
                <a:ext uri="{FF2B5EF4-FFF2-40B4-BE49-F238E27FC236}">
                  <a16:creationId xmlns:a16="http://schemas.microsoft.com/office/drawing/2014/main" id="{D149F263-6CA6-4EEA-B622-70DEB9A26B50}"/>
                </a:ext>
              </a:extLst>
            </p:cNvPr>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Số</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0" name="Google Shape;4388;p6">
              <a:extLst>
                <a:ext uri="{FF2B5EF4-FFF2-40B4-BE49-F238E27FC236}">
                  <a16:creationId xmlns:a16="http://schemas.microsoft.com/office/drawing/2014/main" id="{922AB73E-0B98-4CF8-8939-581CD882DA04}"/>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Arial"/>
                  <a:cs typeface="Calibri" panose="020F0502020204030204" pitchFamily="34" charset="0"/>
                  <a:sym typeface="Arial"/>
                </a:rPr>
                <a:t>4</a:t>
              </a:r>
              <a:endParaRPr kumimoji="0" sz="1864"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grpSp>
        <p:nvGrpSpPr>
          <p:cNvPr id="6" name="Group 5">
            <a:extLst>
              <a:ext uri="{FF2B5EF4-FFF2-40B4-BE49-F238E27FC236}">
                <a16:creationId xmlns:a16="http://schemas.microsoft.com/office/drawing/2014/main" id="{C097DA6C-F026-2434-8741-25305AA2D4E3}"/>
              </a:ext>
            </a:extLst>
          </p:cNvPr>
          <p:cNvGrpSpPr/>
          <p:nvPr/>
        </p:nvGrpSpPr>
        <p:grpSpPr>
          <a:xfrm>
            <a:off x="552450" y="885825"/>
            <a:ext cx="11010900" cy="1815882"/>
            <a:chOff x="657225" y="1114425"/>
            <a:chExt cx="11010900" cy="1815882"/>
          </a:xfrm>
        </p:grpSpPr>
        <p:sp>
          <p:nvSpPr>
            <p:cNvPr id="2" name="TextBox 1">
              <a:extLst>
                <a:ext uri="{FF2B5EF4-FFF2-40B4-BE49-F238E27FC236}">
                  <a16:creationId xmlns:a16="http://schemas.microsoft.com/office/drawing/2014/main" id="{842247C8-8B2C-C306-CCBB-B743B0D3869F}"/>
                </a:ext>
              </a:extLst>
            </p:cNvPr>
            <p:cNvSpPr txBox="1"/>
            <p:nvPr/>
          </p:nvSpPr>
          <p:spPr>
            <a:xfrm>
              <a:off x="657225" y="1114425"/>
              <a:ext cx="110109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đổi</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20 000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endParaRPr lang="en-US" sz="2800"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và</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20 000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p>
          </p:txBody>
        </p:sp>
        <p:sp>
          <p:nvSpPr>
            <p:cNvPr id="5" name="Rectangle: Rounded Corners 4">
              <a:extLst>
                <a:ext uri="{FF2B5EF4-FFF2-40B4-BE49-F238E27FC236}">
                  <a16:creationId xmlns:a16="http://schemas.microsoft.com/office/drawing/2014/main" id="{55BE2F1E-04FE-9B4E-A78F-096C6AE80B5F}"/>
                </a:ext>
              </a:extLst>
            </p:cNvPr>
            <p:cNvSpPr/>
            <p:nvPr/>
          </p:nvSpPr>
          <p:spPr>
            <a:xfrm>
              <a:off x="7629525" y="201930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2" name="Rectangle: Rounded Corners 11">
              <a:extLst>
                <a:ext uri="{FF2B5EF4-FFF2-40B4-BE49-F238E27FC236}">
                  <a16:creationId xmlns:a16="http://schemas.microsoft.com/office/drawing/2014/main" id="{ED0E3D42-D700-A712-3654-91CB1F1E1513}"/>
                </a:ext>
              </a:extLst>
            </p:cNvPr>
            <p:cNvSpPr/>
            <p:nvPr/>
          </p:nvSpPr>
          <p:spPr>
            <a:xfrm>
              <a:off x="866775" y="15906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13BB9878-B911-9D5F-DB8A-3E91A00999DC}"/>
                </a:ext>
              </a:extLst>
            </p:cNvPr>
            <p:cNvSpPr/>
            <p:nvPr/>
          </p:nvSpPr>
          <p:spPr>
            <a:xfrm>
              <a:off x="4943475" y="241935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pic>
        <p:nvPicPr>
          <p:cNvPr id="22" name="Picture 21">
            <a:extLst>
              <a:ext uri="{FF2B5EF4-FFF2-40B4-BE49-F238E27FC236}">
                <a16:creationId xmlns:a16="http://schemas.microsoft.com/office/drawing/2014/main" id="{53509A7C-C6D8-609E-3F19-ADB4CCBDE881}"/>
              </a:ext>
            </a:extLst>
          </p:cNvPr>
          <p:cNvPicPr>
            <a:picLocks noChangeAspect="1"/>
          </p:cNvPicPr>
          <p:nvPr/>
        </p:nvPicPr>
        <p:blipFill>
          <a:blip r:embed="rId3"/>
          <a:stretch>
            <a:fillRect/>
          </a:stretch>
        </p:blipFill>
        <p:spPr>
          <a:xfrm>
            <a:off x="1243012" y="3038475"/>
            <a:ext cx="1795463" cy="790179"/>
          </a:xfrm>
          <a:prstGeom prst="rect">
            <a:avLst/>
          </a:prstGeom>
        </p:spPr>
      </p:pic>
      <p:sp>
        <p:nvSpPr>
          <p:cNvPr id="24" name="Rectangle: Rounded Corners 23">
            <a:extLst>
              <a:ext uri="{FF2B5EF4-FFF2-40B4-BE49-F238E27FC236}">
                <a16:creationId xmlns:a16="http://schemas.microsoft.com/office/drawing/2014/main" id="{BA2A7A18-B472-631C-255F-BCE432FD74D4}"/>
              </a:ext>
            </a:extLst>
          </p:cNvPr>
          <p:cNvSpPr/>
          <p:nvPr/>
        </p:nvSpPr>
        <p:spPr>
          <a:xfrm>
            <a:off x="1314450" y="3057525"/>
            <a:ext cx="942975" cy="4476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Tờ</a:t>
            </a:r>
            <a:endParaRPr lang="en-US" sz="2800" dirty="0">
              <a:solidFill>
                <a:srgbClr val="FF0000"/>
              </a:solidFill>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CC886745-7BB8-2002-BB9F-02E7C8C60460}"/>
              </a:ext>
            </a:extLst>
          </p:cNvPr>
          <p:cNvGrpSpPr/>
          <p:nvPr/>
        </p:nvGrpSpPr>
        <p:grpSpPr>
          <a:xfrm>
            <a:off x="3428999" y="2886075"/>
            <a:ext cx="2162175" cy="1009650"/>
            <a:chOff x="4229099" y="3095625"/>
            <a:chExt cx="2162175" cy="1009650"/>
          </a:xfrm>
        </p:grpSpPr>
        <p:sp>
          <p:nvSpPr>
            <p:cNvPr id="26" name="Arrow: Right 25">
              <a:extLst>
                <a:ext uri="{FF2B5EF4-FFF2-40B4-BE49-F238E27FC236}">
                  <a16:creationId xmlns:a16="http://schemas.microsoft.com/office/drawing/2014/main" id="{D8C0231C-AF37-B64C-BFAF-99D67399662C}"/>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0EAAB10-2024-25E7-FEA0-D9FA21D2BCAE}"/>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28" name="Picture 27">
            <a:extLst>
              <a:ext uri="{FF2B5EF4-FFF2-40B4-BE49-F238E27FC236}">
                <a16:creationId xmlns:a16="http://schemas.microsoft.com/office/drawing/2014/main" id="{390E910C-38F2-C049-2F89-2DAF08ECE079}"/>
              </a:ext>
            </a:extLst>
          </p:cNvPr>
          <p:cNvPicPr>
            <a:picLocks noChangeAspect="1"/>
          </p:cNvPicPr>
          <p:nvPr/>
        </p:nvPicPr>
        <p:blipFill>
          <a:blip r:embed="rId4"/>
          <a:stretch>
            <a:fillRect/>
          </a:stretch>
        </p:blipFill>
        <p:spPr>
          <a:xfrm>
            <a:off x="5400675" y="3133725"/>
            <a:ext cx="1824947" cy="828675"/>
          </a:xfrm>
          <a:prstGeom prst="rect">
            <a:avLst/>
          </a:prstGeom>
        </p:spPr>
      </p:pic>
      <p:sp>
        <p:nvSpPr>
          <p:cNvPr id="29" name="Rectangle: Rounded Corners 28">
            <a:extLst>
              <a:ext uri="{FF2B5EF4-FFF2-40B4-BE49-F238E27FC236}">
                <a16:creationId xmlns:a16="http://schemas.microsoft.com/office/drawing/2014/main" id="{C2291667-2E4E-DE31-5AE7-94AF6B3E5291}"/>
              </a:ext>
            </a:extLst>
          </p:cNvPr>
          <p:cNvSpPr/>
          <p:nvPr/>
        </p:nvSpPr>
        <p:spPr>
          <a:xfrm>
            <a:off x="1304925" y="306705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B4BBAF76-1C85-B646-5EB8-12570CF59C63}"/>
              </a:ext>
            </a:extLst>
          </p:cNvPr>
          <p:cNvPicPr>
            <a:picLocks noChangeAspect="1"/>
          </p:cNvPicPr>
          <p:nvPr/>
        </p:nvPicPr>
        <p:blipFill>
          <a:blip r:embed="rId4"/>
          <a:stretch>
            <a:fillRect/>
          </a:stretch>
        </p:blipFill>
        <p:spPr>
          <a:xfrm>
            <a:off x="1200150" y="4286250"/>
            <a:ext cx="1824947" cy="828675"/>
          </a:xfrm>
          <a:prstGeom prst="rect">
            <a:avLst/>
          </a:prstGeom>
        </p:spPr>
      </p:pic>
      <p:grpSp>
        <p:nvGrpSpPr>
          <p:cNvPr id="37" name="Group 36">
            <a:extLst>
              <a:ext uri="{FF2B5EF4-FFF2-40B4-BE49-F238E27FC236}">
                <a16:creationId xmlns:a16="http://schemas.microsoft.com/office/drawing/2014/main" id="{4BB957AA-C58B-87CB-0472-86745CE4E6F0}"/>
              </a:ext>
            </a:extLst>
          </p:cNvPr>
          <p:cNvGrpSpPr/>
          <p:nvPr/>
        </p:nvGrpSpPr>
        <p:grpSpPr>
          <a:xfrm>
            <a:off x="3381374" y="4067175"/>
            <a:ext cx="2162175" cy="1009650"/>
            <a:chOff x="4229099" y="3095625"/>
            <a:chExt cx="2162175" cy="1009650"/>
          </a:xfrm>
        </p:grpSpPr>
        <p:sp>
          <p:nvSpPr>
            <p:cNvPr id="38" name="Arrow: Right 37">
              <a:extLst>
                <a:ext uri="{FF2B5EF4-FFF2-40B4-BE49-F238E27FC236}">
                  <a16:creationId xmlns:a16="http://schemas.microsoft.com/office/drawing/2014/main" id="{600F651C-C6EB-ECF5-AF8E-A95C9CC3BF65}"/>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3267F30-BA60-6F2D-DCE8-4C5E79CE235D}"/>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40" name="Picture 39">
            <a:extLst>
              <a:ext uri="{FF2B5EF4-FFF2-40B4-BE49-F238E27FC236}">
                <a16:creationId xmlns:a16="http://schemas.microsoft.com/office/drawing/2014/main" id="{29B15807-7B4E-F47B-FAFD-ABEACB2FD9F6}"/>
              </a:ext>
            </a:extLst>
          </p:cNvPr>
          <p:cNvPicPr>
            <a:picLocks noChangeAspect="1"/>
          </p:cNvPicPr>
          <p:nvPr/>
        </p:nvPicPr>
        <p:blipFill>
          <a:blip r:embed="rId3"/>
          <a:stretch>
            <a:fillRect/>
          </a:stretch>
        </p:blipFill>
        <p:spPr>
          <a:xfrm>
            <a:off x="5338762" y="4286250"/>
            <a:ext cx="1795463" cy="790179"/>
          </a:xfrm>
          <a:prstGeom prst="rect">
            <a:avLst/>
          </a:prstGeom>
        </p:spPr>
      </p:pic>
      <p:pic>
        <p:nvPicPr>
          <p:cNvPr id="42" name="Picture 41">
            <a:extLst>
              <a:ext uri="{FF2B5EF4-FFF2-40B4-BE49-F238E27FC236}">
                <a16:creationId xmlns:a16="http://schemas.microsoft.com/office/drawing/2014/main" id="{422AB63F-622A-5D90-A10E-11E9281DC83C}"/>
              </a:ext>
            </a:extLst>
          </p:cNvPr>
          <p:cNvPicPr>
            <a:picLocks noChangeAspect="1"/>
          </p:cNvPicPr>
          <p:nvPr/>
        </p:nvPicPr>
        <p:blipFill>
          <a:blip r:embed="rId5"/>
          <a:stretch>
            <a:fillRect/>
          </a:stretch>
        </p:blipFill>
        <p:spPr>
          <a:xfrm>
            <a:off x="7381875" y="4252913"/>
            <a:ext cx="1759541" cy="823912"/>
          </a:xfrm>
          <a:prstGeom prst="rect">
            <a:avLst/>
          </a:prstGeom>
        </p:spPr>
      </p:pic>
      <p:sp>
        <p:nvSpPr>
          <p:cNvPr id="43" name="Rectangle: Rounded Corners 42">
            <a:extLst>
              <a:ext uri="{FF2B5EF4-FFF2-40B4-BE49-F238E27FC236}">
                <a16:creationId xmlns:a16="http://schemas.microsoft.com/office/drawing/2014/main" id="{45C01E1C-BF53-C47E-685F-A60B2E9199CE}"/>
              </a:ext>
            </a:extLst>
          </p:cNvPr>
          <p:cNvSpPr/>
          <p:nvPr/>
        </p:nvSpPr>
        <p:spPr>
          <a:xfrm>
            <a:off x="53911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Rounded Corners 43">
            <a:extLst>
              <a:ext uri="{FF2B5EF4-FFF2-40B4-BE49-F238E27FC236}">
                <a16:creationId xmlns:a16="http://schemas.microsoft.com/office/drawing/2014/main" id="{D566742D-7407-FCEF-7D85-13A0D55841DF}"/>
              </a:ext>
            </a:extLst>
          </p:cNvPr>
          <p:cNvSpPr/>
          <p:nvPr/>
        </p:nvSpPr>
        <p:spPr>
          <a:xfrm>
            <a:off x="74104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B4C84FFD-41BF-3BFD-872B-E341FEBF695E}"/>
              </a:ext>
            </a:extLst>
          </p:cNvPr>
          <p:cNvSpPr/>
          <p:nvPr/>
        </p:nvSpPr>
        <p:spPr>
          <a:xfrm>
            <a:off x="7400925"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4D3E2E17-F657-A619-B241-BC1A42C7F13E}"/>
              </a:ext>
            </a:extLst>
          </p:cNvPr>
          <p:cNvPicPr>
            <a:picLocks noChangeAspect="1"/>
          </p:cNvPicPr>
          <p:nvPr/>
        </p:nvPicPr>
        <p:blipFill>
          <a:blip r:embed="rId6"/>
          <a:stretch>
            <a:fillRect/>
          </a:stretch>
        </p:blipFill>
        <p:spPr>
          <a:xfrm>
            <a:off x="1143000" y="5419725"/>
            <a:ext cx="2083187" cy="933450"/>
          </a:xfrm>
          <a:prstGeom prst="rect">
            <a:avLst/>
          </a:prstGeom>
        </p:spPr>
      </p:pic>
      <p:grpSp>
        <p:nvGrpSpPr>
          <p:cNvPr id="48" name="Group 47">
            <a:extLst>
              <a:ext uri="{FF2B5EF4-FFF2-40B4-BE49-F238E27FC236}">
                <a16:creationId xmlns:a16="http://schemas.microsoft.com/office/drawing/2014/main" id="{DFBEC292-A87D-0A19-9DB3-0E5CDCC5FD6E}"/>
              </a:ext>
            </a:extLst>
          </p:cNvPr>
          <p:cNvGrpSpPr/>
          <p:nvPr/>
        </p:nvGrpSpPr>
        <p:grpSpPr>
          <a:xfrm>
            <a:off x="3400424" y="5267325"/>
            <a:ext cx="2162175" cy="1009650"/>
            <a:chOff x="4229099" y="3095625"/>
            <a:chExt cx="2162175" cy="1009650"/>
          </a:xfrm>
        </p:grpSpPr>
        <p:sp>
          <p:nvSpPr>
            <p:cNvPr id="49" name="Arrow: Right 48">
              <a:extLst>
                <a:ext uri="{FF2B5EF4-FFF2-40B4-BE49-F238E27FC236}">
                  <a16:creationId xmlns:a16="http://schemas.microsoft.com/office/drawing/2014/main" id="{0BEA9E3F-8140-C28D-874C-6755AA9CCA04}"/>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167D458-9FD9-B8AD-699F-4EE59FC912B5}"/>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D17D5451-407D-F59C-A518-54264452894E}"/>
              </a:ext>
            </a:extLst>
          </p:cNvPr>
          <p:cNvGrpSpPr/>
          <p:nvPr/>
        </p:nvGrpSpPr>
        <p:grpSpPr>
          <a:xfrm>
            <a:off x="5238750" y="5467350"/>
            <a:ext cx="1824947" cy="828675"/>
            <a:chOff x="5238750" y="5467350"/>
            <a:chExt cx="1824947" cy="828675"/>
          </a:xfrm>
        </p:grpSpPr>
        <p:pic>
          <p:nvPicPr>
            <p:cNvPr id="51" name="Picture 50">
              <a:extLst>
                <a:ext uri="{FF2B5EF4-FFF2-40B4-BE49-F238E27FC236}">
                  <a16:creationId xmlns:a16="http://schemas.microsoft.com/office/drawing/2014/main" id="{8F0EFC0B-05AB-9207-2B68-F89ECDC75278}"/>
                </a:ext>
              </a:extLst>
            </p:cNvPr>
            <p:cNvPicPr>
              <a:picLocks noChangeAspect="1"/>
            </p:cNvPicPr>
            <p:nvPr/>
          </p:nvPicPr>
          <p:blipFill>
            <a:blip r:embed="rId4"/>
            <a:stretch>
              <a:fillRect/>
            </a:stretch>
          </p:blipFill>
          <p:spPr>
            <a:xfrm>
              <a:off x="5238750" y="5467350"/>
              <a:ext cx="1824947" cy="828675"/>
            </a:xfrm>
            <a:prstGeom prst="rect">
              <a:avLst/>
            </a:prstGeom>
          </p:spPr>
        </p:pic>
        <p:sp>
          <p:nvSpPr>
            <p:cNvPr id="52" name="Rectangle: Rounded Corners 51">
              <a:extLst>
                <a:ext uri="{FF2B5EF4-FFF2-40B4-BE49-F238E27FC236}">
                  <a16:creationId xmlns:a16="http://schemas.microsoft.com/office/drawing/2014/main" id="{F596326B-EC77-06B9-63DA-8932B790E90D}"/>
                </a:ext>
              </a:extLst>
            </p:cNvPr>
            <p:cNvSpPr/>
            <p:nvPr/>
          </p:nvSpPr>
          <p:spPr>
            <a:xfrm>
              <a:off x="5314950" y="54959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
        <p:nvSpPr>
          <p:cNvPr id="54" name="Rectangle: Rounded Corners 53">
            <a:extLst>
              <a:ext uri="{FF2B5EF4-FFF2-40B4-BE49-F238E27FC236}">
                <a16:creationId xmlns:a16="http://schemas.microsoft.com/office/drawing/2014/main" id="{6EB31214-71AD-A803-F9C0-C690D2EE353D}"/>
              </a:ext>
            </a:extLst>
          </p:cNvPr>
          <p:cNvSpPr/>
          <p:nvPr/>
        </p:nvSpPr>
        <p:spPr>
          <a:xfrm>
            <a:off x="5324475" y="548640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87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par>
                                <p:cTn id="46" presetID="22" presetClass="entr" presetSubtype="4"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down)">
                                      <p:cBhvr>
                                        <p:cTn id="48" dur="500"/>
                                        <p:tgtEl>
                                          <p:spTgt spid="4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par>
                                <p:cTn id="52" presetID="22" presetClass="entr" presetSubtype="4"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down)">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down)">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down)">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down)">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down)">
                                      <p:cBhvr>
                                        <p:cTn id="7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43" grpId="0" animBg="1"/>
      <p:bldP spid="44" grpId="0" animBg="1"/>
      <p:bldP spid="46" grpId="0" animBg="1"/>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6" descr="图片包含 物体&#10;&#10;已生成高可信度的说明">
            <a:extLst>
              <a:ext uri="{FF2B5EF4-FFF2-40B4-BE49-F238E27FC236}">
                <a16:creationId xmlns:a16="http://schemas.microsoft.com/office/drawing/2014/main" id="{B141A731-86DB-47F8-B43A-42F5A3477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70" y="147233"/>
            <a:ext cx="922304" cy="922304"/>
          </a:xfrm>
          <a:prstGeom prst="rect">
            <a:avLst/>
          </a:prstGeom>
        </p:spPr>
      </p:pic>
      <p:pic>
        <p:nvPicPr>
          <p:cNvPr id="11" name="图片 77">
            <a:extLst>
              <a:ext uri="{FF2B5EF4-FFF2-40B4-BE49-F238E27FC236}">
                <a16:creationId xmlns:a16="http://schemas.microsoft.com/office/drawing/2014/main" id="{008DC08E-6D8F-4485-B8B4-9B8D64F514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071" b="73373"/>
          <a:stretch/>
        </p:blipFill>
        <p:spPr>
          <a:xfrm flipH="1">
            <a:off x="9884229" y="12189"/>
            <a:ext cx="2307771" cy="1624554"/>
          </a:xfrm>
          <a:prstGeom prst="rect">
            <a:avLst/>
          </a:prstGeom>
        </p:spPr>
      </p:pic>
      <p:pic>
        <p:nvPicPr>
          <p:cNvPr id="13" name="图片 78">
            <a:extLst>
              <a:ext uri="{FF2B5EF4-FFF2-40B4-BE49-F238E27FC236}">
                <a16:creationId xmlns:a16="http://schemas.microsoft.com/office/drawing/2014/main" id="{CA10D7DC-35AD-4CAF-80DE-B38A1FE0B2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737"/>
          <a:stretch/>
        </p:blipFill>
        <p:spPr>
          <a:xfrm>
            <a:off x="0" y="4584507"/>
            <a:ext cx="12192000" cy="2273493"/>
          </a:xfrm>
          <a:prstGeom prst="rect">
            <a:avLst/>
          </a:prstGeom>
        </p:spPr>
      </p:pic>
      <p:pic>
        <p:nvPicPr>
          <p:cNvPr id="14" name="图片 80">
            <a:extLst>
              <a:ext uri="{FF2B5EF4-FFF2-40B4-BE49-F238E27FC236}">
                <a16:creationId xmlns:a16="http://schemas.microsoft.com/office/drawing/2014/main" id="{0A73F31A-573F-4955-9CB2-24C49DCD6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67453" y="2641209"/>
            <a:ext cx="3940479" cy="3559433"/>
          </a:xfrm>
          <a:prstGeom prst="rect">
            <a:avLst/>
          </a:prstGeom>
        </p:spPr>
      </p:pic>
      <p:sp>
        <p:nvSpPr>
          <p:cNvPr id="15" name="Rounded Rectangle 26">
            <a:extLst>
              <a:ext uri="{FF2B5EF4-FFF2-40B4-BE49-F238E27FC236}">
                <a16:creationId xmlns:a16="http://schemas.microsoft.com/office/drawing/2014/main" id="{E4CBCE95-37DE-493F-BCC4-DCF384D02E12}"/>
              </a:ext>
            </a:extLst>
          </p:cNvPr>
          <p:cNvSpPr/>
          <p:nvPr/>
        </p:nvSpPr>
        <p:spPr>
          <a:xfrm>
            <a:off x="3278847" y="1371600"/>
            <a:ext cx="5998842" cy="1314072"/>
          </a:xfrm>
          <a:prstGeom prst="roundRect">
            <a:avLst/>
          </a:prstGeom>
          <a:solidFill>
            <a:sysClr val="window" lastClr="FFFFFF"/>
          </a:solidFill>
          <a:ln w="12700" cap="flat" cmpd="sng" algn="ctr">
            <a:solidFill>
              <a:srgbClr val="1D52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5" b="0" i="0" u="none" strike="noStrike" kern="0" cap="none" spc="0" normalizeH="0" baseline="0" noProof="0">
              <a:ln>
                <a:noFill/>
              </a:ln>
              <a:solidFill>
                <a:srgbClr val="1D5253"/>
              </a:solidFill>
              <a:effectLst/>
              <a:uLnTx/>
              <a:uFillTx/>
              <a:latin typeface="Times New Roman"/>
              <a:ea typeface="+mn-ea"/>
              <a:cs typeface="+mn-cs"/>
            </a:endParaRPr>
          </a:p>
        </p:txBody>
      </p:sp>
      <p:sp>
        <p:nvSpPr>
          <p:cNvPr id="16" name="Rectangle 2">
            <a:extLst>
              <a:ext uri="{FF2B5EF4-FFF2-40B4-BE49-F238E27FC236}">
                <a16:creationId xmlns:a16="http://schemas.microsoft.com/office/drawing/2014/main" id="{6070A019-6BD7-4050-93CC-6B39F94808ED}"/>
              </a:ext>
            </a:extLst>
          </p:cNvPr>
          <p:cNvSpPr txBox="1">
            <a:spLocks noChangeArrowheads="1"/>
          </p:cNvSpPr>
          <p:nvPr/>
        </p:nvSpPr>
        <p:spPr bwMode="auto">
          <a:xfrm>
            <a:off x="2673671" y="1371600"/>
            <a:ext cx="7439809" cy="1220953"/>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panose="020B0604020202020204" pitchFamily="34" charset="0"/>
              </a:defRPr>
            </a:lvl2pPr>
            <a:lvl3pPr algn="l" rtl="0" eaLnBrk="1" fontAlgn="base" hangingPunct="1">
              <a:spcBef>
                <a:spcPct val="0"/>
              </a:spcBef>
              <a:spcAft>
                <a:spcPct val="0"/>
              </a:spcAft>
              <a:defRPr sz="3600" b="1">
                <a:solidFill>
                  <a:schemeClr val="tx2"/>
                </a:solidFill>
                <a:latin typeface="Arial" panose="020B0604020202020204" pitchFamily="34" charset="0"/>
              </a:defRPr>
            </a:lvl3pPr>
            <a:lvl4pPr algn="l" rtl="0" eaLnBrk="1" fontAlgn="base" hangingPunct="1">
              <a:spcBef>
                <a:spcPct val="0"/>
              </a:spcBef>
              <a:spcAft>
                <a:spcPct val="0"/>
              </a:spcAft>
              <a:defRPr sz="3600" b="1">
                <a:solidFill>
                  <a:schemeClr val="tx2"/>
                </a:solidFill>
                <a:latin typeface="Arial" panose="020B0604020202020204" pitchFamily="34" charset="0"/>
              </a:defRPr>
            </a:lvl4pPr>
            <a:lvl5pPr algn="l" rtl="0" eaLnBrk="1" fontAlgn="base" hangingPunct="1">
              <a:spcBef>
                <a:spcPct val="0"/>
              </a:spcBef>
              <a:spcAft>
                <a:spcPct val="0"/>
              </a:spcAft>
              <a:defRPr sz="3600" b="1">
                <a:solidFill>
                  <a:schemeClr val="tx2"/>
                </a:solidFill>
                <a:latin typeface="Arial" panose="020B0604020202020204" pitchFamily="34" charset="0"/>
              </a:defRPr>
            </a:lvl5pPr>
            <a:lvl6pPr marL="457200" algn="l" rtl="0" eaLnBrk="1" fontAlgn="base" hangingPunct="1">
              <a:spcBef>
                <a:spcPct val="0"/>
              </a:spcBef>
              <a:spcAft>
                <a:spcPct val="0"/>
              </a:spcAft>
              <a:defRPr sz="3600" b="1">
                <a:solidFill>
                  <a:schemeClr val="tx2"/>
                </a:solidFill>
                <a:latin typeface="Arial" panose="020B0604020202020204" pitchFamily="34" charset="0"/>
              </a:defRPr>
            </a:lvl6pPr>
            <a:lvl7pPr marL="914400" algn="l" rtl="0" eaLnBrk="1" fontAlgn="base" hangingPunct="1">
              <a:spcBef>
                <a:spcPct val="0"/>
              </a:spcBef>
              <a:spcAft>
                <a:spcPct val="0"/>
              </a:spcAft>
              <a:defRPr sz="3600" b="1">
                <a:solidFill>
                  <a:schemeClr val="tx2"/>
                </a:solidFill>
                <a:latin typeface="Arial" panose="020B0604020202020204" pitchFamily="34" charset="0"/>
              </a:defRPr>
            </a:lvl7pPr>
            <a:lvl8pPr marL="1371600" algn="l" rtl="0" eaLnBrk="1" fontAlgn="base" hangingPunct="1">
              <a:spcBef>
                <a:spcPct val="0"/>
              </a:spcBef>
              <a:spcAft>
                <a:spcPct val="0"/>
              </a:spcAft>
              <a:defRPr sz="3600" b="1">
                <a:solidFill>
                  <a:schemeClr val="tx2"/>
                </a:solidFill>
                <a:latin typeface="Arial" panose="020B0604020202020204" pitchFamily="34" charset="0"/>
              </a:defRPr>
            </a:lvl8pPr>
            <a:lvl9pPr marL="1828800" algn="l" rtl="0" eaLnBrk="1" fontAlgn="base" hangingPunct="1">
              <a:spcBef>
                <a:spcPct val="0"/>
              </a:spcBef>
              <a:spcAft>
                <a:spcPct val="0"/>
              </a:spcAft>
              <a:defRPr sz="3600" b="1">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Dặn</a:t>
            </a:r>
            <a:r>
              <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 </a:t>
            </a: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dò</a:t>
            </a:r>
            <a:endPar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endParaRPr>
          </a:p>
        </p:txBody>
      </p:sp>
    </p:spTree>
    <p:extLst>
      <p:ext uri="{BB962C8B-B14F-4D97-AF65-F5344CB8AC3E}">
        <p14:creationId xmlns:p14="http://schemas.microsoft.com/office/powerpoint/2010/main" val="1697559191"/>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287383" y="1265020"/>
            <a:ext cx="11904617" cy="3933997"/>
          </a:xfrm>
          <a:prstGeom prst="rect">
            <a:avLst/>
          </a:prstGeom>
        </p:spPr>
      </p:pic>
      <p:sp>
        <p:nvSpPr>
          <p:cNvPr id="6" name="Rounded Rectangle 26">
            <a:extLst>
              <a:ext uri="{FF2B5EF4-FFF2-40B4-BE49-F238E27FC236}">
                <a16:creationId xmlns:a16="http://schemas.microsoft.com/office/drawing/2014/main" id="{8D117A4E-B45D-441C-B6B9-615B55FDB9C6}"/>
              </a:ext>
            </a:extLst>
          </p:cNvPr>
          <p:cNvSpPr/>
          <p:nvPr/>
        </p:nvSpPr>
        <p:spPr>
          <a:xfrm>
            <a:off x="3776938" y="313064"/>
            <a:ext cx="4256720" cy="1345919"/>
          </a:xfrm>
          <a:custGeom>
            <a:avLst/>
            <a:gdLst>
              <a:gd name="connsiteX0" fmla="*/ 384287 w 4256720"/>
              <a:gd name="connsiteY0" fmla="*/ 447705 h 1345919"/>
              <a:gd name="connsiteX1" fmla="*/ 554063 w 4256720"/>
              <a:gd name="connsiteY1" fmla="*/ 215191 h 1345919"/>
              <a:gd name="connsiteX2" fmla="*/ 1379985 w 4256720"/>
              <a:gd name="connsiteY2" fmla="*/ 162071 h 1345919"/>
              <a:gd name="connsiteX3" fmla="*/ 2212706 w 4256720"/>
              <a:gd name="connsiteY3" fmla="*/ 106925 h 1345919"/>
              <a:gd name="connsiteX4" fmla="*/ 2537182 w 4256720"/>
              <a:gd name="connsiteY4" fmla="*/ 6231 h 1345919"/>
              <a:gd name="connsiteX5" fmla="*/ 2939600 w 4256720"/>
              <a:gd name="connsiteY5" fmla="*/ 77296 h 1345919"/>
              <a:gd name="connsiteX6" fmla="*/ 3494353 w 4256720"/>
              <a:gd name="connsiteY6" fmla="*/ 21497 h 1345919"/>
              <a:gd name="connsiteX7" fmla="*/ 3775671 w 4256720"/>
              <a:gd name="connsiteY7" fmla="*/ 173723 h 1345919"/>
              <a:gd name="connsiteX8" fmla="*/ 4136704 w 4256720"/>
              <a:gd name="connsiteY8" fmla="*/ 321462 h 1345919"/>
              <a:gd name="connsiteX9" fmla="*/ 4120544 w 4256720"/>
              <a:gd name="connsiteY9" fmla="*/ 481664 h 1345919"/>
              <a:gd name="connsiteX10" fmla="*/ 4238589 w 4256720"/>
              <a:gd name="connsiteY10" fmla="*/ 726609 h 1345919"/>
              <a:gd name="connsiteX11" fmla="*/ 3685610 w 4256720"/>
              <a:gd name="connsiteY11" fmla="*/ 941021 h 1345919"/>
              <a:gd name="connsiteX12" fmla="*/ 3487652 w 4256720"/>
              <a:gd name="connsiteY12" fmla="*/ 1124745 h 1345919"/>
              <a:gd name="connsiteX13" fmla="*/ 2813672 w 4256720"/>
              <a:gd name="connsiteY13" fmla="*/ 1146990 h 1345919"/>
              <a:gd name="connsiteX14" fmla="*/ 2332032 w 4256720"/>
              <a:gd name="connsiteY14" fmla="*/ 1342990 h 1345919"/>
              <a:gd name="connsiteX15" fmla="*/ 1623859 w 4256720"/>
              <a:gd name="connsiteY15" fmla="*/ 1223353 h 1345919"/>
              <a:gd name="connsiteX16" fmla="*/ 571898 w 4256720"/>
              <a:gd name="connsiteY16" fmla="*/ 1105149 h 1345919"/>
              <a:gd name="connsiteX17" fmla="*/ 109374 w 4256720"/>
              <a:gd name="connsiteY17" fmla="*/ 973610 h 1345919"/>
              <a:gd name="connsiteX18" fmla="*/ 208204 w 4256720"/>
              <a:gd name="connsiteY18" fmla="*/ 796055 h 1345919"/>
              <a:gd name="connsiteX19" fmla="*/ -493 w 4256720"/>
              <a:gd name="connsiteY19" fmla="*/ 613888 h 1345919"/>
              <a:gd name="connsiteX20" fmla="*/ 380641 w 4256720"/>
              <a:gd name="connsiteY20" fmla="*/ 451973 h 1345919"/>
              <a:gd name="connsiteX21" fmla="*/ 384287 w 4256720"/>
              <a:gd name="connsiteY21" fmla="*/ 447705 h 1345919"/>
              <a:gd name="connsiteX0" fmla="*/ 462425 w 4256720"/>
              <a:gd name="connsiteY0" fmla="*/ 815558 h 1345919"/>
              <a:gd name="connsiteX1" fmla="*/ 212836 w 4256720"/>
              <a:gd name="connsiteY1" fmla="*/ 790727 h 1345919"/>
              <a:gd name="connsiteX2" fmla="*/ 682651 w 4256720"/>
              <a:gd name="connsiteY2" fmla="*/ 1087296 h 1345919"/>
              <a:gd name="connsiteX3" fmla="*/ 573474 w 4256720"/>
              <a:gd name="connsiteY3" fmla="*/ 1099167 h 1345919"/>
              <a:gd name="connsiteX4" fmla="*/ 1623662 w 4256720"/>
              <a:gd name="connsiteY4" fmla="*/ 1217869 h 1345919"/>
              <a:gd name="connsiteX5" fmla="*/ 1557841 w 4256720"/>
              <a:gd name="connsiteY5" fmla="*/ 1163659 h 1345919"/>
              <a:gd name="connsiteX6" fmla="*/ 2840473 w 4256720"/>
              <a:gd name="connsiteY6" fmla="*/ 1082685 h 1345919"/>
              <a:gd name="connsiteX7" fmla="*/ 2814164 w 4256720"/>
              <a:gd name="connsiteY7" fmla="*/ 1142161 h 1345919"/>
              <a:gd name="connsiteX8" fmla="*/ 3362907 w 4256720"/>
              <a:gd name="connsiteY8" fmla="*/ 715144 h 1345919"/>
              <a:gd name="connsiteX9" fmla="*/ 3683245 w 4256720"/>
              <a:gd name="connsiteY9" fmla="*/ 937469 h 1345919"/>
              <a:gd name="connsiteX10" fmla="*/ 4118573 w 4256720"/>
              <a:gd name="connsiteY10" fmla="*/ 478362 h 1345919"/>
              <a:gd name="connsiteX11" fmla="*/ 3975894 w 4256720"/>
              <a:gd name="connsiteY11" fmla="*/ 561734 h 1345919"/>
              <a:gd name="connsiteX12" fmla="*/ 3776262 w 4256720"/>
              <a:gd name="connsiteY12" fmla="*/ 169049 h 1345919"/>
              <a:gd name="connsiteX13" fmla="*/ 3783751 w 4256720"/>
              <a:gd name="connsiteY13" fmla="*/ 208430 h 1345919"/>
              <a:gd name="connsiteX14" fmla="*/ 2865206 w 4256720"/>
              <a:gd name="connsiteY14" fmla="*/ 123126 h 1345919"/>
              <a:gd name="connsiteX15" fmla="*/ 2938319 w 4256720"/>
              <a:gd name="connsiteY15" fmla="*/ 72903 h 1345919"/>
              <a:gd name="connsiteX16" fmla="*/ 2181667 w 4256720"/>
              <a:gd name="connsiteY16" fmla="*/ 147054 h 1345919"/>
              <a:gd name="connsiteX17" fmla="*/ 2217041 w 4256720"/>
              <a:gd name="connsiteY17" fmla="*/ 103747 h 1345919"/>
              <a:gd name="connsiteX18" fmla="*/ 1379492 w 4256720"/>
              <a:gd name="connsiteY18" fmla="*/ 161759 h 1345919"/>
              <a:gd name="connsiteX19" fmla="*/ 1507588 w 4256720"/>
              <a:gd name="connsiteY19" fmla="*/ 203757 h 1345919"/>
              <a:gd name="connsiteX20" fmla="*/ 406654 w 4256720"/>
              <a:gd name="connsiteY20" fmla="*/ 491914 h 1345919"/>
              <a:gd name="connsiteX21" fmla="*/ 384287 w 4256720"/>
              <a:gd name="connsiteY21" fmla="*/ 447705 h 134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6720" h="1345919" fill="none" extrusionOk="0">
                <a:moveTo>
                  <a:pt x="384287" y="447705"/>
                </a:moveTo>
                <a:cubicBezTo>
                  <a:pt x="350900" y="372262"/>
                  <a:pt x="429145" y="288269"/>
                  <a:pt x="554063" y="215191"/>
                </a:cubicBezTo>
                <a:cubicBezTo>
                  <a:pt x="746675" y="99843"/>
                  <a:pt x="1109927" y="100449"/>
                  <a:pt x="1379985" y="162071"/>
                </a:cubicBezTo>
                <a:cubicBezTo>
                  <a:pt x="1536496" y="59847"/>
                  <a:pt x="1945285" y="56077"/>
                  <a:pt x="2212706" y="106925"/>
                </a:cubicBezTo>
                <a:cubicBezTo>
                  <a:pt x="2275579" y="75291"/>
                  <a:pt x="2411492" y="2249"/>
                  <a:pt x="2537182" y="6231"/>
                </a:cubicBezTo>
                <a:cubicBezTo>
                  <a:pt x="2702665" y="-10569"/>
                  <a:pt x="2833646" y="30754"/>
                  <a:pt x="2939600" y="77296"/>
                </a:cubicBezTo>
                <a:cubicBezTo>
                  <a:pt x="3053219" y="36618"/>
                  <a:pt x="3335620" y="-1927"/>
                  <a:pt x="3494353" y="21497"/>
                </a:cubicBezTo>
                <a:cubicBezTo>
                  <a:pt x="3639484" y="63186"/>
                  <a:pt x="3741702" y="104932"/>
                  <a:pt x="3775671" y="173723"/>
                </a:cubicBezTo>
                <a:cubicBezTo>
                  <a:pt x="3966805" y="194427"/>
                  <a:pt x="4077381" y="238606"/>
                  <a:pt x="4136704" y="321462"/>
                </a:cubicBezTo>
                <a:cubicBezTo>
                  <a:pt x="4174063" y="368685"/>
                  <a:pt x="4182716" y="423376"/>
                  <a:pt x="4120544" y="481664"/>
                </a:cubicBezTo>
                <a:cubicBezTo>
                  <a:pt x="4231678" y="548467"/>
                  <a:pt x="4278051" y="630487"/>
                  <a:pt x="4238589" y="726609"/>
                </a:cubicBezTo>
                <a:cubicBezTo>
                  <a:pt x="4187846" y="884884"/>
                  <a:pt x="3945830" y="926019"/>
                  <a:pt x="3685610" y="941021"/>
                </a:cubicBezTo>
                <a:cubicBezTo>
                  <a:pt x="3679019" y="1010010"/>
                  <a:pt x="3589421" y="1070664"/>
                  <a:pt x="3487652" y="1124745"/>
                </a:cubicBezTo>
                <a:cubicBezTo>
                  <a:pt x="3309630" y="1191823"/>
                  <a:pt x="3017358" y="1181981"/>
                  <a:pt x="2813672" y="1146990"/>
                </a:cubicBezTo>
                <a:cubicBezTo>
                  <a:pt x="2749217" y="1204212"/>
                  <a:pt x="2566444" y="1341891"/>
                  <a:pt x="2332032" y="1342990"/>
                </a:cubicBezTo>
                <a:cubicBezTo>
                  <a:pt x="2087428" y="1382157"/>
                  <a:pt x="1796122" y="1318262"/>
                  <a:pt x="1623859" y="1223353"/>
                </a:cubicBezTo>
                <a:cubicBezTo>
                  <a:pt x="1291146" y="1272739"/>
                  <a:pt x="787631" y="1259394"/>
                  <a:pt x="571898" y="1105149"/>
                </a:cubicBezTo>
                <a:cubicBezTo>
                  <a:pt x="362423" y="1093251"/>
                  <a:pt x="182433" y="1069325"/>
                  <a:pt x="109374" y="973610"/>
                </a:cubicBezTo>
                <a:cubicBezTo>
                  <a:pt x="71873" y="909288"/>
                  <a:pt x="115040" y="836414"/>
                  <a:pt x="208204" y="796055"/>
                </a:cubicBezTo>
                <a:cubicBezTo>
                  <a:pt x="68178" y="775849"/>
                  <a:pt x="-9822" y="694370"/>
                  <a:pt x="-493" y="613888"/>
                </a:cubicBezTo>
                <a:cubicBezTo>
                  <a:pt x="16593" y="536006"/>
                  <a:pt x="180189" y="456950"/>
                  <a:pt x="380641" y="451973"/>
                </a:cubicBezTo>
                <a:cubicBezTo>
                  <a:pt x="381504" y="450830"/>
                  <a:pt x="383145" y="449394"/>
                  <a:pt x="384287" y="447705"/>
                </a:cubicBezTo>
                <a:close/>
              </a:path>
              <a:path w="4256720" h="1345919" fill="none" extrusionOk="0">
                <a:moveTo>
                  <a:pt x="462425" y="815558"/>
                </a:moveTo>
                <a:cubicBezTo>
                  <a:pt x="374056" y="832980"/>
                  <a:pt x="284838" y="812291"/>
                  <a:pt x="212836" y="790727"/>
                </a:cubicBezTo>
                <a:moveTo>
                  <a:pt x="682651" y="1087296"/>
                </a:moveTo>
                <a:cubicBezTo>
                  <a:pt x="642071" y="1095848"/>
                  <a:pt x="611459" y="1099640"/>
                  <a:pt x="573474" y="1099167"/>
                </a:cubicBezTo>
                <a:moveTo>
                  <a:pt x="1623662" y="1217869"/>
                </a:moveTo>
                <a:cubicBezTo>
                  <a:pt x="1597113" y="1199099"/>
                  <a:pt x="1580121" y="1178549"/>
                  <a:pt x="1557841" y="1163659"/>
                </a:cubicBezTo>
                <a:moveTo>
                  <a:pt x="2840473" y="1082685"/>
                </a:moveTo>
                <a:cubicBezTo>
                  <a:pt x="2838749" y="1101391"/>
                  <a:pt x="2827199" y="1120094"/>
                  <a:pt x="2814164" y="1142161"/>
                </a:cubicBezTo>
                <a:moveTo>
                  <a:pt x="3362907" y="715144"/>
                </a:moveTo>
                <a:cubicBezTo>
                  <a:pt x="3560259" y="746670"/>
                  <a:pt x="3686304" y="850349"/>
                  <a:pt x="3683245" y="937469"/>
                </a:cubicBezTo>
                <a:moveTo>
                  <a:pt x="4118573" y="478362"/>
                </a:moveTo>
                <a:cubicBezTo>
                  <a:pt x="4085855" y="509177"/>
                  <a:pt x="4036457" y="532949"/>
                  <a:pt x="3975894" y="561734"/>
                </a:cubicBezTo>
                <a:moveTo>
                  <a:pt x="3776262" y="169049"/>
                </a:moveTo>
                <a:cubicBezTo>
                  <a:pt x="3780623" y="179523"/>
                  <a:pt x="3783245" y="194093"/>
                  <a:pt x="3783751" y="208430"/>
                </a:cubicBezTo>
                <a:moveTo>
                  <a:pt x="2865206" y="123126"/>
                </a:moveTo>
                <a:cubicBezTo>
                  <a:pt x="2884312" y="104437"/>
                  <a:pt x="2904080" y="86578"/>
                  <a:pt x="2938319" y="72903"/>
                </a:cubicBezTo>
                <a:moveTo>
                  <a:pt x="2181667" y="147054"/>
                </a:moveTo>
                <a:cubicBezTo>
                  <a:pt x="2193304" y="131359"/>
                  <a:pt x="2198239" y="118258"/>
                  <a:pt x="2217041" y="103747"/>
                </a:cubicBezTo>
                <a:moveTo>
                  <a:pt x="1379492" y="161759"/>
                </a:moveTo>
                <a:cubicBezTo>
                  <a:pt x="1429554" y="168899"/>
                  <a:pt x="1470934" y="185648"/>
                  <a:pt x="1507588" y="203757"/>
                </a:cubicBezTo>
                <a:moveTo>
                  <a:pt x="406654" y="491914"/>
                </a:moveTo>
                <a:cubicBezTo>
                  <a:pt x="398289" y="480767"/>
                  <a:pt x="387026" y="464837"/>
                  <a:pt x="384287" y="447705"/>
                </a:cubicBezTo>
              </a:path>
              <a:path w="4256720" h="1345919" stroke="0" extrusionOk="0">
                <a:moveTo>
                  <a:pt x="384287" y="447705"/>
                </a:moveTo>
                <a:cubicBezTo>
                  <a:pt x="355340" y="385585"/>
                  <a:pt x="430774" y="263872"/>
                  <a:pt x="554063" y="215191"/>
                </a:cubicBezTo>
                <a:cubicBezTo>
                  <a:pt x="795650" y="137250"/>
                  <a:pt x="1148338" y="63211"/>
                  <a:pt x="1379985" y="162071"/>
                </a:cubicBezTo>
                <a:cubicBezTo>
                  <a:pt x="1568233" y="50816"/>
                  <a:pt x="1894515" y="2851"/>
                  <a:pt x="2212706" y="106925"/>
                </a:cubicBezTo>
                <a:cubicBezTo>
                  <a:pt x="2278460" y="54480"/>
                  <a:pt x="2405007" y="-7005"/>
                  <a:pt x="2537182" y="6231"/>
                </a:cubicBezTo>
                <a:cubicBezTo>
                  <a:pt x="2697128" y="-18120"/>
                  <a:pt x="2855295" y="48290"/>
                  <a:pt x="2939600" y="77296"/>
                </a:cubicBezTo>
                <a:cubicBezTo>
                  <a:pt x="3088854" y="47075"/>
                  <a:pt x="3288301" y="-30280"/>
                  <a:pt x="3494353" y="21497"/>
                </a:cubicBezTo>
                <a:cubicBezTo>
                  <a:pt x="3631368" y="62517"/>
                  <a:pt x="3737077" y="106599"/>
                  <a:pt x="3775671" y="173723"/>
                </a:cubicBezTo>
                <a:cubicBezTo>
                  <a:pt x="3941563" y="215570"/>
                  <a:pt x="4097257" y="252888"/>
                  <a:pt x="4136704" y="321462"/>
                </a:cubicBezTo>
                <a:cubicBezTo>
                  <a:pt x="4173652" y="373270"/>
                  <a:pt x="4173132" y="439037"/>
                  <a:pt x="4120544" y="481664"/>
                </a:cubicBezTo>
                <a:cubicBezTo>
                  <a:pt x="4247678" y="539453"/>
                  <a:pt x="4282038" y="631521"/>
                  <a:pt x="4238589" y="726609"/>
                </a:cubicBezTo>
                <a:cubicBezTo>
                  <a:pt x="4216434" y="860648"/>
                  <a:pt x="3935747" y="874285"/>
                  <a:pt x="3685610" y="941021"/>
                </a:cubicBezTo>
                <a:cubicBezTo>
                  <a:pt x="3678864" y="1015039"/>
                  <a:pt x="3617996" y="1087266"/>
                  <a:pt x="3487652" y="1124745"/>
                </a:cubicBezTo>
                <a:cubicBezTo>
                  <a:pt x="3287227" y="1204926"/>
                  <a:pt x="3001421" y="1192363"/>
                  <a:pt x="2813672" y="1146990"/>
                </a:cubicBezTo>
                <a:cubicBezTo>
                  <a:pt x="2721499" y="1202668"/>
                  <a:pt x="2543566" y="1340287"/>
                  <a:pt x="2332032" y="1342990"/>
                </a:cubicBezTo>
                <a:cubicBezTo>
                  <a:pt x="2055036" y="1372192"/>
                  <a:pt x="1777484" y="1310823"/>
                  <a:pt x="1623859" y="1223353"/>
                </a:cubicBezTo>
                <a:cubicBezTo>
                  <a:pt x="1321220" y="1315025"/>
                  <a:pt x="799119" y="1311469"/>
                  <a:pt x="571898" y="1105149"/>
                </a:cubicBezTo>
                <a:cubicBezTo>
                  <a:pt x="348766" y="1135550"/>
                  <a:pt x="165259" y="1040713"/>
                  <a:pt x="109374" y="973610"/>
                </a:cubicBezTo>
                <a:cubicBezTo>
                  <a:pt x="64707" y="920432"/>
                  <a:pt x="121770" y="851861"/>
                  <a:pt x="208204" y="796055"/>
                </a:cubicBezTo>
                <a:cubicBezTo>
                  <a:pt x="66765" y="765036"/>
                  <a:pt x="-10669" y="672668"/>
                  <a:pt x="-493" y="613888"/>
                </a:cubicBezTo>
                <a:cubicBezTo>
                  <a:pt x="5263" y="511258"/>
                  <a:pt x="142693" y="454395"/>
                  <a:pt x="380641" y="451973"/>
                </a:cubicBezTo>
                <a:cubicBezTo>
                  <a:pt x="381830" y="450628"/>
                  <a:pt x="383279" y="448943"/>
                  <a:pt x="384287" y="447705"/>
                </a:cubicBezTo>
                <a:close/>
              </a:path>
              <a:path w="4256720" h="1345919" fill="none" stroke="0" extrusionOk="0">
                <a:moveTo>
                  <a:pt x="462425" y="815558"/>
                </a:moveTo>
                <a:cubicBezTo>
                  <a:pt x="363164" y="811196"/>
                  <a:pt x="286860" y="815574"/>
                  <a:pt x="212836" y="790727"/>
                </a:cubicBezTo>
                <a:moveTo>
                  <a:pt x="682651" y="1087296"/>
                </a:moveTo>
                <a:cubicBezTo>
                  <a:pt x="645559" y="1090222"/>
                  <a:pt x="612184" y="1091377"/>
                  <a:pt x="573474" y="1099167"/>
                </a:cubicBezTo>
                <a:moveTo>
                  <a:pt x="1623662" y="1217869"/>
                </a:moveTo>
                <a:cubicBezTo>
                  <a:pt x="1602968" y="1200968"/>
                  <a:pt x="1573802" y="1188872"/>
                  <a:pt x="1557841" y="1163659"/>
                </a:cubicBezTo>
                <a:moveTo>
                  <a:pt x="2840473" y="1082685"/>
                </a:moveTo>
                <a:cubicBezTo>
                  <a:pt x="2837977" y="1104600"/>
                  <a:pt x="2828598" y="1128006"/>
                  <a:pt x="2814164" y="1142161"/>
                </a:cubicBezTo>
                <a:moveTo>
                  <a:pt x="3362907" y="715144"/>
                </a:moveTo>
                <a:cubicBezTo>
                  <a:pt x="3564349" y="738296"/>
                  <a:pt x="3689904" y="853806"/>
                  <a:pt x="3683245" y="937469"/>
                </a:cubicBezTo>
                <a:moveTo>
                  <a:pt x="4118573" y="478362"/>
                </a:moveTo>
                <a:cubicBezTo>
                  <a:pt x="4072783" y="512304"/>
                  <a:pt x="4029310" y="546596"/>
                  <a:pt x="3975894" y="561734"/>
                </a:cubicBezTo>
                <a:moveTo>
                  <a:pt x="3776262" y="169049"/>
                </a:moveTo>
                <a:cubicBezTo>
                  <a:pt x="3780801" y="181304"/>
                  <a:pt x="3785089" y="195879"/>
                  <a:pt x="3783751" y="208430"/>
                </a:cubicBezTo>
                <a:moveTo>
                  <a:pt x="2865206" y="123126"/>
                </a:moveTo>
                <a:cubicBezTo>
                  <a:pt x="2879167" y="107469"/>
                  <a:pt x="2908578" y="86595"/>
                  <a:pt x="2938319" y="72903"/>
                </a:cubicBezTo>
                <a:moveTo>
                  <a:pt x="2181667" y="147054"/>
                </a:moveTo>
                <a:cubicBezTo>
                  <a:pt x="2184888" y="131007"/>
                  <a:pt x="2204430" y="117699"/>
                  <a:pt x="2217041" y="103747"/>
                </a:cubicBezTo>
                <a:moveTo>
                  <a:pt x="1379492" y="161759"/>
                </a:moveTo>
                <a:cubicBezTo>
                  <a:pt x="1428958" y="172808"/>
                  <a:pt x="1470030" y="188348"/>
                  <a:pt x="1507588" y="203757"/>
                </a:cubicBezTo>
                <a:moveTo>
                  <a:pt x="406654" y="491914"/>
                </a:moveTo>
                <a:cubicBezTo>
                  <a:pt x="396751" y="476266"/>
                  <a:pt x="390896" y="460059"/>
                  <a:pt x="384287" y="447705"/>
                </a:cubicBezTo>
              </a:path>
            </a:pathLst>
          </a:custGeom>
          <a:ln w="19050">
            <a:extLst>
              <a:ext uri="{C807C97D-BFC1-408E-A445-0C87EB9F89A2}">
                <ask:lineSketchStyleProps xmlns:ask="http://schemas.microsoft.com/office/drawing/2018/sketchyshapes" sd="1050119024">
                  <a:prstGeom prst="cloud">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2225">
                  <a:solidFill>
                    <a:srgbClr val="349294"/>
                  </a:solidFill>
                  <a:prstDash val="solid"/>
                </a:ln>
                <a:solidFill>
                  <a:srgbClr val="349294">
                    <a:lumMod val="40000"/>
                    <a:lumOff val="60000"/>
                  </a:srgbClr>
                </a:solidFill>
                <a:effectLst/>
                <a:uLnTx/>
                <a:uFillTx/>
                <a:latin typeface="Times New Roman"/>
                <a:ea typeface="+mn-ea"/>
                <a:cs typeface="+mn-cs"/>
              </a:rPr>
              <a:t>Toán</a:t>
            </a:r>
            <a:endParaRPr kumimoji="0" lang="en-US" sz="4800" b="1" i="0" u="none" strike="noStrike" kern="1200" cap="none" spc="0" normalizeH="0" baseline="0" noProof="0" dirty="0">
              <a:ln w="22225">
                <a:solidFill>
                  <a:srgbClr val="349294"/>
                </a:solidFill>
                <a:prstDash val="solid"/>
              </a:ln>
              <a:solidFill>
                <a:srgbClr val="349294">
                  <a:lumMod val="40000"/>
                  <a:lumOff val="60000"/>
                </a:srgbClr>
              </a:solidFill>
              <a:effectLst/>
              <a:uLnTx/>
              <a:uFillTx/>
              <a:latin typeface="Times New Roman"/>
              <a:ea typeface="+mn-ea"/>
              <a:cs typeface="+mn-cs"/>
            </a:endParaRPr>
          </a:p>
        </p:txBody>
      </p:sp>
      <p:pic>
        <p:nvPicPr>
          <p:cNvPr id="10" name="Picture 9" descr="A picture containing vector graphics, businesscard&#10;&#10;Description automatically generated">
            <a:extLst>
              <a:ext uri="{FF2B5EF4-FFF2-40B4-BE49-F238E27FC236}">
                <a16:creationId xmlns:a16="http://schemas.microsoft.com/office/drawing/2014/main" id="{5FE75F33-4916-4412-96A2-F2CC365DABA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8008" y1="49894" x2="13453" y2="51271"/>
                        <a14:foregroundMark x1="21610" y1="29025" x2="24788" y2="34110"/>
                        <a14:foregroundMark x1="35487" y1="16843" x2="34852" y2="21610"/>
                        <a14:foregroundMark x1="57945" y1="16208" x2="57733" y2="22034"/>
                        <a14:foregroundMark x1="73411" y1="23093" x2="70657" y2="29237"/>
                        <a14:foregroundMark x1="84852" y1="35699" x2="85593" y2="38771"/>
                        <a14:foregroundMark x1="85593" y1="56992" x2="84958" y2="60593"/>
                        <a14:foregroundMark x1="67373" y1="81992" x2="30508" y2="84746"/>
                        <a14:foregroundMark x1="30508" y1="84746" x2="26059" y2="77225"/>
                        <a14:foregroundMark x1="26059" y1="77225" x2="30297" y2="71398"/>
                        <a14:foregroundMark x1="30297" y1="71398" x2="37394" y2="68220"/>
                        <a14:foregroundMark x1="37394" y1="68220" x2="37712" y2="68220"/>
                        <a14:foregroundMark x1="61758" y1="67479" x2="72987" y2="72458"/>
                        <a14:foregroundMark x1="72987" y1="72458" x2="74576" y2="79661"/>
                        <a14:foregroundMark x1="74576" y1="79661" x2="69174" y2="84428"/>
                        <a14:foregroundMark x1="69174" y1="84428" x2="58581" y2="85593"/>
                        <a14:foregroundMark x1="73517" y1="86017" x2="81038" y2="82097"/>
                        <a14:foregroundMark x1="81038" y1="82097" x2="76059" y2="72775"/>
                        <a14:foregroundMark x1="76059" y1="72775" x2="69174" y2="68008"/>
                        <a14:foregroundMark x1="69174" y1="68008" x2="59428" y2="66737"/>
                        <a14:foregroundMark x1="50000" y1="60911" x2="50000" y2="60911"/>
                        <a14:foregroundMark x1="32627" y1="67161" x2="23305" y2="75530"/>
                        <a14:foregroundMark x1="23305" y1="75530" x2="18326" y2="84746"/>
                        <a14:foregroundMark x1="18326" y1="84746" x2="25636" y2="88453"/>
                        <a14:foregroundMark x1="25636" y1="88453" x2="31992" y2="87288"/>
                        <a14:foregroundMark x1="16737" y1="84958" x2="16737" y2="84958"/>
                        <a14:foregroundMark x1="19068" y1="82309" x2="19068" y2="82309"/>
                        <a14:foregroundMark x1="16314" y1="82945" x2="16314" y2="82945"/>
                        <a14:foregroundMark x1="15890" y1="86017" x2="15042" y2="86441"/>
                        <a14:foregroundMark x1="15572" y1="82839" x2="15572" y2="82839"/>
                        <a14:foregroundMark x1="15784" y1="82945" x2="15784" y2="82945"/>
                        <a14:foregroundMark x1="15466" y1="83792" x2="15466" y2="83792"/>
                        <a14:foregroundMark x1="15360" y1="84110" x2="15360" y2="84110"/>
                        <a14:foregroundMark x1="29555" y1="81674" x2="29555" y2="81674"/>
                        <a14:foregroundMark x1="31356" y1="80403" x2="31356" y2="80403"/>
                        <a14:foregroundMark x1="31674" y1="80403" x2="32839" y2="80403"/>
                        <a14:foregroundMark x1="33581" y1="80403" x2="33581" y2="80403"/>
                        <a14:foregroundMark x1="35699" y1="81992" x2="32097" y2="72987"/>
                        <a14:foregroundMark x1="24682" y1="78708" x2="29979" y2="77860"/>
                        <a14:foregroundMark x1="34534" y1="71081" x2="36123" y2="83581"/>
                        <a14:foregroundMark x1="36123" y1="83581" x2="44597" y2="82521"/>
                        <a14:foregroundMark x1="44597" y1="82521" x2="38877" y2="77436"/>
                        <a14:foregroundMark x1="38877" y1="77436" x2="38347" y2="70021"/>
                        <a14:foregroundMark x1="38347" y1="70021" x2="30191" y2="72246"/>
                        <a14:foregroundMark x1="30191" y1="72246" x2="32945" y2="73411"/>
                        <a14:foregroundMark x1="32097" y1="66314" x2="43008" y2="67055"/>
                        <a14:foregroundMark x1="43008" y1="67055" x2="36229" y2="69597"/>
                        <a14:foregroundMark x1="36229" y1="69597" x2="32627" y2="68326"/>
                        <a14:foregroundMark x1="64513" y1="71928" x2="57733" y2="77860"/>
                        <a14:foregroundMark x1="57733" y1="77860" x2="63136" y2="83475"/>
                        <a14:foregroundMark x1="63136" y1="83475" x2="71504" y2="80403"/>
                        <a14:foregroundMark x1="71504" y1="80403" x2="65678" y2="70975"/>
                        <a14:foregroundMark x1="65678" y1="70975" x2="63453" y2="71610"/>
                        <a14:foregroundMark x1="80085" y1="82839" x2="84746" y2="89936"/>
                        <a14:foregroundMark x1="84746" y1="89936" x2="83898" y2="81356"/>
                        <a14:foregroundMark x1="83898" y1="81356" x2="79979" y2="78072"/>
                        <a14:foregroundMark x1="68114" y1="75530" x2="59110" y2="76801"/>
                        <a14:foregroundMark x1="59110" y1="76801" x2="65466" y2="79873"/>
                        <a14:foregroundMark x1="65466" y1="79873" x2="70975" y2="75953"/>
                        <a14:foregroundMark x1="49894" y1="78708" x2="56674" y2="75318"/>
                        <a14:foregroundMark x1="56674" y1="75318" x2="47775" y2="76483"/>
                        <a14:foregroundMark x1="47775" y1="76483" x2="46822" y2="77436"/>
                        <a14:foregroundMark x1="44809" y1="77225" x2="48199" y2="75636"/>
                        <a14:foregroundMark x1="52013" y1="78284" x2="56144" y2="79449"/>
                        <a14:foregroundMark x1="41102" y1="76801" x2="40572" y2="75212"/>
                        <a14:foregroundMark x1="41525" y1="78284" x2="41949" y2="78284"/>
                        <a14:foregroundMark x1="41949" y1="78284" x2="41949" y2="78284"/>
                        <a14:foregroundMark x1="71716" y1="64513" x2="71716" y2="64513"/>
                        <a14:foregroundMark x1="57521" y1="14725" x2="57521" y2="14725"/>
                        <a14:foregroundMark x1="56568" y1="14725" x2="56568" y2="14725"/>
                        <a14:foregroundMark x1="36123" y1="15996" x2="36123" y2="15996"/>
                        <a14:foregroundMark x1="36123" y1="15996" x2="36123" y2="15996"/>
                        <a14:foregroundMark x1="38877" y1="14831" x2="35699" y2="21292"/>
                        <a14:foregroundMark x1="35699" y1="21292" x2="38136" y2="21504"/>
                        <a14:foregroundMark x1="43326" y1="11017" x2="43326" y2="11017"/>
                        <a14:foregroundMark x1="43008" y1="10487" x2="42373" y2="11017"/>
                        <a14:foregroundMark x1="43432" y1="42797" x2="43432" y2="42797"/>
                        <a14:foregroundMark x1="43432" y1="42797" x2="43432" y2="42797"/>
                        <a14:foregroundMark x1="43962" y1="40678" x2="43962" y2="40678"/>
                        <a14:foregroundMark x1="43962" y1="40678" x2="43962" y2="40678"/>
                        <a14:foregroundMark x1="54449" y1="41102" x2="54449" y2="41102"/>
                        <a14:foregroundMark x1="54449" y1="41102" x2="54449" y2="41102"/>
                        <a14:foregroundMark x1="57521" y1="41843" x2="57521" y2="41843"/>
                        <a14:foregroundMark x1="57521" y1="41843" x2="57521" y2="41843"/>
                      </a14:backgroundRemoval>
                    </a14:imgEffect>
                  </a14:imgLayer>
                </a14:imgProps>
              </a:ext>
              <a:ext uri="{28A0092B-C50C-407E-A947-70E740481C1C}">
                <a14:useLocalDpi xmlns:a14="http://schemas.microsoft.com/office/drawing/2010/main" val="0"/>
              </a:ext>
            </a:extLst>
          </a:blip>
          <a:stretch>
            <a:fillRect/>
          </a:stretch>
        </p:blipFill>
        <p:spPr>
          <a:xfrm>
            <a:off x="3542649" y="3363320"/>
            <a:ext cx="3671394" cy="3671394"/>
          </a:xfrm>
          <a:prstGeom prst="rect">
            <a:avLst/>
          </a:prstGeom>
        </p:spPr>
      </p:pic>
      <p:pic>
        <p:nvPicPr>
          <p:cNvPr id="7" name="Picture 6">
            <a:extLst>
              <a:ext uri="{FF2B5EF4-FFF2-40B4-BE49-F238E27FC236}">
                <a16:creationId xmlns:a16="http://schemas.microsoft.com/office/drawing/2014/main" id="{C870A727-3B09-4416-901F-FD3E0E6AD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272" y="1658983"/>
            <a:ext cx="10267487" cy="2760744"/>
          </a:xfrm>
          <a:prstGeom prst="rect">
            <a:avLst/>
          </a:prstGeom>
        </p:spPr>
      </p:pic>
    </p:spTree>
    <p:extLst>
      <p:ext uri="{BB962C8B-B14F-4D97-AF65-F5344CB8AC3E}">
        <p14:creationId xmlns:p14="http://schemas.microsoft.com/office/powerpoint/2010/main" val="22486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Group 250">
            <a:extLst>
              <a:ext uri="{FF2B5EF4-FFF2-40B4-BE49-F238E27FC236}">
                <a16:creationId xmlns:a16="http://schemas.microsoft.com/office/drawing/2014/main" id="{BAD0B418-0841-4468-989F-CAF88AA353BE}"/>
              </a:ext>
            </a:extLst>
          </p:cNvPr>
          <p:cNvGrpSpPr/>
          <p:nvPr/>
        </p:nvGrpSpPr>
        <p:grpSpPr>
          <a:xfrm>
            <a:off x="-135158" y="439837"/>
            <a:ext cx="12520069" cy="7336743"/>
            <a:chOff x="-135158" y="439837"/>
            <a:chExt cx="12520069" cy="7336743"/>
          </a:xfrm>
        </p:grpSpPr>
        <p:pic>
          <p:nvPicPr>
            <p:cNvPr id="250" name="Graphic 249">
              <a:extLst>
                <a:ext uri="{FF2B5EF4-FFF2-40B4-BE49-F238E27FC236}">
                  <a16:creationId xmlns:a16="http://schemas.microsoft.com/office/drawing/2014/main" id="{A01E01B0-D109-4CE4-999D-2425B94A5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158" y="439837"/>
              <a:ext cx="12520069" cy="6643869"/>
            </a:xfrm>
            <a:prstGeom prst="rect">
              <a:avLst/>
            </a:prstGeom>
          </p:spPr>
        </p:pic>
        <p:pic>
          <p:nvPicPr>
            <p:cNvPr id="247" name="Graphic 246">
              <a:extLst>
                <a:ext uri="{FF2B5EF4-FFF2-40B4-BE49-F238E27FC236}">
                  <a16:creationId xmlns:a16="http://schemas.microsoft.com/office/drawing/2014/main" id="{03C2DC82-2D5B-4560-83B3-530900C5BC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1238" y="1550030"/>
              <a:ext cx="4321411" cy="6226550"/>
            </a:xfrm>
            <a:prstGeom prst="rect">
              <a:avLst/>
            </a:prstGeom>
          </p:spPr>
        </p:pic>
      </p:grpSp>
      <p:pic>
        <p:nvPicPr>
          <p:cNvPr id="2" name="Picture 1">
            <a:extLst>
              <a:ext uri="{FF2B5EF4-FFF2-40B4-BE49-F238E27FC236}">
                <a16:creationId xmlns:a16="http://schemas.microsoft.com/office/drawing/2014/main" id="{4762A806-C282-477F-A95D-823999320212}"/>
              </a:ext>
            </a:extLst>
          </p:cNvPr>
          <p:cNvPicPr>
            <a:picLocks noChangeAspect="1"/>
          </p:cNvPicPr>
          <p:nvPr/>
        </p:nvPicPr>
        <p:blipFill>
          <a:blip r:embed="rId7"/>
          <a:stretch>
            <a:fillRect/>
          </a:stretch>
        </p:blipFill>
        <p:spPr>
          <a:xfrm>
            <a:off x="3462747" y="439837"/>
            <a:ext cx="5005250" cy="1499746"/>
          </a:xfrm>
          <a:prstGeom prst="rect">
            <a:avLst/>
          </a:prstGeom>
        </p:spPr>
      </p:pic>
    </p:spTree>
    <p:extLst>
      <p:ext uri="{BB962C8B-B14F-4D97-AF65-F5344CB8AC3E}">
        <p14:creationId xmlns:p14="http://schemas.microsoft.com/office/powerpoint/2010/main" val="356379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889" b="13556"/>
          <a:stretch/>
        </p:blipFill>
        <p:spPr>
          <a:xfrm>
            <a:off x="15081" y="47440"/>
            <a:ext cx="12161838" cy="6648080"/>
          </a:xfrm>
          <a:prstGeom prst="rect">
            <a:avLst/>
          </a:prstGeom>
        </p:spPr>
      </p:pic>
      <p:sp>
        <p:nvSpPr>
          <p:cNvPr id="3" name="Rounded Rectangular Callout 2"/>
          <p:cNvSpPr/>
          <p:nvPr/>
        </p:nvSpPr>
        <p:spPr>
          <a:xfrm>
            <a:off x="759387" y="845716"/>
            <a:ext cx="3595878" cy="1390360"/>
          </a:xfrm>
          <a:prstGeom prst="wedgeRoundRectCallout">
            <a:avLst>
              <a:gd name="adj1" fmla="val 49497"/>
              <a:gd name="adj2" fmla="val 772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Arial-Rounded" pitchFamily="34" charset="0"/>
                <a:ea typeface="Arial-Rounded" pitchFamily="34" charset="0"/>
                <a:cs typeface="Arial-Rounded" pitchFamily="34" charset="0"/>
                <a:sym typeface="Arial"/>
              </a:rPr>
              <a:t>CÙNG CHÚNG TỚ ĐI SIÊU THỊ NÀO!</a:t>
            </a:r>
            <a:endParaRPr kumimoji="0" lang="vi-VN" sz="3200" b="0" i="0" u="none" strike="noStrike" kern="0" cap="none" spc="0" normalizeH="0" baseline="0" noProof="0">
              <a:ln>
                <a:noFill/>
              </a:ln>
              <a:solidFill>
                <a:srgbClr val="000000"/>
              </a:solidFill>
              <a:effectLst/>
              <a:uLnTx/>
              <a:uFillTx/>
              <a:latin typeface="Arial-Rounded" pitchFamily="34" charset="0"/>
              <a:ea typeface="Arial-Rounded" pitchFamily="34" charset="0"/>
              <a:cs typeface="Arial-Rounded" pitchFamily="34" charset="0"/>
              <a:sym typeface="Aria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703" y="2590800"/>
            <a:ext cx="4124325" cy="237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808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5"/>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10">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3" name="Picture 3" descr="8934673576390 1 (1).jpg">
            <a:extLst>
              <a:ext uri="{FF2B5EF4-FFF2-40B4-BE49-F238E27FC236}">
                <a16:creationId xmlns:a16="http://schemas.microsoft.com/office/drawing/2014/main" id="{7494534E-2D14-3E13-B447-9300FD97408D}"/>
              </a:ext>
            </a:extLst>
          </p:cNvPr>
          <p:cNvPicPr>
            <a:picLocks noChangeAspect="1"/>
          </p:cNvPicPr>
          <p:nvPr/>
        </p:nvPicPr>
        <p:blipFill>
          <a:blip r:embed="rId11">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a:extLst>
              <a:ext uri="{FF2B5EF4-FFF2-40B4-BE49-F238E27FC236}">
                <a16:creationId xmlns:a16="http://schemas.microsoft.com/office/drawing/2014/main" id="{26A891D4-092B-778C-7D97-705C6F4F303A}"/>
              </a:ext>
            </a:extLst>
          </p:cNvPr>
          <p:cNvPicPr>
            <a:picLocks noChangeAspect="1"/>
          </p:cNvPicPr>
          <p:nvPr/>
        </p:nvPicPr>
        <p:blipFill>
          <a:blip r:embed="rId12">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a:extLst>
              <a:ext uri="{FF2B5EF4-FFF2-40B4-BE49-F238E27FC236}">
                <a16:creationId xmlns:a16="http://schemas.microsoft.com/office/drawing/2014/main" id="{1D9398DC-651B-667D-089C-A8F93BA20502}"/>
              </a:ext>
            </a:extLst>
          </p:cNvPr>
          <p:cNvPicPr>
            <a:picLocks noChangeAspect="1"/>
          </p:cNvPicPr>
          <p:nvPr/>
        </p:nvPicPr>
        <p:blipFill>
          <a:blip r:embed="rId13">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a:extLst>
              <a:ext uri="{FF2B5EF4-FFF2-40B4-BE49-F238E27FC236}">
                <a16:creationId xmlns:a16="http://schemas.microsoft.com/office/drawing/2014/main" id="{36062F47-70B8-F977-BC40-ABA1BC888CF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tải xuống (2).jpg">
            <a:extLst>
              <a:ext uri="{FF2B5EF4-FFF2-40B4-BE49-F238E27FC236}">
                <a16:creationId xmlns:a16="http://schemas.microsoft.com/office/drawing/2014/main" id="{6D7691C1-6A3C-2A00-895A-CA2E34050D3D}"/>
              </a:ext>
            </a:extLst>
          </p:cNvPr>
          <p:cNvPicPr>
            <a:picLocks noChangeAspect="1"/>
          </p:cNvPicPr>
          <p:nvPr/>
        </p:nvPicPr>
        <p:blipFill>
          <a:blip r:embed="rId15">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hẩu-trang-y-tế.jpg">
            <a:extLst>
              <a:ext uri="{FF2B5EF4-FFF2-40B4-BE49-F238E27FC236}">
                <a16:creationId xmlns:a16="http://schemas.microsoft.com/office/drawing/2014/main" id="{669B0D77-F3B7-EEA3-BD4D-78455520C63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467100" y="2971801"/>
            <a:ext cx="9715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B1vH1kQFXXXXanaXXXq6xXFXXXX.jpg">
            <a:extLst>
              <a:ext uri="{FF2B5EF4-FFF2-40B4-BE49-F238E27FC236}">
                <a16:creationId xmlns:a16="http://schemas.microsoft.com/office/drawing/2014/main" id="{0BD84092-BB02-2A76-8F47-B88ECDD89246}"/>
              </a:ext>
            </a:extLst>
          </p:cNvPr>
          <p:cNvPicPr>
            <a:picLocks noChangeAspect="1"/>
          </p:cNvPicPr>
          <p:nvPr/>
        </p:nvPicPr>
        <p:blipFill>
          <a:blip r:embed="rId17">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8E1D685-06C2-B45F-3918-1881C001A8D8}"/>
              </a:ext>
            </a:extLst>
          </p:cNvPr>
          <p:cNvSpPr txBox="1"/>
          <p:nvPr/>
        </p:nvSpPr>
        <p:spPr>
          <a:xfrm>
            <a:off x="3433764" y="1600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8000đ</a:t>
            </a:r>
          </a:p>
        </p:txBody>
      </p:sp>
      <p:sp>
        <p:nvSpPr>
          <p:cNvPr id="13" name="TextBox 12">
            <a:extLst>
              <a:ext uri="{FF2B5EF4-FFF2-40B4-BE49-F238E27FC236}">
                <a16:creationId xmlns:a16="http://schemas.microsoft.com/office/drawing/2014/main" id="{D52874DE-5A52-9BF9-03AD-D72228638952}"/>
              </a:ext>
            </a:extLst>
          </p:cNvPr>
          <p:cNvSpPr txBox="1"/>
          <p:nvPr/>
        </p:nvSpPr>
        <p:spPr>
          <a:xfrm>
            <a:off x="5751513" y="1495426"/>
            <a:ext cx="1136850"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20000đ</a:t>
            </a:r>
          </a:p>
        </p:txBody>
      </p:sp>
      <p:sp>
        <p:nvSpPr>
          <p:cNvPr id="14" name="TextBox 13">
            <a:extLst>
              <a:ext uri="{FF2B5EF4-FFF2-40B4-BE49-F238E27FC236}">
                <a16:creationId xmlns:a16="http://schemas.microsoft.com/office/drawing/2014/main" id="{C28DBF8F-B791-9E59-424F-E1C046568954}"/>
              </a:ext>
            </a:extLst>
          </p:cNvPr>
          <p:cNvSpPr txBox="1"/>
          <p:nvPr/>
        </p:nvSpPr>
        <p:spPr>
          <a:xfrm>
            <a:off x="8143876" y="16764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5000đ</a:t>
            </a:r>
          </a:p>
        </p:txBody>
      </p:sp>
      <p:sp>
        <p:nvSpPr>
          <p:cNvPr id="15" name="TextBox 14">
            <a:extLst>
              <a:ext uri="{FF2B5EF4-FFF2-40B4-BE49-F238E27FC236}">
                <a16:creationId xmlns:a16="http://schemas.microsoft.com/office/drawing/2014/main" id="{0AB2D135-139C-2AA7-4288-F83576C87ED6}"/>
              </a:ext>
            </a:extLst>
          </p:cNvPr>
          <p:cNvSpPr txBox="1"/>
          <p:nvPr/>
        </p:nvSpPr>
        <p:spPr>
          <a:xfrm>
            <a:off x="4581526" y="2743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4000đ</a:t>
            </a:r>
          </a:p>
        </p:txBody>
      </p:sp>
      <p:sp>
        <p:nvSpPr>
          <p:cNvPr id="16" name="TextBox 15">
            <a:extLst>
              <a:ext uri="{FF2B5EF4-FFF2-40B4-BE49-F238E27FC236}">
                <a16:creationId xmlns:a16="http://schemas.microsoft.com/office/drawing/2014/main" id="{A80C0747-8341-091A-9228-BAB76B752B18}"/>
              </a:ext>
            </a:extLst>
          </p:cNvPr>
          <p:cNvSpPr txBox="1"/>
          <p:nvPr/>
        </p:nvSpPr>
        <p:spPr>
          <a:xfrm>
            <a:off x="3433764" y="4267201"/>
            <a:ext cx="105028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2 000đ</a:t>
            </a:r>
          </a:p>
        </p:txBody>
      </p:sp>
      <p:sp>
        <p:nvSpPr>
          <p:cNvPr id="17" name="TextBox 16">
            <a:extLst>
              <a:ext uri="{FF2B5EF4-FFF2-40B4-BE49-F238E27FC236}">
                <a16:creationId xmlns:a16="http://schemas.microsoft.com/office/drawing/2014/main" id="{733B096B-70AA-EC91-0F92-C6F82FBA393D}"/>
              </a:ext>
            </a:extLst>
          </p:cNvPr>
          <p:cNvSpPr txBox="1"/>
          <p:nvPr/>
        </p:nvSpPr>
        <p:spPr>
          <a:xfrm>
            <a:off x="5772149" y="4191001"/>
            <a:ext cx="1362075"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2400" b="1" dirty="0">
                <a:solidFill>
                  <a:prstClr val="black"/>
                </a:solidFill>
                <a:latin typeface="Calibri"/>
              </a:rPr>
              <a:t>17000đ</a:t>
            </a:r>
          </a:p>
        </p:txBody>
      </p:sp>
      <p:sp>
        <p:nvSpPr>
          <p:cNvPr id="26" name="TextBox 25">
            <a:extLst>
              <a:ext uri="{FF2B5EF4-FFF2-40B4-BE49-F238E27FC236}">
                <a16:creationId xmlns:a16="http://schemas.microsoft.com/office/drawing/2014/main" id="{6E068AFD-4C94-4B3D-8B0C-80333EE9FA44}"/>
              </a:ext>
            </a:extLst>
          </p:cNvPr>
          <p:cNvSpPr txBox="1"/>
          <p:nvPr/>
        </p:nvSpPr>
        <p:spPr>
          <a:xfrm>
            <a:off x="7172326" y="3122613"/>
            <a:ext cx="981075"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7000đ</a:t>
            </a:r>
          </a:p>
        </p:txBody>
      </p:sp>
      <p:sp>
        <p:nvSpPr>
          <p:cNvPr id="27" name="Title 1">
            <a:extLst>
              <a:ext uri="{FF2B5EF4-FFF2-40B4-BE49-F238E27FC236}">
                <a16:creationId xmlns:a16="http://schemas.microsoft.com/office/drawing/2014/main" id="{DA7CC624-5FC2-1327-6FFB-B0A67EF4A91C}"/>
              </a:ext>
            </a:extLst>
          </p:cNvPr>
          <p:cNvSpPr txBox="1">
            <a:spLocks/>
          </p:cNvSpPr>
          <p:nvPr/>
        </p:nvSpPr>
        <p:spPr>
          <a:xfrm>
            <a:off x="3172862" y="5155856"/>
            <a:ext cx="7462837" cy="1046162"/>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Mai có </a:t>
            </a: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000 đồng, Mai có vừa đủ tiền để 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pic>
        <p:nvPicPr>
          <p:cNvPr id="28" name="nhacchuong.net_you-know-ill-go-get.mp3">
            <a:hlinkClick r:id="" action="ppaction://media"/>
            <a:extLst>
              <a:ext uri="{FF2B5EF4-FFF2-40B4-BE49-F238E27FC236}">
                <a16:creationId xmlns:a16="http://schemas.microsoft.com/office/drawing/2014/main" id="{44CB3B1C-FA36-5110-2796-B671E4C12A76}"/>
              </a:ext>
            </a:extLst>
          </p:cNvPr>
          <p:cNvPicPr>
            <a:picLocks noRot="1" noChangeAspect="1"/>
          </p:cNvPicPr>
          <p:nvPr>
            <a:audioFile r:link="rId1"/>
          </p:nvPr>
        </p:nvPicPr>
        <p:blipFill>
          <a:blip r:embed="rId18">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8D3AC0B3-1B0E-31A0-A808-753076E52164}"/>
              </a:ext>
            </a:extLst>
          </p:cNvPr>
          <p:cNvPicPr>
            <a:picLocks noChangeAspect="1"/>
          </p:cNvPicPr>
          <p:nvPr/>
        </p:nvPicPr>
        <p:blipFill>
          <a:blip r:embed="rId19">
            <a:extLst>
              <a:ext uri="{28A0092B-C50C-407E-A947-70E740481C1C}">
                <a14:useLocalDpi xmlns:a14="http://schemas.microsoft.com/office/drawing/2010/main" val="0"/>
              </a:ext>
            </a:extLst>
          </a:blip>
          <a:srcRect l="7877" r="2191"/>
          <a:stretch>
            <a:fillRect/>
          </a:stretch>
        </p:blipFill>
        <p:spPr bwMode="auto">
          <a:xfrm>
            <a:off x="10652815" y="3616187"/>
            <a:ext cx="13271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931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25E-6 1.48148E-6 L 0.52487 0.12454 " pathEditMode="relative" rAng="0" ptsTypes="AA">
                                      <p:cBhvr>
                                        <p:cTn id="13" dur="2000" fill="hold"/>
                                        <p:tgtEl>
                                          <p:spTgt spid="8"/>
                                        </p:tgtEl>
                                        <p:attrNameLst>
                                          <p:attrName>ppt_x</p:attrName>
                                          <p:attrName>ppt_y</p:attrName>
                                        </p:attrNameLst>
                                      </p:cBhvr>
                                      <p:rCtr x="26237" y="6227"/>
                                    </p:animMotion>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9">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2" name="Picture 3" descr="8934673576390 1 (1).jpg">
            <a:extLst>
              <a:ext uri="{FF2B5EF4-FFF2-40B4-BE49-F238E27FC236}">
                <a16:creationId xmlns:a16="http://schemas.microsoft.com/office/drawing/2014/main" id="{2081EAAE-431B-FB61-8CD3-0CD626291300}"/>
              </a:ext>
            </a:extLst>
          </p:cNvPr>
          <p:cNvPicPr>
            <a:picLocks noChangeAspect="1"/>
          </p:cNvPicPr>
          <p:nvPr/>
        </p:nvPicPr>
        <p:blipFill>
          <a:blip r:embed="rId10">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banh-choco-pie-396g-12-cai-201903151505091563.jpg">
            <a:extLst>
              <a:ext uri="{FF2B5EF4-FFF2-40B4-BE49-F238E27FC236}">
                <a16:creationId xmlns:a16="http://schemas.microsoft.com/office/drawing/2014/main" id="{89A367D4-3048-EB48-1BA6-4035C7A2F6D8}"/>
              </a:ext>
            </a:extLst>
          </p:cNvPr>
          <p:cNvPicPr>
            <a:picLocks noChangeAspect="1"/>
          </p:cNvPicPr>
          <p:nvPr/>
        </p:nvPicPr>
        <p:blipFill>
          <a:blip r:embed="rId11">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hongha_05804_e2e77ef654554394858151595d01ffd4.jpg">
            <a:extLst>
              <a:ext uri="{FF2B5EF4-FFF2-40B4-BE49-F238E27FC236}">
                <a16:creationId xmlns:a16="http://schemas.microsoft.com/office/drawing/2014/main" id="{E299EAA0-84EF-5B24-D7DF-A7968A066058}"/>
              </a:ext>
            </a:extLst>
          </p:cNvPr>
          <p:cNvPicPr>
            <a:picLocks noChangeAspect="1"/>
          </p:cNvPicPr>
          <p:nvPr/>
        </p:nvPicPr>
        <p:blipFill>
          <a:blip r:embed="rId12">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thung-30-goi-mi-tom-chua-cay-hao-hao-t2.jpg">
            <a:extLst>
              <a:ext uri="{FF2B5EF4-FFF2-40B4-BE49-F238E27FC236}">
                <a16:creationId xmlns:a16="http://schemas.microsoft.com/office/drawing/2014/main" id="{187A9636-BAD3-1363-C9D1-3D01ECCC536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tải xuống (2).jpg">
            <a:extLst>
              <a:ext uri="{FF2B5EF4-FFF2-40B4-BE49-F238E27FC236}">
                <a16:creationId xmlns:a16="http://schemas.microsoft.com/office/drawing/2014/main" id="{3489BEB1-E155-53B3-F921-FCE645FF96AB}"/>
              </a:ext>
            </a:extLst>
          </p:cNvPr>
          <p:cNvPicPr>
            <a:picLocks noChangeAspect="1"/>
          </p:cNvPicPr>
          <p:nvPr/>
        </p:nvPicPr>
        <p:blipFill>
          <a:blip r:embed="rId14">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HTB1vH1kQFXXXXanaXXXq6xXFXXXX.jpg">
            <a:extLst>
              <a:ext uri="{FF2B5EF4-FFF2-40B4-BE49-F238E27FC236}">
                <a16:creationId xmlns:a16="http://schemas.microsoft.com/office/drawing/2014/main" id="{FD00D63B-ECEF-C6E1-1938-008C1D4F4C8D}"/>
              </a:ext>
            </a:extLst>
          </p:cNvPr>
          <p:cNvPicPr>
            <a:picLocks noChangeAspect="1"/>
          </p:cNvPicPr>
          <p:nvPr/>
        </p:nvPicPr>
        <p:blipFill>
          <a:blip r:embed="rId15">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sach-giao-khoa-toan-lop-3.jpg">
            <a:extLst>
              <a:ext uri="{FF2B5EF4-FFF2-40B4-BE49-F238E27FC236}">
                <a16:creationId xmlns:a16="http://schemas.microsoft.com/office/drawing/2014/main" id="{B4DB792D-4DCF-A124-A71F-371EC7DE8871}"/>
              </a:ext>
            </a:extLst>
          </p:cNvPr>
          <p:cNvPicPr>
            <a:picLocks noChangeAspect="1"/>
          </p:cNvPicPr>
          <p:nvPr/>
        </p:nvPicPr>
        <p:blipFill>
          <a:blip r:embed="rId16">
            <a:extLst>
              <a:ext uri="{28A0092B-C50C-407E-A947-70E740481C1C}">
                <a14:useLocalDpi xmlns:a14="http://schemas.microsoft.com/office/drawing/2010/main" val="0"/>
              </a:ext>
            </a:extLst>
          </a:blip>
          <a:srcRect l="7777" r="7777"/>
          <a:stretch>
            <a:fillRect/>
          </a:stretch>
        </p:blipFill>
        <p:spPr bwMode="auto">
          <a:xfrm>
            <a:off x="8267700" y="2438401"/>
            <a:ext cx="971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CAFE3841-50C4-1CEA-7A92-5F53B1D23280}"/>
              </a:ext>
            </a:extLst>
          </p:cNvPr>
          <p:cNvSpPr txBox="1"/>
          <p:nvPr/>
        </p:nvSpPr>
        <p:spPr>
          <a:xfrm>
            <a:off x="3662363" y="1600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a:t>
            </a:r>
          </a:p>
        </p:txBody>
      </p:sp>
      <p:sp>
        <p:nvSpPr>
          <p:cNvPr id="32" name="TextBox 31">
            <a:extLst>
              <a:ext uri="{FF2B5EF4-FFF2-40B4-BE49-F238E27FC236}">
                <a16:creationId xmlns:a16="http://schemas.microsoft.com/office/drawing/2014/main" id="{CC7A152D-CE17-1E55-5EAA-E21652131A19}"/>
              </a:ext>
            </a:extLst>
          </p:cNvPr>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a:t>
            </a:r>
          </a:p>
        </p:txBody>
      </p:sp>
      <p:sp>
        <p:nvSpPr>
          <p:cNvPr id="33" name="TextBox 32">
            <a:extLst>
              <a:ext uri="{FF2B5EF4-FFF2-40B4-BE49-F238E27FC236}">
                <a16:creationId xmlns:a16="http://schemas.microsoft.com/office/drawing/2014/main" id="{8B029F1B-10E0-63CA-ADB1-AF17A8FD293B}"/>
              </a:ext>
            </a:extLst>
          </p:cNvPr>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a:t>
            </a:r>
          </a:p>
        </p:txBody>
      </p:sp>
      <p:sp>
        <p:nvSpPr>
          <p:cNvPr id="34" name="TextBox 33">
            <a:extLst>
              <a:ext uri="{FF2B5EF4-FFF2-40B4-BE49-F238E27FC236}">
                <a16:creationId xmlns:a16="http://schemas.microsoft.com/office/drawing/2014/main" id="{EC07F5EE-69A5-02D4-2BFF-631644EB560E}"/>
              </a:ext>
            </a:extLst>
          </p:cNvPr>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a:t>
            </a:r>
          </a:p>
        </p:txBody>
      </p:sp>
      <p:sp>
        <p:nvSpPr>
          <p:cNvPr id="35" name="TextBox 34">
            <a:extLst>
              <a:ext uri="{FF2B5EF4-FFF2-40B4-BE49-F238E27FC236}">
                <a16:creationId xmlns:a16="http://schemas.microsoft.com/office/drawing/2014/main" id="{00F70EED-D2E0-96AE-B9E6-9707F6714179}"/>
              </a:ext>
            </a:extLst>
          </p:cNvPr>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17000</a:t>
            </a:r>
          </a:p>
        </p:txBody>
      </p:sp>
      <p:sp>
        <p:nvSpPr>
          <p:cNvPr id="36" name="TextBox 35">
            <a:extLst>
              <a:ext uri="{FF2B5EF4-FFF2-40B4-BE49-F238E27FC236}">
                <a16:creationId xmlns:a16="http://schemas.microsoft.com/office/drawing/2014/main" id="{A097D23B-7166-EE27-273B-DA8AB2E3A70E}"/>
              </a:ext>
            </a:extLst>
          </p:cNvPr>
          <p:cNvSpPr txBox="1"/>
          <p:nvPr/>
        </p:nvSpPr>
        <p:spPr>
          <a:xfrm>
            <a:off x="8496301" y="40386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25000</a:t>
            </a:r>
          </a:p>
        </p:txBody>
      </p:sp>
      <p:sp>
        <p:nvSpPr>
          <p:cNvPr id="37" name="TextBox 36">
            <a:extLst>
              <a:ext uri="{FF2B5EF4-FFF2-40B4-BE49-F238E27FC236}">
                <a16:creationId xmlns:a16="http://schemas.microsoft.com/office/drawing/2014/main" id="{94570183-48A2-F7F4-0760-AA6E07947A62}"/>
              </a:ext>
            </a:extLst>
          </p:cNvPr>
          <p:cNvSpPr txBox="1"/>
          <p:nvPr/>
        </p:nvSpPr>
        <p:spPr>
          <a:xfrm>
            <a:off x="7239000" y="3124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7000</a:t>
            </a:r>
          </a:p>
        </p:txBody>
      </p:sp>
      <p:pic>
        <p:nvPicPr>
          <p:cNvPr id="38" name="Picture 37">
            <a:extLst>
              <a:ext uri="{FF2B5EF4-FFF2-40B4-BE49-F238E27FC236}">
                <a16:creationId xmlns:a16="http://schemas.microsoft.com/office/drawing/2014/main" id="{27DBE5DB-D1C3-068E-100D-A799C23DD65F}"/>
              </a:ext>
            </a:extLst>
          </p:cNvPr>
          <p:cNvPicPr>
            <a:picLocks noChangeAspect="1"/>
          </p:cNvPicPr>
          <p:nvPr/>
        </p:nvPicPr>
        <p:blipFill>
          <a:blip r:embed="rId17">
            <a:extLst>
              <a:ext uri="{28A0092B-C50C-407E-A947-70E740481C1C}">
                <a14:useLocalDpi xmlns:a14="http://schemas.microsoft.com/office/drawing/2010/main" val="0"/>
              </a:ext>
            </a:extLst>
          </a:blip>
          <a:srcRect l="20410" r="22896"/>
          <a:stretch>
            <a:fillRect/>
          </a:stretch>
        </p:blipFill>
        <p:spPr bwMode="auto">
          <a:xfrm>
            <a:off x="1676400" y="3354389"/>
            <a:ext cx="14859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itle 1">
            <a:extLst>
              <a:ext uri="{FF2B5EF4-FFF2-40B4-BE49-F238E27FC236}">
                <a16:creationId xmlns:a16="http://schemas.microsoft.com/office/drawing/2014/main" id="{86F2A6F3-3B1D-9433-0EB2-544D0ACF06D1}"/>
              </a:ext>
            </a:extLst>
          </p:cNvPr>
          <p:cNvSpPr txBox="1">
            <a:spLocks/>
          </p:cNvSpPr>
          <p:nvPr/>
        </p:nvSpPr>
        <p:spPr>
          <a:xfrm>
            <a:off x="2801178" y="5247862"/>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Tuấn</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 </a:t>
            </a:r>
            <a:r>
              <a:rPr lang="en-US" altLang="en-US" sz="3200" b="1" dirty="0">
                <a:solidFill>
                  <a:srgbClr val="002060"/>
                </a:solidFill>
                <a:latin typeface="Calibri" panose="020F0502020204030204" pitchFamily="34" charset="0"/>
                <a:cs typeface="Calibri" panose="020F0502020204030204" pitchFamily="34" charset="0"/>
              </a:rPr>
              <a:t>2</a:t>
            </a:r>
            <a:r>
              <a:rPr lang="vi-VN" altLang="en-US" sz="3200" b="1" dirty="0">
                <a:solidFill>
                  <a:srgbClr val="002060"/>
                </a:solidFill>
                <a:latin typeface="Calibri" panose="020F0502020204030204" pitchFamily="34" charset="0"/>
                <a:cs typeface="Calibri" panose="020F0502020204030204" pitchFamily="34" charset="0"/>
              </a:rPr>
              <a:t>000 đồng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và</a:t>
            </a:r>
            <a:r>
              <a:rPr lang="en-US" altLang="en-US" sz="3200" b="1" dirty="0">
                <a:solidFill>
                  <a:srgbClr val="002060"/>
                </a:solidFill>
                <a:latin typeface="Calibri" panose="020F0502020204030204" pitchFamily="34" charset="0"/>
                <a:cs typeface="Calibri" panose="020F0502020204030204" pitchFamily="34" charset="0"/>
              </a:rPr>
              <a:t> 5000 </a:t>
            </a:r>
            <a:r>
              <a:rPr lang="en-US" altLang="en-US" sz="3200" b="1" dirty="0" err="1">
                <a:solidFill>
                  <a:srgbClr val="002060"/>
                </a:solidFill>
                <a:latin typeface="Calibri" panose="020F0502020204030204" pitchFamily="34" charset="0"/>
                <a:cs typeface="Calibri" panose="020F0502020204030204" pitchFamily="34" charset="0"/>
              </a:rPr>
              <a:t>đồng</a:t>
            </a:r>
            <a:r>
              <a:rPr lang="vi-VN"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Tuấn</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 vừa đủ tiền để 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82214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0.70"/>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5E-6 -3.33333E-6 L -0.37722 0.25556 " pathEditMode="relative" rAng="0" ptsTypes="AA">
                                      <p:cBhvr>
                                        <p:cTn id="13" dur="2000" fill="hold"/>
                                        <p:tgtEl>
                                          <p:spTgt spid="23"/>
                                        </p:tgtEl>
                                        <p:attrNameLst>
                                          <p:attrName>ppt_x</p:attrName>
                                          <p:attrName>ppt_y</p:attrName>
                                        </p:attrNameLst>
                                      </p:cBhvr>
                                      <p:rCtr x="-18867" y="12778"/>
                                    </p:animMotion>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5"/>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10">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3" name="Picture 3" descr="8934673576390 1 (1).jpg">
            <a:extLst>
              <a:ext uri="{FF2B5EF4-FFF2-40B4-BE49-F238E27FC236}">
                <a16:creationId xmlns:a16="http://schemas.microsoft.com/office/drawing/2014/main" id="{9CFCF56B-A720-34AE-7022-1207593488FB}"/>
              </a:ext>
            </a:extLst>
          </p:cNvPr>
          <p:cNvPicPr>
            <a:picLocks noChangeAspect="1"/>
          </p:cNvPicPr>
          <p:nvPr/>
        </p:nvPicPr>
        <p:blipFill>
          <a:blip r:embed="rId11">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a:extLst>
              <a:ext uri="{FF2B5EF4-FFF2-40B4-BE49-F238E27FC236}">
                <a16:creationId xmlns:a16="http://schemas.microsoft.com/office/drawing/2014/main" id="{0442E347-F015-DC0C-1C5C-C977251EB786}"/>
              </a:ext>
            </a:extLst>
          </p:cNvPr>
          <p:cNvPicPr>
            <a:picLocks noChangeAspect="1"/>
          </p:cNvPicPr>
          <p:nvPr/>
        </p:nvPicPr>
        <p:blipFill>
          <a:blip r:embed="rId12">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a:extLst>
              <a:ext uri="{FF2B5EF4-FFF2-40B4-BE49-F238E27FC236}">
                <a16:creationId xmlns:a16="http://schemas.microsoft.com/office/drawing/2014/main" id="{4E0386ED-A00E-CF09-E23F-B54774B21897}"/>
              </a:ext>
            </a:extLst>
          </p:cNvPr>
          <p:cNvPicPr>
            <a:picLocks noChangeAspect="1"/>
          </p:cNvPicPr>
          <p:nvPr/>
        </p:nvPicPr>
        <p:blipFill>
          <a:blip r:embed="rId13">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a:extLst>
              <a:ext uri="{FF2B5EF4-FFF2-40B4-BE49-F238E27FC236}">
                <a16:creationId xmlns:a16="http://schemas.microsoft.com/office/drawing/2014/main" id="{9214B167-6CFF-12AE-D26D-F48AE4E94C8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B1vH1kQFXXXXanaXXXq6xXFXXXX.jpg">
            <a:extLst>
              <a:ext uri="{FF2B5EF4-FFF2-40B4-BE49-F238E27FC236}">
                <a16:creationId xmlns:a16="http://schemas.microsoft.com/office/drawing/2014/main" id="{019E8F6A-6A58-13F9-5B9A-87906DE5A2CF}"/>
              </a:ext>
            </a:extLst>
          </p:cNvPr>
          <p:cNvPicPr>
            <a:picLocks noChangeAspect="1"/>
          </p:cNvPicPr>
          <p:nvPr/>
        </p:nvPicPr>
        <p:blipFill>
          <a:blip r:embed="rId15">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1A16C52-764C-BF2A-3659-E501448A411E}"/>
              </a:ext>
            </a:extLst>
          </p:cNvPr>
          <p:cNvSpPr txBox="1"/>
          <p:nvPr/>
        </p:nvSpPr>
        <p:spPr>
          <a:xfrm>
            <a:off x="3662363" y="1600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a:t>
            </a:r>
          </a:p>
        </p:txBody>
      </p:sp>
      <p:sp>
        <p:nvSpPr>
          <p:cNvPr id="12" name="TextBox 11">
            <a:extLst>
              <a:ext uri="{FF2B5EF4-FFF2-40B4-BE49-F238E27FC236}">
                <a16:creationId xmlns:a16="http://schemas.microsoft.com/office/drawing/2014/main" id="{C2AD9510-9156-615C-6F6C-FCA38D493332}"/>
              </a:ext>
            </a:extLst>
          </p:cNvPr>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a:t>
            </a:r>
          </a:p>
        </p:txBody>
      </p:sp>
      <p:sp>
        <p:nvSpPr>
          <p:cNvPr id="13" name="TextBox 12">
            <a:extLst>
              <a:ext uri="{FF2B5EF4-FFF2-40B4-BE49-F238E27FC236}">
                <a16:creationId xmlns:a16="http://schemas.microsoft.com/office/drawing/2014/main" id="{05935844-C775-2C67-89A4-CBB6451FBCFB}"/>
              </a:ext>
            </a:extLst>
          </p:cNvPr>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a:t>
            </a:r>
          </a:p>
        </p:txBody>
      </p:sp>
      <p:sp>
        <p:nvSpPr>
          <p:cNvPr id="14" name="TextBox 13">
            <a:extLst>
              <a:ext uri="{FF2B5EF4-FFF2-40B4-BE49-F238E27FC236}">
                <a16:creationId xmlns:a16="http://schemas.microsoft.com/office/drawing/2014/main" id="{8D2E8037-98CC-3E39-70F0-494256E42098}"/>
              </a:ext>
            </a:extLst>
          </p:cNvPr>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a:t>
            </a:r>
          </a:p>
        </p:txBody>
      </p:sp>
      <p:sp>
        <p:nvSpPr>
          <p:cNvPr id="15" name="TextBox 14">
            <a:extLst>
              <a:ext uri="{FF2B5EF4-FFF2-40B4-BE49-F238E27FC236}">
                <a16:creationId xmlns:a16="http://schemas.microsoft.com/office/drawing/2014/main" id="{AA633A79-486C-995C-1265-F5EA0D0EC4DB}"/>
              </a:ext>
            </a:extLst>
          </p:cNvPr>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17000</a:t>
            </a:r>
          </a:p>
        </p:txBody>
      </p:sp>
      <p:pic>
        <p:nvPicPr>
          <p:cNvPr id="17" name="nhacchuong.net_you-know-ill-go-get.mp3">
            <a:hlinkClick r:id="" action="ppaction://media"/>
            <a:extLst>
              <a:ext uri="{FF2B5EF4-FFF2-40B4-BE49-F238E27FC236}">
                <a16:creationId xmlns:a16="http://schemas.microsoft.com/office/drawing/2014/main" id="{5AA2CEA7-FCF0-04B1-5A19-0F778AD66241}"/>
              </a:ext>
            </a:extLst>
          </p:cNvPr>
          <p:cNvPicPr>
            <a:picLocks noRot="1" noChangeAspect="1"/>
          </p:cNvPicPr>
          <p:nvPr>
            <a:audioFile r:link="rId1"/>
          </p:nvPr>
        </p:nvPicPr>
        <p:blipFill>
          <a:blip r:embed="rId16">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a:extLst>
              <a:ext uri="{FF2B5EF4-FFF2-40B4-BE49-F238E27FC236}">
                <a16:creationId xmlns:a16="http://schemas.microsoft.com/office/drawing/2014/main" id="{5D44B980-3A4C-6401-7337-D84915249270}"/>
              </a:ext>
            </a:extLst>
          </p:cNvPr>
          <p:cNvSpPr txBox="1">
            <a:spLocks/>
          </p:cNvSpPr>
          <p:nvPr/>
        </p:nvSpPr>
        <p:spPr>
          <a:xfrm>
            <a:off x="2933700" y="5638801"/>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Hoa</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có</a:t>
            </a:r>
            <a:r>
              <a:rPr lang="en-US" altLang="en-US" sz="3200" b="1" dirty="0">
                <a:solidFill>
                  <a:srgbClr val="002060"/>
                </a:solidFill>
                <a:latin typeface="Calibri" panose="020F0502020204030204" pitchFamily="34" charset="0"/>
                <a:cs typeface="Calibri" panose="020F0502020204030204" pitchFamily="34" charset="0"/>
              </a:rPr>
              <a:t> 12 000 </a:t>
            </a:r>
            <a:r>
              <a:rPr lang="en-US" altLang="en-US" sz="3200" b="1" dirty="0" err="1">
                <a:solidFill>
                  <a:srgbClr val="002060"/>
                </a:solidFill>
                <a:latin typeface="Calibri" panose="020F0502020204030204" pitchFamily="34" charset="0"/>
                <a:cs typeface="Calibri" panose="020F0502020204030204" pitchFamily="34" charset="0"/>
              </a:rPr>
              <a:t>đồng</a:t>
            </a:r>
            <a:r>
              <a:rPr lang="vi-VN"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Hoa</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vừa</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đủ</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tiền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để</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những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pic>
        <p:nvPicPr>
          <p:cNvPr id="27" name="Picture 26">
            <a:extLst>
              <a:ext uri="{FF2B5EF4-FFF2-40B4-BE49-F238E27FC236}">
                <a16:creationId xmlns:a16="http://schemas.microsoft.com/office/drawing/2014/main" id="{958548DE-C11E-669E-8DF6-C4CCB540DB45}"/>
              </a:ext>
            </a:extLst>
          </p:cNvPr>
          <p:cNvPicPr>
            <a:picLocks noChangeAspect="1"/>
          </p:cNvPicPr>
          <p:nvPr/>
        </p:nvPicPr>
        <p:blipFill>
          <a:blip r:embed="rId17">
            <a:extLst>
              <a:ext uri="{28A0092B-C50C-407E-A947-70E740481C1C}">
                <a14:useLocalDpi xmlns:a14="http://schemas.microsoft.com/office/drawing/2010/main" val="0"/>
              </a:ext>
            </a:extLst>
          </a:blip>
          <a:srcRect l="2191" r="7877"/>
          <a:stretch>
            <a:fillRect/>
          </a:stretch>
        </p:blipFill>
        <p:spPr bwMode="auto">
          <a:xfrm>
            <a:off x="1509712" y="3652838"/>
            <a:ext cx="1423988"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993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1" presetClass="mediacall" presetSubtype="0" fill="hold" nodeType="withEffect">
                                  <p:stCondLst>
                                    <p:cond delay="0"/>
                                  </p:stCondLst>
                                  <p:childTnLst>
                                    <p:cmd type="call" cmd="playFrom(0.0)">
                                      <p:cBhvr>
                                        <p:cTn id="11" dur="32075"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25E-6 5.55112E-17 L -0.15898 0.30926 " pathEditMode="relative" rAng="0" ptsTypes="AA">
                                      <p:cBhvr>
                                        <p:cTn id="15" dur="2000" fill="hold"/>
                                        <p:tgtEl>
                                          <p:spTgt spid="6"/>
                                        </p:tgtEl>
                                        <p:attrNameLst>
                                          <p:attrName>ppt_x</p:attrName>
                                          <p:attrName>ppt_y</p:attrName>
                                        </p:attrNameLst>
                                      </p:cBhvr>
                                      <p:rCtr x="-7956" y="15463"/>
                                    </p:animMotion>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3.33333E-6 L -0.06511 0.63287 " pathEditMode="relative" rAng="0" ptsTypes="AA">
                                      <p:cBhvr>
                                        <p:cTn id="19" dur="2000" fill="hold"/>
                                        <p:tgtEl>
                                          <p:spTgt spid="3"/>
                                        </p:tgtEl>
                                        <p:attrNameLst>
                                          <p:attrName>ppt_x</p:attrName>
                                          <p:attrName>ppt_y</p:attrName>
                                        </p:attrNameLst>
                                      </p:cBhvr>
                                      <p:rCtr x="-3255" y="31644"/>
                                    </p:animMotion>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E443443-32F4-4CC6-BFAE-09BADD9FB576}"/>
              </a:ext>
            </a:extLst>
          </p:cNvPr>
          <p:cNvGrpSpPr/>
          <p:nvPr/>
        </p:nvGrpSpPr>
        <p:grpSpPr>
          <a:xfrm>
            <a:off x="1204229" y="256855"/>
            <a:ext cx="10364471" cy="6259432"/>
            <a:chOff x="1271036" y="857670"/>
            <a:chExt cx="6545270" cy="3980249"/>
          </a:xfrm>
        </p:grpSpPr>
        <p:pic>
          <p:nvPicPr>
            <p:cNvPr id="21" name="图片 13">
              <a:extLst>
                <a:ext uri="{FF2B5EF4-FFF2-40B4-BE49-F238E27FC236}">
                  <a16:creationId xmlns:a16="http://schemas.microsoft.com/office/drawing/2014/main" id="{67847AF4-C018-4C57-AC0D-FCFC645984D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71036" y="857670"/>
              <a:ext cx="6545270" cy="3980249"/>
            </a:xfrm>
            <a:prstGeom prst="rect">
              <a:avLst/>
            </a:prstGeom>
          </p:spPr>
        </p:pic>
        <p:sp>
          <p:nvSpPr>
            <p:cNvPr id="22" name="Rectangle 21">
              <a:extLst>
                <a:ext uri="{FF2B5EF4-FFF2-40B4-BE49-F238E27FC236}">
                  <a16:creationId xmlns:a16="http://schemas.microsoft.com/office/drawing/2014/main" id="{0FFF4744-AF54-4B15-B782-32256A03EB1A}"/>
                </a:ext>
              </a:extLst>
            </p:cNvPr>
            <p:cNvSpPr/>
            <p:nvPr/>
          </p:nvSpPr>
          <p:spPr>
            <a:xfrm>
              <a:off x="3331596" y="1954097"/>
              <a:ext cx="2601326" cy="587527"/>
            </a:xfrm>
            <a:prstGeom prst="rect">
              <a:avLst/>
            </a:prstGeom>
            <a:ln>
              <a:noFill/>
            </a:ln>
          </p:spPr>
          <p:txBody>
            <a:bodyPr wrap="square" lIns="91972" tIns="46031" rIns="91972" bIns="46031">
              <a:spAutoFit/>
            </a:bodyPr>
            <a:lstStyle/>
            <a:p>
              <a:pPr marL="0" marR="0" lvl="0" indent="0" algn="ctr" defTabSz="1229487" rtl="0" eaLnBrk="1" fontAlgn="auto" latinLnBrk="0" hangingPunct="1">
                <a:lnSpc>
                  <a:spcPct val="100000"/>
                </a:lnSpc>
                <a:spcBef>
                  <a:spcPts val="0"/>
                </a:spcBef>
                <a:spcAft>
                  <a:spcPts val="0"/>
                </a:spcAft>
                <a:buClrTx/>
                <a:buSzTx/>
                <a:buFontTx/>
                <a:buNone/>
                <a:tabLst/>
                <a:defRPr/>
              </a:pPr>
              <a:r>
                <a:rPr lang="en-US" sz="5400" b="1" dirty="0" err="1">
                  <a:ln w="22225">
                    <a:solidFill>
                      <a:srgbClr val="ED7D31"/>
                    </a:solidFill>
                    <a:prstDash val="solid"/>
                  </a:ln>
                  <a:solidFill>
                    <a:srgbClr val="FFFF00"/>
                  </a:solidFill>
                  <a:latin typeface="Arial-SGK-TV" pitchFamily="2" charset="0"/>
                  <a:cs typeface="Arial-SGK-TV" pitchFamily="2" charset="0"/>
                  <a:sym typeface="Arial"/>
                </a:rPr>
                <a:t>Luyện</a:t>
              </a:r>
              <a:r>
                <a:rPr lang="en-US" sz="5400" b="1" dirty="0">
                  <a:ln w="22225">
                    <a:solidFill>
                      <a:srgbClr val="ED7D31"/>
                    </a:solidFill>
                    <a:prstDash val="solid"/>
                  </a:ln>
                  <a:solidFill>
                    <a:srgbClr val="FFFF00"/>
                  </a:solidFill>
                  <a:latin typeface="Arial-SGK-TV" pitchFamily="2" charset="0"/>
                  <a:cs typeface="Arial-SGK-TV" pitchFamily="2" charset="0"/>
                  <a:sym typeface="Arial"/>
                </a:rPr>
                <a:t> </a:t>
              </a:r>
              <a:r>
                <a:rPr lang="en-US" sz="5400" b="1" dirty="0" err="1">
                  <a:ln w="22225">
                    <a:solidFill>
                      <a:srgbClr val="ED7D31"/>
                    </a:solidFill>
                    <a:prstDash val="solid"/>
                  </a:ln>
                  <a:solidFill>
                    <a:srgbClr val="FFFF00"/>
                  </a:solidFill>
                  <a:latin typeface="Arial-SGK-TV" pitchFamily="2" charset="0"/>
                  <a:cs typeface="Arial-SGK-TV" pitchFamily="2" charset="0"/>
                  <a:sym typeface="Arial"/>
                </a:rPr>
                <a:t>tập</a:t>
              </a:r>
              <a:endParaRPr kumimoji="0" lang="en-US" sz="5400" b="1" i="0" u="none" strike="noStrike" kern="1200" cap="none" spc="0" normalizeH="0" baseline="0" noProof="0" dirty="0">
                <a:ln w="22225">
                  <a:solidFill>
                    <a:srgbClr val="ED7D31"/>
                  </a:solidFill>
                  <a:prstDash val="solid"/>
                </a:ln>
                <a:solidFill>
                  <a:srgbClr val="FFFF00"/>
                </a:solidFill>
                <a:effectLst/>
                <a:uLnTx/>
                <a:uFillTx/>
                <a:latin typeface="Arial-SGK-TV" pitchFamily="2" charset="0"/>
                <a:ea typeface="+mn-ea"/>
                <a:cs typeface="Arial-SGK-TV" pitchFamily="2" charset="0"/>
                <a:sym typeface="Arial"/>
              </a:endParaRPr>
            </a:p>
          </p:txBody>
        </p:sp>
      </p:grpSp>
    </p:spTree>
    <p:extLst>
      <p:ext uri="{BB962C8B-B14F-4D97-AF65-F5344CB8AC3E}">
        <p14:creationId xmlns:p14="http://schemas.microsoft.com/office/powerpoint/2010/main" val="24849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BC392C-33CA-4A51-8A8A-BFDE1AA2B150}"/>
              </a:ext>
            </a:extLst>
          </p:cNvPr>
          <p:cNvSpPr/>
          <p:nvPr/>
        </p:nvSpPr>
        <p:spPr>
          <a:xfrm>
            <a:off x="2651004" y="245907"/>
            <a:ext cx="6628739" cy="923330"/>
          </a:xfrm>
          <a:prstGeom prst="rect">
            <a:avLst/>
          </a:prstGeom>
          <a:noFill/>
          <a:ln>
            <a:noFill/>
          </a:ln>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YÊU CẦU CẦN ĐẠT</a:t>
            </a:r>
          </a:p>
        </p:txBody>
      </p:sp>
      <p:sp>
        <p:nvSpPr>
          <p:cNvPr id="4" name="TextBox 3">
            <a:extLst>
              <a:ext uri="{FF2B5EF4-FFF2-40B4-BE49-F238E27FC236}">
                <a16:creationId xmlns:a16="http://schemas.microsoft.com/office/drawing/2014/main" id="{9C83EFD1-61E4-4430-9A33-FD3CA7587FEF}"/>
              </a:ext>
            </a:extLst>
          </p:cNvPr>
          <p:cNvSpPr txBox="1"/>
          <p:nvPr/>
        </p:nvSpPr>
        <p:spPr>
          <a:xfrm>
            <a:off x="1121228" y="1662614"/>
            <a:ext cx="10472057" cy="3532772"/>
          </a:xfrm>
          <a:prstGeom prst="rect">
            <a:avLst/>
          </a:prstGeom>
          <a:noFill/>
        </p:spPr>
        <p:txBody>
          <a:bodyPr wrap="square">
            <a:spAutoFit/>
          </a:bodyPr>
          <a:lstStyle/>
          <a:p>
            <a:pPr indent="228600">
              <a:spcAft>
                <a:spcPts val="0"/>
              </a:spcAft>
            </a:pPr>
            <a:r>
              <a:rPr lang="nl-NL" sz="3600" dirty="0">
                <a:solidFill>
                  <a:schemeClr val="tx2"/>
                </a:solidFill>
                <a:effectLst/>
                <a:latin typeface="Times New Roman" panose="02020603050405020304" pitchFamily="18" charset="0"/>
                <a:ea typeface="Times New Roman" panose="02020603050405020304" pitchFamily="18" charset="0"/>
              </a:rPr>
              <a:t> - Nhận biết được các đồng tiền Việt Nam từ một nghìn đồng đến một trăm nghìn đồng.</a:t>
            </a:r>
            <a:endParaRPr lang="en-SG" sz="3200" dirty="0">
              <a:solidFill>
                <a:schemeClr val="tx2"/>
              </a:solidFill>
              <a:effectLst/>
              <a:latin typeface="Times New Roman" panose="02020603050405020304" pitchFamily="18" charset="0"/>
              <a:ea typeface="Times New Roman" panose="02020603050405020304" pitchFamily="18" charset="0"/>
            </a:endParaRPr>
          </a:p>
          <a:p>
            <a:pPr indent="228600">
              <a:spcAft>
                <a:spcPts val="0"/>
              </a:spcAft>
            </a:pPr>
            <a:r>
              <a:rPr lang="nl-NL" sz="3600" dirty="0">
                <a:solidFill>
                  <a:schemeClr val="tx2"/>
                </a:solidFill>
                <a:effectLst/>
                <a:latin typeface="Times New Roman" panose="02020603050405020304" pitchFamily="18" charset="0"/>
                <a:ea typeface="Times New Roman" panose="02020603050405020304" pitchFamily="18" charset="0"/>
              </a:rPr>
              <a:t> - Giải được một số bài toán liên quan đến các tình huống thực tế về tiết kiệm và chi tiêu.</a:t>
            </a:r>
            <a:endParaRPr lang="en-SG" sz="3200" dirty="0">
              <a:solidFill>
                <a:schemeClr val="tx2"/>
              </a:solidFill>
              <a:effectLst/>
              <a:latin typeface="Times New Roman" panose="02020603050405020304" pitchFamily="18" charset="0"/>
              <a:ea typeface="Times New Roman" panose="02020603050405020304" pitchFamily="18" charset="0"/>
            </a:endParaRPr>
          </a:p>
          <a:p>
            <a:pPr indent="228600">
              <a:spcAft>
                <a:spcPts val="0"/>
              </a:spcAft>
            </a:pPr>
            <a:r>
              <a:rPr lang="nl-NL" sz="3600" dirty="0">
                <a:solidFill>
                  <a:schemeClr val="tx2"/>
                </a:solidFill>
                <a:effectLst/>
                <a:latin typeface="Times New Roman" panose="02020603050405020304" pitchFamily="18" charset="0"/>
                <a:ea typeface="Times New Roman" panose="02020603050405020304" pitchFamily="18" charset="0"/>
              </a:rPr>
              <a:t>- Giải được một số bài toán liên quan đến các tình huống thực tế về tiết kiệm và chi tiêu.</a:t>
            </a:r>
            <a:endParaRPr lang="en-SG" sz="3200" dirty="0">
              <a:solidFill>
                <a:schemeClr val="tx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0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9" name="Google Shape;4386;p6">
            <a:extLst>
              <a:ext uri="{FF2B5EF4-FFF2-40B4-BE49-F238E27FC236}">
                <a16:creationId xmlns:a16="http://schemas.microsoft.com/office/drawing/2014/main" id="{AD227C22-3F60-4C42-B63B-47A45A98C201}"/>
              </a:ext>
            </a:extLst>
          </p:cNvPr>
          <p:cNvGrpSpPr/>
          <p:nvPr/>
        </p:nvGrpSpPr>
        <p:grpSpPr>
          <a:xfrm>
            <a:off x="716517" y="416321"/>
            <a:ext cx="10894458" cy="646290"/>
            <a:chOff x="1912267" y="1496635"/>
            <a:chExt cx="10894458" cy="646290"/>
          </a:xfrm>
        </p:grpSpPr>
        <p:sp>
          <p:nvSpPr>
            <p:cNvPr id="10" name="Google Shape;4387;p6">
              <a:extLst>
                <a:ext uri="{FF2B5EF4-FFF2-40B4-BE49-F238E27FC236}">
                  <a16:creationId xmlns:a16="http://schemas.microsoft.com/office/drawing/2014/main" id="{6313F4FF-07CA-4BEB-91DE-65167B0F3ED3}"/>
                </a:ext>
              </a:extLst>
            </p:cNvPr>
            <p:cNvSpPr txBox="1"/>
            <p:nvPr/>
          </p:nvSpPr>
          <p:spPr>
            <a:xfrm>
              <a:off x="2482855" y="1496635"/>
              <a:ext cx="1032387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Tìm giá tiền của từng loại: bắp ngô, cà rốt, dưa chuột.</a:t>
              </a:r>
            </a:p>
          </p:txBody>
        </p:sp>
        <p:sp>
          <p:nvSpPr>
            <p:cNvPr id="11" name="Google Shape;4388;p6">
              <a:extLst>
                <a:ext uri="{FF2B5EF4-FFF2-40B4-BE49-F238E27FC236}">
                  <a16:creationId xmlns:a16="http://schemas.microsoft.com/office/drawing/2014/main" id="{415C9FFE-4399-4CDA-99B1-D8993ADA62F8}"/>
                </a:ext>
              </a:extLst>
            </p:cNvPr>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 name="Picture 2">
            <a:extLst>
              <a:ext uri="{FF2B5EF4-FFF2-40B4-BE49-F238E27FC236}">
                <a16:creationId xmlns:a16="http://schemas.microsoft.com/office/drawing/2014/main" id="{54289D39-879F-E0AE-0DC3-FF414E080C83}"/>
              </a:ext>
            </a:extLst>
          </p:cNvPr>
          <p:cNvPicPr>
            <a:picLocks noChangeAspect="1"/>
          </p:cNvPicPr>
          <p:nvPr/>
        </p:nvPicPr>
        <p:blipFill>
          <a:blip r:embed="rId3"/>
          <a:stretch>
            <a:fillRect/>
          </a:stretch>
        </p:blipFill>
        <p:spPr>
          <a:xfrm>
            <a:off x="1828800" y="1295400"/>
            <a:ext cx="7620000" cy="1771650"/>
          </a:xfrm>
          <a:prstGeom prst="rect">
            <a:avLst/>
          </a:prstGeom>
        </p:spPr>
      </p:pic>
      <p:sp>
        <p:nvSpPr>
          <p:cNvPr id="7" name="TextBox 6">
            <a:extLst>
              <a:ext uri="{FF2B5EF4-FFF2-40B4-BE49-F238E27FC236}">
                <a16:creationId xmlns:a16="http://schemas.microsoft.com/office/drawing/2014/main" id="{E27D9955-E277-AADA-D3C4-C6D01181B8D6}"/>
              </a:ext>
            </a:extLst>
          </p:cNvPr>
          <p:cNvSpPr txBox="1"/>
          <p:nvPr/>
        </p:nvSpPr>
        <p:spPr>
          <a:xfrm>
            <a:off x="714375" y="3107115"/>
            <a:ext cx="11163299" cy="954107"/>
          </a:xfrm>
          <a:prstGeom prst="rect">
            <a:avLst/>
          </a:prstGeom>
          <a:noFill/>
        </p:spPr>
        <p:txBody>
          <a:bodyPr wrap="square">
            <a:spAutoFit/>
          </a:bodyPr>
          <a:lstStyle/>
          <a:p>
            <a:pPr algn="l"/>
            <a:r>
              <a:rPr lang="vi-VN" sz="2800" b="1" i="0" dirty="0">
                <a:solidFill>
                  <a:srgbClr val="002060"/>
                </a:solidFill>
                <a:effectLst/>
                <a:latin typeface="Calibri" panose="020F0502020204030204" pitchFamily="34" charset="0"/>
                <a:cs typeface="Calibri" panose="020F0502020204030204" pitchFamily="34" charset="0"/>
              </a:rPr>
              <a:t>Quan sát tranh ta thấy:</a:t>
            </a:r>
          </a:p>
          <a:p>
            <a:pPr algn="l"/>
            <a:r>
              <a:rPr lang="vi-VN" sz="2800" b="1" i="0" dirty="0">
                <a:solidFill>
                  <a:srgbClr val="002060"/>
                </a:solidFill>
                <a:effectLst/>
                <a:latin typeface="Calibri" panose="020F0502020204030204" pitchFamily="34" charset="0"/>
                <a:cs typeface="Calibri" panose="020F0502020204030204" pitchFamily="34" charset="0"/>
              </a:rPr>
              <a:t>- Bắp ngô giá 5 000 đồng.</a:t>
            </a:r>
          </a:p>
        </p:txBody>
      </p:sp>
      <p:pic>
        <p:nvPicPr>
          <p:cNvPr id="18" name="Picture 17">
            <a:extLst>
              <a:ext uri="{FF2B5EF4-FFF2-40B4-BE49-F238E27FC236}">
                <a16:creationId xmlns:a16="http://schemas.microsoft.com/office/drawing/2014/main" id="{6001FFFE-5005-A9DB-A3BE-9B630BE4E7DE}"/>
              </a:ext>
            </a:extLst>
          </p:cNvPr>
          <p:cNvPicPr>
            <a:picLocks noChangeAspect="1"/>
          </p:cNvPicPr>
          <p:nvPr/>
        </p:nvPicPr>
        <p:blipFill>
          <a:blip r:embed="rId4"/>
          <a:stretch>
            <a:fillRect/>
          </a:stretch>
        </p:blipFill>
        <p:spPr>
          <a:xfrm>
            <a:off x="4562475" y="3078378"/>
            <a:ext cx="1166812" cy="945934"/>
          </a:xfrm>
          <a:prstGeom prst="rect">
            <a:avLst/>
          </a:prstGeom>
        </p:spPr>
      </p:pic>
      <p:sp>
        <p:nvSpPr>
          <p:cNvPr id="19" name="TextBox 18">
            <a:extLst>
              <a:ext uri="{FF2B5EF4-FFF2-40B4-BE49-F238E27FC236}">
                <a16:creationId xmlns:a16="http://schemas.microsoft.com/office/drawing/2014/main" id="{AA276D8B-1AB8-E233-7CDE-20481D015672}"/>
              </a:ext>
            </a:extLst>
          </p:cNvPr>
          <p:cNvSpPr txBox="1"/>
          <p:nvPr/>
        </p:nvSpPr>
        <p:spPr>
          <a:xfrm>
            <a:off x="714375" y="41834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 Bắp ngô và cà rốt giá 8 000 đồng.</a:t>
            </a:r>
          </a:p>
        </p:txBody>
      </p:sp>
      <p:pic>
        <p:nvPicPr>
          <p:cNvPr id="21" name="Picture 20">
            <a:extLst>
              <a:ext uri="{FF2B5EF4-FFF2-40B4-BE49-F238E27FC236}">
                <a16:creationId xmlns:a16="http://schemas.microsoft.com/office/drawing/2014/main" id="{B68B2E99-34A0-FC6F-4537-663DE182874D}"/>
              </a:ext>
            </a:extLst>
          </p:cNvPr>
          <p:cNvPicPr>
            <a:picLocks noChangeAspect="1"/>
          </p:cNvPicPr>
          <p:nvPr/>
        </p:nvPicPr>
        <p:blipFill>
          <a:blip r:embed="rId5"/>
          <a:stretch>
            <a:fillRect/>
          </a:stretch>
        </p:blipFill>
        <p:spPr>
          <a:xfrm>
            <a:off x="5910138" y="3686175"/>
            <a:ext cx="1228849" cy="1052512"/>
          </a:xfrm>
          <a:prstGeom prst="rect">
            <a:avLst/>
          </a:prstGeom>
        </p:spPr>
      </p:pic>
      <p:sp>
        <p:nvSpPr>
          <p:cNvPr id="22" name="TextBox 21">
            <a:extLst>
              <a:ext uri="{FF2B5EF4-FFF2-40B4-BE49-F238E27FC236}">
                <a16:creationId xmlns:a16="http://schemas.microsoft.com/office/drawing/2014/main" id="{22EA631F-D677-B6BE-E564-FB61DB8E0BDE}"/>
              </a:ext>
            </a:extLst>
          </p:cNvPr>
          <p:cNvSpPr txBox="1"/>
          <p:nvPr/>
        </p:nvSpPr>
        <p:spPr>
          <a:xfrm>
            <a:off x="781050" y="48311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Vậy cà rốt có giá là 8 000 đồng – 5 000 đồng = 3 000 đồng.</a:t>
            </a:r>
          </a:p>
        </p:txBody>
      </p:sp>
      <p:grpSp>
        <p:nvGrpSpPr>
          <p:cNvPr id="33" name="Group 32">
            <a:extLst>
              <a:ext uri="{FF2B5EF4-FFF2-40B4-BE49-F238E27FC236}">
                <a16:creationId xmlns:a16="http://schemas.microsoft.com/office/drawing/2014/main" id="{E3ABEF0B-1B92-B712-D281-42D71C19FEE6}"/>
              </a:ext>
            </a:extLst>
          </p:cNvPr>
          <p:cNvGrpSpPr/>
          <p:nvPr/>
        </p:nvGrpSpPr>
        <p:grpSpPr>
          <a:xfrm>
            <a:off x="9658350" y="4076700"/>
            <a:ext cx="1495425" cy="1152525"/>
            <a:chOff x="9467850" y="3648075"/>
            <a:chExt cx="1495425" cy="1152525"/>
          </a:xfrm>
        </p:grpSpPr>
        <p:pic>
          <p:nvPicPr>
            <p:cNvPr id="31" name="Picture 30">
              <a:extLst>
                <a:ext uri="{FF2B5EF4-FFF2-40B4-BE49-F238E27FC236}">
                  <a16:creationId xmlns:a16="http://schemas.microsoft.com/office/drawing/2014/main" id="{2EE748EC-CA1E-5C88-D46E-8A5588CCFB91}"/>
                </a:ext>
              </a:extLst>
            </p:cNvPr>
            <p:cNvPicPr>
              <a:picLocks noChangeAspect="1"/>
            </p:cNvPicPr>
            <p:nvPr/>
          </p:nvPicPr>
          <p:blipFill>
            <a:blip r:embed="rId6"/>
            <a:stretch>
              <a:fillRect/>
            </a:stretch>
          </p:blipFill>
          <p:spPr>
            <a:xfrm>
              <a:off x="9810750" y="3648075"/>
              <a:ext cx="647700" cy="819150"/>
            </a:xfrm>
            <a:prstGeom prst="rect">
              <a:avLst/>
            </a:prstGeom>
          </p:spPr>
        </p:pic>
        <p:sp>
          <p:nvSpPr>
            <p:cNvPr id="32" name="Rectangle: Rounded Corners 31">
              <a:extLst>
                <a:ext uri="{FF2B5EF4-FFF2-40B4-BE49-F238E27FC236}">
                  <a16:creationId xmlns:a16="http://schemas.microsoft.com/office/drawing/2014/main" id="{609AA1A9-E71E-4AB6-AE7C-ACF5E05AF505}"/>
                </a:ext>
              </a:extLst>
            </p:cNvPr>
            <p:cNvSpPr/>
            <p:nvPr/>
          </p:nvSpPr>
          <p:spPr>
            <a:xfrm>
              <a:off x="9467850" y="4495800"/>
              <a:ext cx="1495425" cy="304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2060"/>
                  </a:solidFill>
                  <a:latin typeface="Calibri" panose="020F0502020204030204" pitchFamily="34" charset="0"/>
                  <a:cs typeface="Calibri" panose="020F0502020204030204" pitchFamily="34" charset="0"/>
                </a:rPr>
                <a:t>3 000 </a:t>
              </a:r>
              <a:r>
                <a:rPr lang="en-US" sz="2200" dirty="0" err="1">
                  <a:solidFill>
                    <a:srgbClr val="002060"/>
                  </a:solidFill>
                  <a:latin typeface="Calibri" panose="020F0502020204030204" pitchFamily="34" charset="0"/>
                  <a:cs typeface="Calibri" panose="020F0502020204030204" pitchFamily="34" charset="0"/>
                </a:rPr>
                <a:t>đồng</a:t>
              </a:r>
              <a:endParaRPr lang="en-US" sz="2200" dirty="0">
                <a:solidFill>
                  <a:srgbClr val="002060"/>
                </a:solidFill>
                <a:latin typeface="Calibri" panose="020F0502020204030204" pitchFamily="34" charset="0"/>
                <a:cs typeface="Calibri" panose="020F0502020204030204" pitchFamily="34" charset="0"/>
              </a:endParaRPr>
            </a:p>
          </p:txBody>
        </p:sp>
      </p:grpSp>
      <p:sp>
        <p:nvSpPr>
          <p:cNvPr id="34" name="TextBox 33">
            <a:extLst>
              <a:ext uri="{FF2B5EF4-FFF2-40B4-BE49-F238E27FC236}">
                <a16:creationId xmlns:a16="http://schemas.microsoft.com/office/drawing/2014/main" id="{DCDD9AD0-917F-7E61-4BB2-3EB67BA9C6DA}"/>
              </a:ext>
            </a:extLst>
          </p:cNvPr>
          <p:cNvSpPr txBox="1"/>
          <p:nvPr/>
        </p:nvSpPr>
        <p:spPr>
          <a:xfrm>
            <a:off x="809625" y="534549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 Bắp ngô, cà rốt và dưa chuột giá 10 000 đồng.</a:t>
            </a:r>
          </a:p>
        </p:txBody>
      </p:sp>
      <p:pic>
        <p:nvPicPr>
          <p:cNvPr id="36" name="Picture 35">
            <a:extLst>
              <a:ext uri="{FF2B5EF4-FFF2-40B4-BE49-F238E27FC236}">
                <a16:creationId xmlns:a16="http://schemas.microsoft.com/office/drawing/2014/main" id="{8EA393D0-94F6-6F3D-3D1F-1721DDAF94BA}"/>
              </a:ext>
            </a:extLst>
          </p:cNvPr>
          <p:cNvPicPr>
            <a:picLocks noChangeAspect="1"/>
          </p:cNvPicPr>
          <p:nvPr/>
        </p:nvPicPr>
        <p:blipFill>
          <a:blip r:embed="rId7"/>
          <a:stretch>
            <a:fillRect/>
          </a:stretch>
        </p:blipFill>
        <p:spPr>
          <a:xfrm>
            <a:off x="7900235" y="5257800"/>
            <a:ext cx="1072315" cy="848916"/>
          </a:xfrm>
          <a:prstGeom prst="rect">
            <a:avLst/>
          </a:prstGeom>
        </p:spPr>
      </p:pic>
      <p:sp>
        <p:nvSpPr>
          <p:cNvPr id="37" name="TextBox 36">
            <a:extLst>
              <a:ext uri="{FF2B5EF4-FFF2-40B4-BE49-F238E27FC236}">
                <a16:creationId xmlns:a16="http://schemas.microsoft.com/office/drawing/2014/main" id="{5BC1B7BB-C7B0-71F5-BC6B-BF126686168C}"/>
              </a:ext>
            </a:extLst>
          </p:cNvPr>
          <p:cNvSpPr txBox="1"/>
          <p:nvPr/>
        </p:nvSpPr>
        <p:spPr>
          <a:xfrm>
            <a:off x="771525" y="60503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Vậy dưa chuột có giá là 10 000 đồng – 8 nghìn đồng = 2 000 đồng.</a:t>
            </a:r>
          </a:p>
        </p:txBody>
      </p:sp>
      <p:cxnSp>
        <p:nvCxnSpPr>
          <p:cNvPr id="5" name="Straight Connector 4">
            <a:extLst>
              <a:ext uri="{FF2B5EF4-FFF2-40B4-BE49-F238E27FC236}">
                <a16:creationId xmlns:a16="http://schemas.microsoft.com/office/drawing/2014/main" id="{02F9D9BA-7D34-4D0E-A663-D4978419D80C}"/>
              </a:ext>
            </a:extLst>
          </p:cNvPr>
          <p:cNvCxnSpPr/>
          <p:nvPr/>
        </p:nvCxnSpPr>
        <p:spPr>
          <a:xfrm>
            <a:off x="2151529" y="1024760"/>
            <a:ext cx="35777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51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wipe(down)">
                                      <p:cBhvr>
                                        <p:cTn id="34" dur="500"/>
                                        <p:tgtEl>
                                          <p:spTgt spid="1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wipe(down)">
                                      <p:cBhvr>
                                        <p:cTn id="44" dur="500"/>
                                        <p:tgtEl>
                                          <p:spTgt spid="2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down)">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Effect transition="in" filter="wipe(down)">
                                      <p:cBhvr>
                                        <p:cTn id="54" dur="500"/>
                                        <p:tgtEl>
                                          <p:spTgt spid="3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down)">
                                      <p:cBhvr>
                                        <p:cTn id="59" dur="5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37">
                                            <p:txEl>
                                              <p:pRg st="0" end="0"/>
                                            </p:txEl>
                                          </p:spTgt>
                                        </p:tgtEl>
                                        <p:attrNameLst>
                                          <p:attrName>style.visibility</p:attrName>
                                        </p:attrNameLst>
                                      </p:cBhvr>
                                      <p:to>
                                        <p:strVal val="visible"/>
                                      </p:to>
                                    </p:set>
                                    <p:animEffect transition="in" filter="wipe(down)">
                                      <p:cBhvr>
                                        <p:cTn id="64"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757</Words>
  <Application>Microsoft Office PowerPoint</Application>
  <PresentationFormat>Widescreen</PresentationFormat>
  <Paragraphs>107</Paragraphs>
  <Slides>15</Slides>
  <Notes>10</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15</vt:i4>
      </vt:variant>
    </vt:vector>
  </HeadingPairs>
  <TitlesOfParts>
    <vt:vector size="32" baseType="lpstr">
      <vt:lpstr>等线</vt:lpstr>
      <vt:lpstr>等线 Light</vt:lpstr>
      <vt:lpstr>Arial</vt:lpstr>
      <vt:lpstr>Arial-Rounded</vt:lpstr>
      <vt:lpstr>Arial-SGK-TV</vt:lpstr>
      <vt:lpstr>Calibri</vt:lpstr>
      <vt:lpstr>Cambria</vt:lpstr>
      <vt:lpstr>Gochi Hand</vt:lpstr>
      <vt:lpstr>Patrick Hand</vt:lpstr>
      <vt:lpstr>Patrick Hand SC</vt:lpstr>
      <vt:lpstr>Times New Roman</vt:lpstr>
      <vt:lpstr>UVN Van Chuong Nang</vt:lpstr>
      <vt:lpstr>字魂59号-创粗黑</vt:lpstr>
      <vt:lpstr>FLOWERS 16X9</vt:lpstr>
      <vt:lpstr>Office 主题</vt:lpstr>
      <vt:lpstr>Office 主题​​</vt:lpstr>
      <vt:lpstr>English Language Grammar Rules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Thị Khánh Ly (420000327)</cp:lastModifiedBy>
  <cp:revision>10</cp:revision>
  <dcterms:created xsi:type="dcterms:W3CDTF">2023-02-05T07:18:54Z</dcterms:created>
  <dcterms:modified xsi:type="dcterms:W3CDTF">2023-04-08T09:43:56Z</dcterms:modified>
</cp:coreProperties>
</file>