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0"/>
  </p:notesMasterIdLst>
  <p:sldIdLst>
    <p:sldId id="349" r:id="rId4"/>
    <p:sldId id="3758" r:id="rId5"/>
    <p:sldId id="443" r:id="rId6"/>
    <p:sldId id="444" r:id="rId7"/>
    <p:sldId id="445" r:id="rId8"/>
    <p:sldId id="446" r:id="rId9"/>
    <p:sldId id="447" r:id="rId10"/>
    <p:sldId id="456" r:id="rId11"/>
    <p:sldId id="257" r:id="rId12"/>
    <p:sldId id="295" r:id="rId13"/>
    <p:sldId id="3810" r:id="rId14"/>
    <p:sldId id="3813" r:id="rId15"/>
    <p:sldId id="3814" r:id="rId16"/>
    <p:sldId id="3821" r:id="rId17"/>
    <p:sldId id="3822" r:id="rId18"/>
    <p:sldId id="37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1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4/8/2023</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4/8/2023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g"/><Relationship Id="rId5" Type="http://schemas.microsoft.com/office/2007/relationships/hdphoto" Target="../media/hdphoto11.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microsoft.com/office/2007/relationships/hdphoto" Target="../media/hdphoto1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41.pn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jp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microsoft.com/office/2007/relationships/hdphoto" Target="../media/hdphoto7.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5.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media" Target="../media/media1.mp3"/><Relationship Id="rId7" Type="http://schemas.openxmlformats.org/officeDocument/2006/relationships/image" Target="../media/image14.png"/><Relationship Id="rId12" Type="http://schemas.microsoft.com/office/2007/relationships/hdphoto" Target="../media/hdphoto7.wdp"/><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slideLayout" Target="../slideLayouts/slideLayout14.xml"/><Relationship Id="rId9" Type="http://schemas.openxmlformats.org/officeDocument/2006/relationships/image" Target="../media/image1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audio" Target="../media/audio4.wav"/><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6.png"/><Relationship Id="rId18" Type="http://schemas.microsoft.com/office/2007/relationships/hdphoto" Target="../media/hdphoto7.wdp"/><Relationship Id="rId3" Type="http://schemas.microsoft.com/office/2007/relationships/media" Target="../media/media1.mp3"/><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NULL" TargetMode="External"/><Relationship Id="rId16" Type="http://schemas.openxmlformats.org/officeDocument/2006/relationships/image" Target="../media/image27.png"/><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audio" Target="../media/audio5.wav"/><Relationship Id="rId15" Type="http://schemas.openxmlformats.org/officeDocument/2006/relationships/image" Target="../media/image14.png"/><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slideLayout" Target="../slideLayouts/slideLayout14.xml"/><Relationship Id="rId9" Type="http://schemas.openxmlformats.org/officeDocument/2006/relationships/image" Target="../media/image19.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microsoft.com/office/2007/relationships/hdphoto" Target="../media/hdphoto8.wdp"/><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1551"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4349553" y="1217536"/>
            <a:ext cx="4839997" cy="415050"/>
          </a:xfrm>
          <a:prstGeom prst="rect">
            <a:avLst/>
          </a:prstGeom>
          <a:noFill/>
        </p:spPr>
        <p:txBody>
          <a:bodyPr>
            <a:spAutoFit/>
          </a:bodyPr>
          <a:lstStyle/>
          <a:p>
            <a:pPr defTabSz="513697">
              <a:defRPr/>
            </a:pPr>
            <a:r>
              <a:rPr lang="en-US" sz="2097"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097"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785893" y="1949516"/>
            <a:ext cx="2620216" cy="559256"/>
          </a:xfrm>
          <a:prstGeom prst="rect">
            <a:avLst/>
          </a:prstGeom>
          <a:noFill/>
        </p:spPr>
        <p:txBody>
          <a:bodyPr>
            <a:spAutoFit/>
          </a:bodyPr>
          <a:lstStyle/>
          <a:p>
            <a:pPr algn="ctr" defTabSz="513697">
              <a:defRPr/>
            </a:pPr>
            <a:r>
              <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vi-VN"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30 </a:t>
            </a:r>
            <a:endPar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2310167" y="2550455"/>
            <a:ext cx="7777141" cy="149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defTabSz="513697" fontAlgn="base">
              <a:lnSpc>
                <a:spcPct val="100000"/>
              </a:lnSpc>
              <a:spcBef>
                <a:spcPct val="0"/>
              </a:spcBef>
              <a:spcAft>
                <a:spcPct val="0"/>
              </a:spcAft>
              <a:buNone/>
              <a:defRPr/>
            </a:pP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Toán</a:t>
            </a:r>
            <a:endParaRPr lang="vi-VN" altLang="aa-ET" sz="3034" b="1" dirty="0">
              <a:solidFill>
                <a:srgbClr val="FF0000"/>
              </a:solidFill>
              <a:latin typeface="Times New Roman" panose="02020603050405020304" pitchFamily="18" charset="0"/>
              <a:ea typeface="Zilla Slab"/>
              <a:cs typeface="Times New Roman" panose="02020603050405020304" pitchFamily="18" charset="0"/>
            </a:endParaRPr>
          </a:p>
          <a:p>
            <a:pPr algn="ctr" defTabSz="513697" fontAlgn="base">
              <a:lnSpc>
                <a:spcPct val="100000"/>
              </a:lnSpc>
              <a:spcBef>
                <a:spcPct val="0"/>
              </a:spcBef>
              <a:spcAft>
                <a:spcPct val="0"/>
              </a:spcAft>
              <a:buNone/>
              <a:defRPr/>
            </a:pP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Luyện</a:t>
            </a:r>
            <a:r>
              <a:rPr lang="en-US" altLang="aa-ET" sz="3034" b="1" dirty="0">
                <a:solidFill>
                  <a:srgbClr val="FF0000"/>
                </a:solidFill>
                <a:latin typeface="Times New Roman" panose="02020603050405020304" pitchFamily="18" charset="0"/>
                <a:ea typeface="Zilla Slab"/>
                <a:cs typeface="Times New Roman" panose="02020603050405020304" pitchFamily="18" charset="0"/>
              </a:rPr>
              <a:t> </a:t>
            </a: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tập</a:t>
            </a:r>
            <a:r>
              <a:rPr lang="en-US" altLang="aa-ET" sz="3034" b="1" dirty="0">
                <a:solidFill>
                  <a:srgbClr val="FF0000"/>
                </a:solidFill>
                <a:latin typeface="Times New Roman" panose="02020603050405020304" pitchFamily="18" charset="0"/>
                <a:ea typeface="Zilla Slab"/>
                <a:cs typeface="Times New Roman" panose="02020603050405020304" pitchFamily="18" charset="0"/>
              </a:rPr>
              <a:t> </a:t>
            </a: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chung</a:t>
            </a:r>
            <a:r>
              <a:rPr lang="vi-VN" altLang="aa-ET" sz="3034" b="1" dirty="0">
                <a:solidFill>
                  <a:srgbClr val="FF0000"/>
                </a:solidFill>
                <a:latin typeface="Times New Roman" panose="02020603050405020304" pitchFamily="18" charset="0"/>
                <a:ea typeface="Zilla Slab"/>
                <a:cs typeface="Times New Roman" panose="02020603050405020304" pitchFamily="18" charset="0"/>
              </a:rPr>
              <a:t> (tiết 1)</a:t>
            </a:r>
          </a:p>
          <a:p>
            <a:pPr algn="ctr" defTabSz="513697" fontAlgn="base">
              <a:lnSpc>
                <a:spcPct val="100000"/>
              </a:lnSpc>
              <a:spcBef>
                <a:spcPct val="0"/>
              </a:spcBef>
              <a:spcAft>
                <a:spcPct val="0"/>
              </a:spcAft>
              <a:buNone/>
              <a:defRPr/>
            </a:pPr>
            <a:endParaRPr lang="en-US" altLang="aa-ET" sz="3034" b="1" dirty="0">
              <a:solidFill>
                <a:srgbClr val="FF0000"/>
              </a:solidFill>
              <a:latin typeface="Times New Roman" panose="02020603050405020304" pitchFamily="18" charset="0"/>
              <a:ea typeface="Zilla Slab"/>
              <a:cs typeface="Times New Roman" panose="02020603050405020304" pitchFamily="18" charset="0"/>
            </a:endParaRPr>
          </a:p>
        </p:txBody>
      </p:sp>
    </p:spTree>
    <p:extLst>
      <p:ext uri="{BB962C8B-B14F-4D97-AF65-F5344CB8AC3E}">
        <p14:creationId xmlns:p14="http://schemas.microsoft.com/office/powerpoint/2010/main" val="19069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3580483" y="1019175"/>
            <a:ext cx="5144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noProof="0" dirty="0">
                <a:ln>
                  <a:noFill/>
                </a:ln>
                <a:solidFill>
                  <a:srgbClr val="FFFF00"/>
                </a:solidFill>
                <a:effectLst/>
                <a:uLnTx/>
                <a:uFillTx/>
                <a:latin typeface="Arial"/>
                <a:ea typeface="微软雅黑"/>
                <a:cs typeface="Arial" panose="020B0604020202020204" pitchFamily="34" charset="0"/>
              </a:rPr>
              <a:t> CẦU CẦN 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1" y="1924050"/>
            <a:ext cx="9814652" cy="23083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cxnSp>
        <p:nvCxnSpPr>
          <p:cNvPr id="18" name="Straight Connector 17">
            <a:extLst>
              <a:ext uri="{FF2B5EF4-FFF2-40B4-BE49-F238E27FC236}">
                <a16:creationId xmlns:a16="http://schemas.microsoft.com/office/drawing/2014/main" id="{F58E8A13-9199-4C65-BB03-EC4F114F2231}"/>
              </a:ext>
            </a:extLst>
          </p:cNvPr>
          <p:cNvCxnSpPr>
            <a:cxnSpLocks/>
          </p:cNvCxnSpPr>
          <p:nvPr/>
        </p:nvCxnSpPr>
        <p:spPr>
          <a:xfrm>
            <a:off x="2256552" y="1198446"/>
            <a:ext cx="770269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6.25E-7 4.44444E-6 L 0.42513 -0.03588 " pathEditMode="relative" rAng="0" ptsTypes="AA">
                                      <p:cBhvr>
                                        <p:cTn id="26" dur="2000" fill="hold"/>
                                        <p:tgtEl>
                                          <p:spTgt spid="23"/>
                                        </p:tgtEl>
                                        <p:attrNameLst>
                                          <p:attrName>ppt_x</p:attrName>
                                          <p:attrName>ppt_y</p:attrName>
                                        </p:attrNameLst>
                                      </p:cBhvr>
                                      <p:rCtr x="21263" y="-1806"/>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cxnSp>
        <p:nvCxnSpPr>
          <p:cNvPr id="15" name="Straight Connector 14">
            <a:extLst>
              <a:ext uri="{FF2B5EF4-FFF2-40B4-BE49-F238E27FC236}">
                <a16:creationId xmlns:a16="http://schemas.microsoft.com/office/drawing/2014/main" id="{B257EFE5-BC64-4140-A1FA-2237946D57C6}"/>
              </a:ext>
            </a:extLst>
          </p:cNvPr>
          <p:cNvCxnSpPr/>
          <p:nvPr/>
        </p:nvCxnSpPr>
        <p:spPr>
          <a:xfrm>
            <a:off x="941294" y="4768814"/>
            <a:ext cx="1032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E85297-6B49-434B-8CBB-3F930DB9D90F}"/>
              </a:ext>
            </a:extLst>
          </p:cNvPr>
          <p:cNvCxnSpPr>
            <a:cxnSpLocks/>
          </p:cNvCxnSpPr>
          <p:nvPr/>
        </p:nvCxnSpPr>
        <p:spPr>
          <a:xfrm>
            <a:off x="3847780" y="4768814"/>
            <a:ext cx="147533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204DB4-29AE-497C-BE6C-284682508C5C}"/>
              </a:ext>
            </a:extLst>
          </p:cNvPr>
          <p:cNvCxnSpPr>
            <a:cxnSpLocks/>
          </p:cNvCxnSpPr>
          <p:nvPr/>
        </p:nvCxnSpPr>
        <p:spPr>
          <a:xfrm>
            <a:off x="857410" y="5160264"/>
            <a:ext cx="299037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61C9FC-DD37-4BBF-9731-3C72F4D061AF}"/>
              </a:ext>
            </a:extLst>
          </p:cNvPr>
          <p:cNvCxnSpPr>
            <a:cxnSpLocks/>
          </p:cNvCxnSpPr>
          <p:nvPr/>
        </p:nvCxnSpPr>
        <p:spPr>
          <a:xfrm>
            <a:off x="4620665" y="5160264"/>
            <a:ext cx="147533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up)">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animEffect transition="in" filter="wipe(up)">
                                      <p:cBhvr>
                                        <p:cTn id="4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cxnSp>
        <p:nvCxnSpPr>
          <p:cNvPr id="20" name="Straight Connector 19">
            <a:extLst>
              <a:ext uri="{FF2B5EF4-FFF2-40B4-BE49-F238E27FC236}">
                <a16:creationId xmlns:a16="http://schemas.microsoft.com/office/drawing/2014/main" id="{75E42382-27A3-4996-B4FD-9479EE5C95CD}"/>
              </a:ext>
            </a:extLst>
          </p:cNvPr>
          <p:cNvCxnSpPr>
            <a:cxnSpLocks/>
          </p:cNvCxnSpPr>
          <p:nvPr/>
        </p:nvCxnSpPr>
        <p:spPr>
          <a:xfrm>
            <a:off x="1161288" y="1284089"/>
            <a:ext cx="60141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cxnSp>
        <p:nvCxnSpPr>
          <p:cNvPr id="8" name="Straight Connector 7">
            <a:extLst>
              <a:ext uri="{FF2B5EF4-FFF2-40B4-BE49-F238E27FC236}">
                <a16:creationId xmlns:a16="http://schemas.microsoft.com/office/drawing/2014/main" id="{B5CDD587-4FF7-4B1A-BB72-A3CAB164477B}"/>
              </a:ext>
            </a:extLst>
          </p:cNvPr>
          <p:cNvCxnSpPr/>
          <p:nvPr/>
        </p:nvCxnSpPr>
        <p:spPr>
          <a:xfrm>
            <a:off x="10714617" y="1021977"/>
            <a:ext cx="1032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BDD6DA-2A51-4C11-9A2F-4FADB3F34B2C}"/>
              </a:ext>
            </a:extLst>
          </p:cNvPr>
          <p:cNvCxnSpPr/>
          <p:nvPr/>
        </p:nvCxnSpPr>
        <p:spPr>
          <a:xfrm>
            <a:off x="8713694" y="1075766"/>
            <a:ext cx="1032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C8AAB1-BB15-4749-ACAF-A8696E054067}"/>
              </a:ext>
            </a:extLst>
          </p:cNvPr>
          <p:cNvCxnSpPr>
            <a:cxnSpLocks/>
          </p:cNvCxnSpPr>
          <p:nvPr/>
        </p:nvCxnSpPr>
        <p:spPr>
          <a:xfrm>
            <a:off x="2248348" y="1527587"/>
            <a:ext cx="465806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335E65-B9E2-4637-9D08-60A7E2464EED}"/>
              </a:ext>
            </a:extLst>
          </p:cNvPr>
          <p:cNvCxnSpPr>
            <a:cxnSpLocks/>
          </p:cNvCxnSpPr>
          <p:nvPr/>
        </p:nvCxnSpPr>
        <p:spPr>
          <a:xfrm>
            <a:off x="8788997" y="1516829"/>
            <a:ext cx="137697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9A46A5-208C-4001-B7F0-653BC9A3CD45}"/>
              </a:ext>
            </a:extLst>
          </p:cNvPr>
          <p:cNvCxnSpPr>
            <a:cxnSpLocks/>
          </p:cNvCxnSpPr>
          <p:nvPr/>
        </p:nvCxnSpPr>
        <p:spPr>
          <a:xfrm>
            <a:off x="2323651" y="1968650"/>
            <a:ext cx="465806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wipe(down)">
                                      <p:cBhvr>
                                        <p:cTn id="36" dur="500"/>
                                        <p:tgtEl>
                                          <p:spTgt spid="17">
                                            <p:bg/>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down)">
                                      <p:cBhvr>
                                        <p:cTn id="41" dur="500"/>
                                        <p:tgtEl>
                                          <p:spTgt spid="1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wipe(down)">
                                      <p:cBhvr>
                                        <p:cTn id="46" dur="500"/>
                                        <p:tgtEl>
                                          <p:spTgt spid="1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bg/>
                                          </p:spTgt>
                                        </p:tgtEl>
                                        <p:attrNameLst>
                                          <p:attrName>style.visibility</p:attrName>
                                        </p:attrNameLst>
                                      </p:cBhvr>
                                      <p:to>
                                        <p:strVal val="visible"/>
                                      </p:to>
                                    </p:set>
                                    <p:animEffect transition="in" filter="wipe(down)">
                                      <p:cBhvr>
                                        <p:cTn id="51" dur="500"/>
                                        <p:tgtEl>
                                          <p:spTgt spid="20">
                                            <p:bg/>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xEl>
                                              <p:pRg st="0" end="0"/>
                                            </p:txEl>
                                          </p:spTgt>
                                        </p:tgtEl>
                                        <p:attrNameLst>
                                          <p:attrName>style.visibility</p:attrName>
                                        </p:attrNameLst>
                                      </p:cBhvr>
                                      <p:to>
                                        <p:strVal val="visible"/>
                                      </p:to>
                                    </p:set>
                                    <p:animEffect transition="in" filter="wipe(down)">
                                      <p:cBhvr>
                                        <p:cTn id="56" dur="500"/>
                                        <p:tgtEl>
                                          <p:spTgt spid="2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0">
                                            <p:txEl>
                                              <p:pRg st="1" end="1"/>
                                            </p:txEl>
                                          </p:spTgt>
                                        </p:tgtEl>
                                        <p:attrNameLst>
                                          <p:attrName>style.visibility</p:attrName>
                                        </p:attrNameLst>
                                      </p:cBhvr>
                                      <p:to>
                                        <p:strVal val="visible"/>
                                      </p:to>
                                    </p:set>
                                    <p:animEffect transition="in" filter="wipe(down)">
                                      <p:cBhvr>
                                        <p:cTn id="6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4874290" y="1209248"/>
            <a:ext cx="33909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ea typeface="+mn-ea"/>
                <a:cs typeface="Times New Roman" panose="02020603050405020304" pitchFamily="18" charset="0"/>
              </a:rPr>
              <a:t>DẶN</a:t>
            </a:r>
            <a:r>
              <a:rPr kumimoji="0" lang="en-US" sz="4800" b="1" i="0" u="none" strike="noStrike" kern="1200" cap="none" spc="0" normalizeH="0" noProof="0" dirty="0">
                <a:ln>
                  <a:noFill/>
                </a:ln>
                <a:solidFill>
                  <a:prstClr val="black"/>
                </a:solidFill>
                <a:effectLst/>
                <a:uLnTx/>
                <a:uFillTx/>
                <a:ea typeface="+mn-ea"/>
                <a:cs typeface="Times New Roman" panose="02020603050405020304" pitchFamily="18" charset="0"/>
              </a:rPr>
              <a:t> DÒ</a:t>
            </a:r>
            <a:endParaRPr kumimoji="0" lang="en-US" sz="48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Lst>
          </a:blip>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417" b="51417" l="36167" r="84250"/>
                    </a14:imgEffect>
                  </a14:imgLayer>
                </a14:imgProps>
              </a:ext>
            </a:extLst>
          </a:blip>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1"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50" b="100000" l="10000" r="90000">
                        <a14:foregroundMark x1="42667" y1="39500" x2="41333" y2="28000"/>
                      </a14:backgroundRemoval>
                    </a14:imgEffect>
                  </a14:imgLayer>
                </a14:imgProps>
              </a:ext>
            </a:extLst>
          </a:blip>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 ĐI CHỢ</a:t>
            </a:r>
          </a:p>
        </p:txBody>
      </p:sp>
      <p:pic>
        <p:nvPicPr>
          <p:cNvPr id="12" name="Picture 11"/>
          <p:cNvPicPr>
            <a:picLocks noChangeAspect="1"/>
          </p:cNvPicPr>
          <p:nvPr/>
        </p:nvPicPr>
        <p:blipFill>
          <a:blip r:embed="rId16" cstate="print"/>
          <a:stretch>
            <a:fillRect/>
          </a:stretch>
        </p:blipFill>
        <p:spPr>
          <a:xfrm>
            <a:off x="3048000" y="2342979"/>
            <a:ext cx="777327" cy="777327"/>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6293C7E1-78D7-A994-CA9D-F7A4DFFC1E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65504" y="694944"/>
            <a:ext cx="1201674" cy="1201674"/>
          </a:xfrm>
          <a:prstGeom prst="rect">
            <a:avLst/>
          </a:prstGeom>
        </p:spPr>
      </p:pic>
    </p:spTree>
    <p:extLst>
      <p:ext uri="{BB962C8B-B14F-4D97-AF65-F5344CB8AC3E}">
        <p14:creationId xmlns:p14="http://schemas.microsoft.com/office/powerpoint/2010/main" val="4262147126"/>
      </p:ext>
    </p:extLst>
  </p:cSld>
  <p:clrMapOvr>
    <a:masterClrMapping/>
  </p:clrMapOvr>
  <p:transition spd="slow">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8" cstate="print"/>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9"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10" cstate="print"/>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pic>
        <p:nvPicPr>
          <p:cNvPr id="12" name="Picture 11"/>
          <p:cNvPicPr>
            <a:picLocks noChangeAspect="1"/>
          </p:cNvPicPr>
          <p:nvPr/>
        </p:nvPicPr>
        <p:blipFill>
          <a:blip r:embed="rId13"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4"/>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4"/>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5"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val="352561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a:fillRect/>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8" cstate="print"/>
          <a:srcRect l="20410" r="22896"/>
          <a:stretch>
            <a:fillRect/>
          </a:stretch>
        </p:blipFill>
        <p:spPr>
          <a:xfrm>
            <a:off x="0" y="3383317"/>
            <a:ext cx="1981200" cy="3494562"/>
          </a:xfrm>
          <a:prstGeom prst="rect">
            <a:avLst/>
          </a:prstGeom>
        </p:spPr>
      </p:pic>
      <p:pic>
        <p:nvPicPr>
          <p:cNvPr id="12" name="Picture 11"/>
          <p:cNvPicPr>
            <a:picLocks noChangeAspect="1"/>
          </p:cNvPicPr>
          <p:nvPr/>
        </p:nvPicPr>
        <p:blipFill>
          <a:blip r:embed="rId9"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1"/>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2" cstate="print"/>
          <a:srcRect l="31046" t="14474" r="9744" b="46053"/>
          <a:stretch>
            <a:fillRect/>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3"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4"/>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3"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2" cstate="print"/>
          <a:srcRect l="31046" t="14474" r="9744" b="46053"/>
          <a:stretch>
            <a:fillRect/>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5" cstate="print"/>
          <a:srcRect l="8091" t="26001" r="8355" b="13422"/>
          <a:stretch>
            <a:fillRect/>
          </a:stretch>
        </p:blipFill>
        <p:spPr>
          <a:xfrm rot="258979">
            <a:off x="3717426" y="1213992"/>
            <a:ext cx="907306" cy="657797"/>
          </a:xfrm>
          <a:prstGeom prst="rect">
            <a:avLst/>
          </a:prstGeom>
        </p:spPr>
      </p:pic>
      <p:pic>
        <p:nvPicPr>
          <p:cNvPr id="43" name="Picture 42"/>
          <p:cNvPicPr>
            <a:picLocks noChangeAspect="1"/>
          </p:cNvPicPr>
          <p:nvPr/>
        </p:nvPicPr>
        <p:blipFill>
          <a:blip r:embed="rId16"/>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8" cstate="print"/>
          <a:srcRect l="20410" r="22896"/>
          <a:stretch>
            <a:fillRect/>
          </a:stretch>
        </p:blipFill>
        <p:spPr>
          <a:xfrm>
            <a:off x="3810069" y="3383317"/>
            <a:ext cx="1981200" cy="349456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6275043" y="3802341"/>
            <a:ext cx="1769700" cy="3103612"/>
          </a:xfrm>
          <a:prstGeom prst="rect">
            <a:avLst/>
          </a:prstGeom>
        </p:spPr>
      </p:pic>
      <p:pic>
        <p:nvPicPr>
          <p:cNvPr id="58" name="Picture 57"/>
          <p:cNvPicPr>
            <a:picLocks noChangeAspect="1"/>
          </p:cNvPicPr>
          <p:nvPr/>
        </p:nvPicPr>
        <p:blipFill>
          <a:blip r:embed="rId19"/>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val="74738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5"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3|24.4|15.4"/>
</p:tagLst>
</file>

<file path=ppt/tags/tag4.xml><?xml version="1.0" encoding="utf-8"?>
<p:tagLst xmlns:a="http://schemas.openxmlformats.org/drawingml/2006/main" xmlns:r="http://schemas.openxmlformats.org/officeDocument/2006/relationships" xmlns:p="http://schemas.openxmlformats.org/presentationml/2006/main">
  <p:tag name="TIMING" val="|1.7|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631</Words>
  <Application>Microsoft Office PowerPoint</Application>
  <PresentationFormat>Widescreen</PresentationFormat>
  <Paragraphs>91</Paragraphs>
  <Slides>16</Slides>
  <Notes>9</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等线</vt:lpstr>
      <vt:lpstr>微软雅黑</vt:lpstr>
      <vt:lpstr>微软雅黑</vt:lpstr>
      <vt:lpstr>Arial</vt:lpstr>
      <vt:lpstr>Calibri</vt:lpstr>
      <vt:lpstr>Calibri Light</vt:lpstr>
      <vt:lpstr>Times New Roman</vt:lpstr>
      <vt:lpstr>UVN Van Chuong Nang</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23</cp:revision>
  <dcterms:created xsi:type="dcterms:W3CDTF">2023-02-05T08:17:30Z</dcterms:created>
  <dcterms:modified xsi:type="dcterms:W3CDTF">2023-04-08T09:55:16Z</dcterms:modified>
</cp:coreProperties>
</file>