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6"/>
  </p:notesMasterIdLst>
  <p:sldIdLst>
    <p:sldId id="762" r:id="rId4"/>
    <p:sldId id="263" r:id="rId5"/>
    <p:sldId id="259" r:id="rId6"/>
    <p:sldId id="276"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4/28/2023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29445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xmlns=""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4" name="页脚占位符 3">
            <a:extLst>
              <a:ext uri="{FF2B5EF4-FFF2-40B4-BE49-F238E27FC236}">
                <a16:creationId xmlns:a16="http://schemas.microsoft.com/office/drawing/2014/main" xmlns=""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xmlns=""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3" name="页脚占位符 2">
            <a:extLst>
              <a:ext uri="{FF2B5EF4-FFF2-40B4-BE49-F238E27FC236}">
                <a16:creationId xmlns:a16="http://schemas.microsoft.com/office/drawing/2014/main" xmlns=""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xmlns=""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xmlns=""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6" name="页脚占位符 5">
            <a:extLst>
              <a:ext uri="{FF2B5EF4-FFF2-40B4-BE49-F238E27FC236}">
                <a16:creationId xmlns:a16="http://schemas.microsoft.com/office/drawing/2014/main" xmlns=""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6" name="页脚占位符 5">
            <a:extLst>
              <a:ext uri="{FF2B5EF4-FFF2-40B4-BE49-F238E27FC236}">
                <a16:creationId xmlns:a16="http://schemas.microsoft.com/office/drawing/2014/main" xmlns=""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5" name="页脚占位符 4">
            <a:extLst>
              <a:ext uri="{FF2B5EF4-FFF2-40B4-BE49-F238E27FC236}">
                <a16:creationId xmlns:a16="http://schemas.microsoft.com/office/drawing/2014/main" xmlns=""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5" name="页脚占位符 4">
            <a:extLst>
              <a:ext uri="{FF2B5EF4-FFF2-40B4-BE49-F238E27FC236}">
                <a16:creationId xmlns:a16="http://schemas.microsoft.com/office/drawing/2014/main" xmlns=""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AC0B6F-D72B-4029-8C53-E10BE4ACAC9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23D5C8B-7781-4AF6-BDC8-65008FB5E79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DD186F-B305-477E-B2E1-3216DC64B3CD}"/>
              </a:ext>
            </a:extLst>
          </p:cNvPr>
          <p:cNvSpPr>
            <a:spLocks noGrp="1"/>
          </p:cNvSpPr>
          <p:nvPr>
            <p:ph type="dt" sz="half" idx="10"/>
          </p:nvPr>
        </p:nvSpPr>
        <p:spPr/>
        <p:txBody>
          <a:bodyPr/>
          <a:lstStyle/>
          <a:p>
            <a:fld id="{CEEA44BC-017C-4DE8-B28D-233D2420E94A}" type="datetimeFigureOut">
              <a:rPr lang="zh-CN" altLang="en-US" smtClean="0"/>
              <a:t>2023/4/28</a:t>
            </a:fld>
            <a:endParaRPr lang="zh-CN" altLang="en-US"/>
          </a:p>
        </p:txBody>
      </p:sp>
      <p:sp>
        <p:nvSpPr>
          <p:cNvPr id="5" name="页脚占位符 4">
            <a:extLst>
              <a:ext uri="{FF2B5EF4-FFF2-40B4-BE49-F238E27FC236}">
                <a16:creationId xmlns:a16="http://schemas.microsoft.com/office/drawing/2014/main" xmlns="" id="{0776326F-33BC-48A6-B6B5-12A623A8CA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53367-8DD8-472F-83D9-A439E7F61DCF}"/>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2295034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xmlns=""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xmlns=""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xmlns=""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xmlns=""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xmlns=""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xmlns=""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xmlns=""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xmlns=""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xmlns=""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xmlns=""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xmlns=""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xmlns=""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xmlns=""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xmlns=""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xmlns=""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xmlns=""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xmlns=""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xmlns=""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xmlns=""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xmlns=""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xmlns=""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xmlns=""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xmlns=""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xmlns=""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xmlns=""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xmlns=""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xmlns=""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xmlns=""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xmlns=""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xmlns=""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xmlns=""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xmlns=""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xmlns=""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xmlns=""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xmlns=""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xmlns=""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xmlns=""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xmlns=""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xmlns=""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xmlns=""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xmlns=""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xmlns=""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xmlns=""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xmlns=""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xmlns=""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xmlns=""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xmlns=""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xmlns=""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xmlns=""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xmlns=""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xmlns=""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xmlns=""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xmlns=""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xmlns=""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xmlns=""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xmlns=""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xmlns=""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xmlns=""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xmlns=""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xmlns=""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xmlns=""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xmlns=""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xmlns=""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xmlns=""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xmlns=""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xmlns=""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xmlns=""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xmlns=""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xmlns=""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xmlns=""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xmlns=""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xmlns=""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xmlns=""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xmlns=""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xmlns=""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xmlns=""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xmlns=""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xmlns=""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xmlns=""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xmlns=""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xmlns=""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xmlns=""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xmlns=""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xmlns=""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xmlns=""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xmlns=""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xmlns=""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xmlns=""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xmlns=""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xmlns=""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xmlns=""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xmlns=""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xmlns=""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xmlns=""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xmlns=""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xmlns=""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xmlns=""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xmlns=""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xmlns=""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xmlns=""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xmlns=""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xmlns=""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xmlns=""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xmlns=""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xmlns=""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xmlns=""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xmlns=""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xmlns=""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xmlns=""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xmlns=""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xmlns=""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xmlns=""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xmlns=""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4" name="页脚占位符 3">
            <a:extLst>
              <a:ext uri="{FF2B5EF4-FFF2-40B4-BE49-F238E27FC236}">
                <a16:creationId xmlns:a16="http://schemas.microsoft.com/office/drawing/2014/main" xmlns=""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xmlns=""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3" name="页脚占位符 2">
            <a:extLst>
              <a:ext uri="{FF2B5EF4-FFF2-40B4-BE49-F238E27FC236}">
                <a16:creationId xmlns:a16="http://schemas.microsoft.com/office/drawing/2014/main" xmlns=""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xmlns=""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xmlns=""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6" name="页脚占位符 5">
            <a:extLst>
              <a:ext uri="{FF2B5EF4-FFF2-40B4-BE49-F238E27FC236}">
                <a16:creationId xmlns:a16="http://schemas.microsoft.com/office/drawing/2014/main" xmlns=""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6" name="页脚占位符 5">
            <a:extLst>
              <a:ext uri="{FF2B5EF4-FFF2-40B4-BE49-F238E27FC236}">
                <a16:creationId xmlns:a16="http://schemas.microsoft.com/office/drawing/2014/main" xmlns=""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5" name="页脚占位符 4">
            <a:extLst>
              <a:ext uri="{FF2B5EF4-FFF2-40B4-BE49-F238E27FC236}">
                <a16:creationId xmlns:a16="http://schemas.microsoft.com/office/drawing/2014/main" xmlns=""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2023/4/28</a:t>
            </a:fld>
            <a:endParaRPr lang="zh-CN" altLang="en-US" dirty="0"/>
          </a:p>
        </p:txBody>
      </p:sp>
      <p:sp>
        <p:nvSpPr>
          <p:cNvPr id="5" name="页脚占位符 4">
            <a:extLst>
              <a:ext uri="{FF2B5EF4-FFF2-40B4-BE49-F238E27FC236}">
                <a16:creationId xmlns:a16="http://schemas.microsoft.com/office/drawing/2014/main" xmlns=""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xmlns=""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xmlns=""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xmlns=""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xmlns=""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xmlns=""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xmlns=""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xmlns=""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xmlns=""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xmlns=""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xmlns=""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xmlns=""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xmlns=""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xmlns=""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xmlns=""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xmlns=""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xmlns=""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xmlns=""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xmlns=""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xmlns=""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xmlns=""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xmlns=""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xmlns=""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xmlns=""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xmlns=""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xmlns=""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xmlns=""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xmlns=""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xmlns=""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xmlns=""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xmlns=""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xmlns=""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xmlns=""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xmlns=""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xmlns=""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xmlns=""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xmlns=""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xmlns=""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xmlns=""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xmlns=""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xmlns=""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xmlns=""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xmlns=""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xmlns=""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xmlns=""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xmlns=""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xmlns=""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xmlns=""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xmlns=""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xmlns=""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xmlns=""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xmlns=""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xmlns=""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xmlns=""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xmlns=""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xmlns=""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xmlns=""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xmlns=""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xmlns=""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xmlns=""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xmlns=""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xmlns=""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xmlns=""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xmlns=""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xmlns=""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xmlns=""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xmlns=""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xmlns=""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xmlns=""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xmlns=""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xmlns=""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xmlns=""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xmlns=""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xmlns=""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xmlns=""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xmlns=""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xmlns="" id="{38FDFAC8-07A2-F7FF-9F27-35DADEF084E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2" r:id="rId1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51.emf"/><Relationship Id="rId5" Type="http://schemas.microsoft.com/office/2007/relationships/hdphoto" Target="../media/hdphoto1.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51.emf"/><Relationship Id="rId5" Type="http://schemas.microsoft.com/office/2007/relationships/hdphoto" Target="../media/hdphoto1.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0464"/>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32</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214371" y="1652526"/>
            <a:ext cx="12100720" cy="1536318"/>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lnSpc>
                <a:spcPts val="5506"/>
              </a:lnSpc>
            </a:pPr>
            <a:r>
              <a:rPr lang="en-US" sz="4400" dirty="0" smtClean="0">
                <a:solidFill>
                  <a:srgbClr val="002060"/>
                </a:solidFill>
                <a:latin typeface="Nunito Bold Bold"/>
              </a:rPr>
              <a:t> </a:t>
            </a:r>
            <a:endParaRPr lang="en-US" sz="4400" dirty="0">
              <a:solidFill>
                <a:srgbClr val="002060"/>
              </a:solidFill>
              <a:latin typeface="Nunito Bold Bold"/>
            </a:endParaRPr>
          </a:p>
        </p:txBody>
      </p:sp>
      <p:sp>
        <p:nvSpPr>
          <p:cNvPr id="13" name="TextBox 12">
            <a:extLst>
              <a:ext uri="{FF2B5EF4-FFF2-40B4-BE49-F238E27FC236}">
                <a16:creationId xmlns:a16="http://schemas.microsoft.com/office/drawing/2014/main" xmlns="" id="{311DABA7-8CCB-2120-0442-E463E2E7537B}"/>
              </a:ext>
            </a:extLst>
          </p:cNvPr>
          <p:cNvSpPr txBox="1"/>
          <p:nvPr/>
        </p:nvSpPr>
        <p:spPr>
          <a:xfrm>
            <a:off x="4523508" y="4423414"/>
            <a:ext cx="289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a:t>
            </a:r>
            <a:r>
              <a:rPr kumimoji="0" lang="en-US" sz="3200" b="1" i="0" u="none" strike="noStrike" kern="1200" cap="none" spc="0" normalizeH="0" baseline="0" noProof="0" dirty="0" err="1">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Tiết</a:t>
            </a:r>
            <a:r>
              <a:rPr kumimoji="0" lang="en-US" sz="3200" b="1" i="0" u="none" strike="noStrike" kern="1200" cap="none" spc="0" normalizeH="0" noProof="0" dirty="0">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smtClean="0">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1)</a:t>
            </a:r>
            <a:endParaRPr kumimoji="0" lang="vi-VN" sz="3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F57E0108-1A57-028D-FA61-909A55B05E83}"/>
              </a:ext>
            </a:extLst>
          </p:cNvPr>
          <p:cNvPicPr>
            <a:picLocks noChangeAspect="1"/>
          </p:cNvPicPr>
          <p:nvPr/>
        </p:nvPicPr>
        <p:blipFill>
          <a:blip r:embed="rId4"/>
          <a:stretch>
            <a:fillRect/>
          </a:stretch>
        </p:blipFill>
        <p:spPr>
          <a:xfrm>
            <a:off x="2142699" y="2509713"/>
            <a:ext cx="8352429" cy="2060627"/>
          </a:xfrm>
          <a:prstGeom prst="rect">
            <a:avLst/>
          </a:prstGeom>
        </p:spPr>
      </p:pic>
    </p:spTree>
    <p:extLst>
      <p:ext uri="{BB962C8B-B14F-4D97-AF65-F5344CB8AC3E}">
        <p14:creationId xmlns:p14="http://schemas.microsoft.com/office/powerpoint/2010/main" val="391074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xmlns=""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xmlns=""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xmlns=""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xmlns=""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xmlns=""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xmlns=""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xmlns=""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xmlns=""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xmlns=""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xmlns=""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xmlns=""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xmlns=""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xmlns=""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xmlns=""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xmlns=""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xmlns=""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xmlns=""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xmlns=""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xmlns=""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xmlns=""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xmlns=""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xmlns=""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xmlns=""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xmlns=""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xmlns=""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xmlns=""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xmlns=""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xmlns=""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xmlns=""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xmlns=""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xmlns=""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
        <p:nvSpPr>
          <p:cNvPr id="18" name="Rectangle 17"/>
          <p:cNvSpPr/>
          <p:nvPr/>
        </p:nvSpPr>
        <p:spPr>
          <a:xfrm>
            <a:off x="-2018469" y="89075"/>
            <a:ext cx="1860207"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xmlns=""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xmlns=""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E611E5E-FCE8-CF5C-A3BD-769FD69AD770}"/>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ysClr val="window" lastClr="FFFFFF">
              <a:alpha val="73000"/>
            </a:sysClr>
          </a:solidFill>
          <a:ln w="38100" cap="flat" cmpd="sng" algn="ctr">
            <a:noFill/>
            <a:prstDash val="dash"/>
            <a:miter lim="800000"/>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38B93217-7F56-FA3B-A26B-CBE910D02CAB}"/>
              </a:ext>
            </a:extLst>
          </p:cNvPr>
          <p:cNvSpPr/>
          <p:nvPr/>
        </p:nvSpPr>
        <p:spPr>
          <a:xfrm>
            <a:off x="710437" y="3039624"/>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BBD50698-81B6-9C8C-8B5D-4327268E12AC}"/>
              </a:ext>
            </a:extLst>
          </p:cNvPr>
          <p:cNvSpPr/>
          <p:nvPr/>
        </p:nvSpPr>
        <p:spPr>
          <a:xfrm>
            <a:off x="710437" y="1801373"/>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AF4D213F-4E8E-4BC0-4D04-FA36167106EF}"/>
              </a:ext>
            </a:extLst>
          </p:cNvPr>
          <p:cNvSpPr/>
          <p:nvPr/>
        </p:nvSpPr>
        <p:spPr>
          <a:xfrm>
            <a:off x="710437" y="5624526"/>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CA225558-89DB-3EF3-EDF0-70630318A069}"/>
              </a:ext>
            </a:extLst>
          </p:cNvPr>
          <p:cNvSpPr/>
          <p:nvPr/>
        </p:nvSpPr>
        <p:spPr>
          <a:xfrm>
            <a:off x="710437" y="4277875"/>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xmlns="" id="{468AFECE-F9F0-7F1F-E46D-563C2C576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D87B88F7-252C-0718-121A-23FC37DF35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1A6C1BED-68B4-9E27-BEDB-7F550458B1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D09ECEEE-749D-8841-C7B7-FE6A87537A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DA2D5498-D7CC-F7BA-E09E-120996364F15}"/>
              </a:ext>
            </a:extLst>
          </p:cNvPr>
          <p:cNvPicPr>
            <a:picLocks noChangeAspect="1"/>
          </p:cNvPicPr>
          <p:nvPr/>
        </p:nvPicPr>
        <p:blipFill>
          <a:blip r:embed="rId3"/>
          <a:stretch>
            <a:fillRect/>
          </a:stretch>
        </p:blipFill>
        <p:spPr>
          <a:xfrm>
            <a:off x="3184900" y="249877"/>
            <a:ext cx="6005080" cy="1359526"/>
          </a:xfrm>
          <a:prstGeom prst="rect">
            <a:avLst/>
          </a:prstGeom>
        </p:spPr>
      </p:pic>
    </p:spTree>
    <p:extLst>
      <p:ext uri="{BB962C8B-B14F-4D97-AF65-F5344CB8AC3E}">
        <p14:creationId xmlns:p14="http://schemas.microsoft.com/office/powerpoint/2010/main" val="965874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
        <p:nvSpPr>
          <p:cNvPr id="4" name="Rectangle 3"/>
          <p:cNvSpPr/>
          <p:nvPr/>
        </p:nvSpPr>
        <p:spPr>
          <a:xfrm>
            <a:off x="-2018469" y="89075"/>
            <a:ext cx="1860207"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
        <p:nvSpPr>
          <p:cNvPr id="4" name="Rectangle 3"/>
          <p:cNvSpPr/>
          <p:nvPr/>
        </p:nvSpPr>
        <p:spPr>
          <a:xfrm>
            <a:off x="-2018469" y="89075"/>
            <a:ext cx="1860207"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2CC5FA4F-A978-87AE-34C8-21635D5C9AB2}"/>
              </a:ext>
            </a:extLst>
          </p:cNvPr>
          <p:cNvGrpSpPr/>
          <p:nvPr/>
        </p:nvGrpSpPr>
        <p:grpSpPr>
          <a:xfrm>
            <a:off x="685800" y="2724150"/>
            <a:ext cx="3696144" cy="2626384"/>
            <a:chOff x="-591423" y="1707337"/>
            <a:chExt cx="7679682" cy="5787085"/>
          </a:xfrm>
        </p:grpSpPr>
        <p:pic>
          <p:nvPicPr>
            <p:cNvPr id="43" name="图片 12">
              <a:extLst>
                <a:ext uri="{FF2B5EF4-FFF2-40B4-BE49-F238E27FC236}">
                  <a16:creationId xmlns:a16="http://schemas.microsoft.com/office/drawing/2014/main" xmlns="" id="{8F8DAF2C-5160-611E-46B6-4A0E4AC85A2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44" name="图片 13">
              <a:extLst>
                <a:ext uri="{FF2B5EF4-FFF2-40B4-BE49-F238E27FC236}">
                  <a16:creationId xmlns:a16="http://schemas.microsoft.com/office/drawing/2014/main" xmlns="" id="{EA1A7B6E-C511-6B17-E242-094414B6BDB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5" name="Rectangle: Rounded Corners 44">
            <a:extLst>
              <a:ext uri="{FF2B5EF4-FFF2-40B4-BE49-F238E27FC236}">
                <a16:creationId xmlns:a16="http://schemas.microsoft.com/office/drawing/2014/main" xmlns="" id="{295DCAC4-F52F-BDB4-DD79-4DB6BA677C73}"/>
              </a:ext>
            </a:extLst>
          </p:cNvPr>
          <p:cNvSpPr/>
          <p:nvPr/>
        </p:nvSpPr>
        <p:spPr>
          <a:xfrm>
            <a:off x="3727057" y="140017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Bài hát nói về điều gì? Ngoài sao trên bầu trời ban ngày và ban đêm còn có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xmlns="" id="{43FAD87F-29AD-671B-D9BB-C4C767B0DFEF}"/>
              </a:ext>
            </a:extLst>
          </p:cNvPr>
          <p:cNvSpPr/>
          <p:nvPr/>
        </p:nvSpPr>
        <p:spPr>
          <a:xfrm>
            <a:off x="4346182" y="2895599"/>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Nêu những hiểu biết về Mặt Trời và Mặt Trăng.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2018469" y="89075"/>
            <a:ext cx="1860207"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11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
        <p:nvSpPr>
          <p:cNvPr id="4" name="Rectangle 3"/>
          <p:cNvSpPr/>
          <p:nvPr/>
        </p:nvSpPr>
        <p:spPr>
          <a:xfrm>
            <a:off x="-2018469" y="89075"/>
            <a:ext cx="1860207"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xmlns=""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xmlns=""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xmlns=""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xmlns=""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xmlns=""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xmlns=""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xmlns=""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xmlns=""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xmlns=""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xmlns=""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xmlns=""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xmlns=""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xmlns=""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xmlns=""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xmlns=""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xmlns=""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765</Words>
  <Application>Microsoft Office PowerPoint</Application>
  <PresentationFormat>Widescreen</PresentationFormat>
  <Paragraphs>71</Paragraphs>
  <Slides>22</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微软雅黑</vt:lpstr>
      <vt:lpstr>Arial</vt:lpstr>
      <vt:lpstr>Baloo 2 ExtraBold</vt:lpstr>
      <vt:lpstr>Calibri</vt:lpstr>
      <vt:lpstr>Cambria</vt:lpstr>
      <vt:lpstr>inpin heiti</vt:lpstr>
      <vt:lpstr>LNTH-Kids  Chinese Font 1</vt:lpstr>
      <vt:lpstr>Nunito Bold Bold</vt:lpstr>
      <vt:lpstr>Tahoma</vt:lpstr>
      <vt:lpstr>Times New Roman</vt:lpstr>
      <vt:lpstr>Wingdings</vt:lpstr>
      <vt:lpstr>Zilla Slab</vt:lpstr>
      <vt:lpstr>等线</vt:lpstr>
      <vt:lpstr>等线 Light</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45</cp:revision>
  <dcterms:created xsi:type="dcterms:W3CDTF">2023-01-25T05:47:41Z</dcterms:created>
  <dcterms:modified xsi:type="dcterms:W3CDTF">2023-04-28T06:43:06Z</dcterms:modified>
</cp:coreProperties>
</file>