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ags/tag1.xml" ContentType="application/vnd.openxmlformats-officedocument.presentationml.tag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1" r:id="rId2"/>
    <p:sldMasterId id="2147483683" r:id="rId3"/>
    <p:sldMasterId id="2147483695" r:id="rId4"/>
    <p:sldMasterId id="2147483707" r:id="rId5"/>
    <p:sldMasterId id="2147483733" r:id="rId6"/>
  </p:sldMasterIdLst>
  <p:notesMasterIdLst>
    <p:notesMasterId r:id="rId23"/>
  </p:notesMasterIdLst>
  <p:sldIdLst>
    <p:sldId id="9517" r:id="rId7"/>
    <p:sldId id="9486" r:id="rId8"/>
    <p:sldId id="9514" r:id="rId9"/>
    <p:sldId id="9518" r:id="rId10"/>
    <p:sldId id="9515" r:id="rId11"/>
    <p:sldId id="256" r:id="rId12"/>
    <p:sldId id="379" r:id="rId13"/>
    <p:sldId id="393" r:id="rId14"/>
    <p:sldId id="394" r:id="rId15"/>
    <p:sldId id="264" r:id="rId16"/>
    <p:sldId id="9516" r:id="rId17"/>
    <p:sldId id="304" r:id="rId18"/>
    <p:sldId id="292" r:id="rId19"/>
    <p:sldId id="284" r:id="rId20"/>
    <p:sldId id="273" r:id="rId21"/>
    <p:sldId id="286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56" y="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0E30CC-4695-4DA6-861D-2BE5E395AD04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95359A-D256-41E6-9AE0-F6E4474F45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085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1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1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5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5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1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1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5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5.png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2023/4/14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61497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2023/4/14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7700206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2023/4/14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24792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2023/4/14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35838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2023/4/14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96772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2023/4/14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00997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2023/4/14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65156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2023/4/14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40412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2023/4/14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3098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2023/4/14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23675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2023/4/14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673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2023/4/14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xmlns="" id="{BA87585E-0720-44D4-91CC-38F4A41A4A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6849" y="200024"/>
            <a:ext cx="1190624" cy="1190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9791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2023/4/14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41724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2023/4/14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27189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7EB4AD1-65C6-41EF-8F5F-708053C843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4A22AF4F-6B10-4608-A8A9-E87C120C48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953DBDB-B407-4B91-B824-E56482FBF8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29EB9-DE79-4BDB-8088-F8CDD7711246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2E4155B-75FB-4531-B6A8-481CDF4A7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18D2CE9-45E0-4BE3-B255-A2D4CCB74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C35E1-CD43-42FD-B76A-38A35553F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6091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54FE0F9-7B76-459B-894F-DE5DA83B42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5BF33FD-12E4-4980-AD3C-43C5CB26FE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19E9C7A-94F8-41C7-A688-8CE83FC5F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29EB9-DE79-4BDB-8088-F8CDD7711246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2649C68-985C-45B5-82C1-F84ED02E0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3B740B0-E407-489D-B7DF-D888CAD6A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C35E1-CD43-42FD-B76A-38A35553F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8545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27571B2-7679-46F8-9510-69F48530D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8D5141B-3CA7-4AC7-BE5C-B00CB9671C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D0DB897-148C-40BE-85D2-23878D9157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29EB9-DE79-4BDB-8088-F8CDD7711246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BB43FD5-DA2D-4DDC-9FC8-AFCD906CF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45D163F-53D3-4702-BA7A-ED2D8F8984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C35E1-CD43-42FD-B76A-38A35553F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6643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AB081BD-53A2-4314-8BE8-17FE88E149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027969C-A8DA-47FC-B6FF-88270BF13D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DBDA803-5AB5-45C5-83AA-149A7F15E2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9EA05C9-3BAE-4A7E-88EA-6D7C67408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29EB9-DE79-4BDB-8088-F8CDD7711246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B65B2A4-82B3-4BB1-9631-92286A43D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415DE5C-6955-40CD-BFA3-8073E9547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C35E1-CD43-42FD-B76A-38A35553F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8345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F807BDE-98BA-4E93-B787-49F6A63D3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E7AA0DE-CC94-4ED3-A51C-938BD78AB5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0F24BF5-F41E-4390-86E8-5140554C76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24602BB-11D1-4702-8B0B-8946AA510B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3E7A6963-028B-4947-9636-A82244BFCF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596A5CA8-27B1-4245-BE70-BDE878E38B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29EB9-DE79-4BDB-8088-F8CDD7711246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00221DCC-D13C-4C7F-9EB1-777217A4A5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164D96DA-02CD-4DCC-8BBB-D00E49BB6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C35E1-CD43-42FD-B76A-38A35553F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595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178D40A-1995-4092-B595-897675C6C2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44A85A9D-A4A3-4CD5-8856-8895B91AC4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29EB9-DE79-4BDB-8088-F8CDD7711246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C8A2D4CC-48A3-4F57-B277-4180809897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4B0E49C-C04F-44DB-8C49-825B3C372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C35E1-CD43-42FD-B76A-38A35553F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4219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52C86B2-40DB-4ED8-B418-AF4B5C9C7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29EB9-DE79-4BDB-8088-F8CDD7711246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49CAF09-D1BD-4F42-A8E3-D196C2AC8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A6CAE08-5359-40AA-9923-050654C98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C35E1-CD43-42FD-B76A-38A35553F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2990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22FCDEA-E999-4DAE-82E8-4FFFA4C3EB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97855D1-9555-4C0C-BE20-71D4792935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763C699-66A2-40D9-B1D0-6E1089276A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72B6BFB-BF0A-4E68-98D6-279CAC07D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29EB9-DE79-4BDB-8088-F8CDD7711246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7E40995-516A-46C6-902C-EA4AC1F08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5C32919-8D3F-47F1-9D31-59AF10642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C35E1-CD43-42FD-B76A-38A35553F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6000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DD7636-5BE1-44BC-BB5F-15739D9E18E1}" type="datetimeFigureOut">
              <a:rPr lang="zh-CN" altLang="en-US" smtClean="0"/>
              <a:t>2023/4/14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414379082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7D9C794-F5BB-49A0-AA50-15D66EBEC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932831F7-5157-4E51-8095-8A7766A3AAD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364F91B-7AB9-4B54-9F4A-77F09D6402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49026F1-25A3-4C35-B5BC-85683843B3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29EB9-DE79-4BDB-8088-F8CDD7711246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AF6DCAE-2AE9-4961-9F84-0A9F7A8A7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CE97B57-1A19-4087-99C3-ABC3B3FF5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C35E1-CD43-42FD-B76A-38A35553F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0665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AA07282-AD34-4709-987E-EC07033353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878A5C0-9288-4D35-91DB-22C98029BD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6554F44-DCFE-4E8B-9227-07E8058BC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29EB9-DE79-4BDB-8088-F8CDD7711246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C4FC190-3BEE-4519-975F-95ADE0AA46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C7C0CBB-5298-4EE7-BF61-3DC6FD52C5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C35E1-CD43-42FD-B76A-38A35553F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99106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DA677C7-F9AC-4323-9738-03E4E41113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9A608DB-E362-48DC-BE45-0FD1A0F1EF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2DF88E-655D-4600-B71F-4484695DDA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29EB9-DE79-4BDB-8088-F8CDD7711246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580D2C0-54C7-436E-9491-F04A5A4C7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E71DF0A-7E47-4ECA-81DB-9F4D6FA0A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C35E1-CD43-42FD-B76A-38A35553F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7013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34459E2-EE22-4248-AF92-81655BBC4D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A0F3E497-889A-4D06-84FE-C411DD4E56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9DC5FFC-BB23-4BC5-8978-9F5B4372DB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1A44953-C422-4695-8CAF-1519F4C9FB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56C8DCE-29CC-4533-B950-2A1CAD3F5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68202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0F8AC18-4F6E-4780-8F6E-E38E7BB74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8A66273-3FC4-42AD-8172-3ADD9D7478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D481B93-F010-40CB-B191-10D766A80D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6EFA984-6CEC-4CA0-A794-AA9A0011F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7362AF9-4957-4390-A7C3-AC4B837E5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39899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9F4528B-1891-4E8F-AC70-D05556D9C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1E4BB31-60C7-4BF4-B003-5B7FDDB9AB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3AB928D-1C75-44E0-8242-75554A7A26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D3EA431-1598-47BE-B371-C07FCC419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3CEC0D8-F968-4E7A-8B5A-5CDE25E5E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EFEBE5D-5120-48FF-BDC6-62DBA3156F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DFD5B6D-0240-43CA-AAEE-B2F23BD871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93F0360-A3B1-48B3-94A7-CCAA67D776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7C26C2B-279B-4637-889D-CAFFB5607D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1142879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FDD45F0-0FF3-4BC1-A326-D66C3DAC1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D15C880-3E0C-40B1-8809-EC510E90E2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AC882D3-D59C-41E6-B55B-86582D2CC4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9321025-F873-4AC3-91EF-39E7613B53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F820D0F-1C29-4A22-8BA6-CE649DDA6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8CC16A2-243F-45E5-A6BC-FC9DDC103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89554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F42E0BC-B96A-4C41-9F6B-2F9867E91B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E708C87-9DD4-42C5-83EE-03B01FB5C0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B7431D4-0AAE-4F17-A195-FBD9425C57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3547993B-D2CA-42F1-B6B6-1A1B96A2A0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6599B9B3-1AF5-486B-BE24-80FD288F46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0F6BC47A-EEA1-4CB3-9684-4C71814A6F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9D839FBD-05CB-484E-862C-EB25B7F20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6A82B8E9-0C87-4F14-8071-92FCB6986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95882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D9692C0-41A0-49AA-B9F8-44351926D5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C73E65A6-EDCF-458C-B257-66F5F08F20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996F0EE2-93AE-4795-80B8-FE716A338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E95D3DD-8C6A-48EC-87BF-3596FA9FB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B2F4565-EEE2-4887-AFFA-F2F09537F3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49269F3-36D6-41FD-9BA4-AA2CA4548E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A6CB93C-FABB-44F0-8613-39E2D7DCCE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639EF0E-6A4A-490D-B2CC-29378614C6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5432268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EF823CA-F526-4D9D-B557-FE91F5B641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806B3A38-911F-4986-97A2-BEA7062E11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034B5BE-D64E-4DF5-929F-C8D1E1A7B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00A931A-963E-4378-AB01-528F120860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E53ED14-01E9-4A96-B285-B2EA2DD89E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AA70122-D5D8-49DB-A2F6-334431315CA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6A59828-176F-4944-B39B-8BF29F64291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439053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2023/4/14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865589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0B8788-322E-40D0-B0E5-CD6DA0A5F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23B1B12-F0E6-4883-BDC7-16C82FF550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737F2D6-58D4-4204-A5B6-1068E04DA8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FDBC814-8E8B-484A-BA30-AD231B1F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E418AB0-B90D-4925-A804-CB206F1C46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E729E79-EC05-4310-8400-C77AEE23E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A1007F0-3BC5-40ED-9A8B-4530C34EDB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A8C0638-3F0B-4413-9419-94A598B2D8B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B135295-527C-435D-92C0-73205F75A5F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3B99F0B-6539-4533-A3E4-5CDC6799FA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8704361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C0CD2B0-45BC-44E1-A112-C0F199E1E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12B9F80B-2A77-4F51-8448-019BD54580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C0525F0-8AE4-4D99-BBDD-9304B9B9B6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02004D9-6DDF-4BAD-BFD9-CD031E264E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B130D66-FE74-4EB5-A5E9-4B4022D50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B3C1B55-8BB1-4BB3-A63D-ED58F7AF3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6687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ED734A-C9A5-466C-9517-0388F8FBF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2D35EF0-2FE6-4965-BD55-11905BD208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926A60A-3411-4689-ABDE-8F93C17D25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79D8CBE-B5F8-4F4D-8F66-49022271A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6668DB-8360-47EA-A119-E3C5C836A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09CA6AA-9719-42D7-8E62-EB796DE3D5F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3DA10CE-DF47-478E-9F70-A164DBD349E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8DD4FCA-3EAD-42F9-976B-6BBBCEC610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C09BCF4-7843-473F-B734-B9054069C4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2024437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D2C7BE19-7F6D-4827-BA14-62E1D84F26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98E7516-E13A-4B49-98A0-F44EB7DD71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AAA79B4-2A1F-4112-AC9E-F19E016ADF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D6B3937-B3CC-4371-B5A3-AA49025DFE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2F397F3-7FB4-44AF-AC7F-E3F7D92A3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0323487-2FE5-4C1B-8201-2756724DE3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23EB251-0BE5-4B48-8965-79A4182CC5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5E03860-1DD2-4DA1-8BD4-060285675E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0053CF9-A540-453A-ACC2-D143DAEA3C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2025184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-238452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xmlns="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-10101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xmlns="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062845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006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13716000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xmlns="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1371600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xmlns="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3716000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221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-1846588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2023234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133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13716000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13716000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571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-837417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-418753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xmlns="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2287451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488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13716000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13716000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xmlns="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13716000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848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2023/4/14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564036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xmlns="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852061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558321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045339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-238452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xmlns="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-10101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xmlns="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062845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263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13716000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xmlns="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1371600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xmlns="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3716000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427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-1846588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2023234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654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13716000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13716000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650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-837417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-418753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xmlns="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2287451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51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13716000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13716000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xmlns="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13716000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636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3938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DD7636-5BE1-44BC-BB5F-15739D9E18E1}" type="datetimeFigureOut">
              <a:rPr lang="zh-CN" altLang="en-US" smtClean="0"/>
              <a:t>2023/4/14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388111043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xmlns="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666777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933997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05115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2023/4/14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41128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FD9D74-47D9-4702-A33C-335B63B48DBF}" type="datetimeFigureOut">
              <a:rPr lang="zh-CN" altLang="en-US" smtClean="0"/>
              <a:t>2023/4/14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86091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  <a:prstGeom prst="rect">
            <a:avLst/>
          </a:prstGeo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64682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4.jp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image" Target="../media/image5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image" Target="../media/image8.jpeg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image" Target="../media/image7.png"/><Relationship Id="rId5" Type="http://schemas.openxmlformats.org/officeDocument/2006/relationships/slideLayout" Target="../slideLayouts/slideLayout48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image" Target="../media/image7.png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theme" Target="../theme/theme6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TEMPLATE" hidden="1"/>
          <p:cNvSpPr/>
          <p:nvPr userDrawn="1">
            <p:custDataLst>
              <p:tags r:id="rId12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思源黑体 CN Medium" pitchFamily="34" charset="-122"/>
            </a:endParaRPr>
          </a:p>
        </p:txBody>
      </p:sp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xmlns="" id="{24E36CE3-65F3-450E-8C0D-F3538A4096BB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2574" y="238124"/>
            <a:ext cx="1190624" cy="1190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017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思源黑体 CN Medium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BB48B6-9552-4C80-A013-F237408909B2}" type="datetimeFigureOut">
              <a:rPr lang="zh-CN" altLang="en-US" smtClean="0"/>
              <a:t>2023/4/14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xmlns="" id="{AAF2BE2C-7D7D-424B-A2C4-739FF3C2609D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2574" y="238124"/>
            <a:ext cx="1190624" cy="1190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491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0C22B68-AF37-45CE-8F55-1CA6B9281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F61D025-545F-45BA-8D29-D8897C50B3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325AE66-72BE-45DD-AA18-E3777C387F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129EB9-DE79-4BDB-8088-F8CDD7711246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3E6C847-4BFA-47DD-8C28-AD6EB3F173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64C35A6-BA0E-4759-A57D-C021B1689F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7C35E1-CD43-42FD-B76A-38A35553F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537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37C377F-71AE-449F-B148-64657E32D3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31"/>
          <a:stretch/>
        </p:blipFill>
        <p:spPr>
          <a:xfrm>
            <a:off x="-46363" y="-1030515"/>
            <a:ext cx="12284726" cy="8011886"/>
          </a:xfrm>
          <a:prstGeom prst="rect">
            <a:avLst/>
          </a:prstGeom>
        </p:spPr>
      </p:pic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AE1F647B-875C-4595-B74F-EC1E7B4A78D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9225" y="276225"/>
            <a:ext cx="999827" cy="999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65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xmlns="" id="{7616B871-DD5E-49D2-BC61-1CB096B9A29D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1" y="571499"/>
            <a:ext cx="1209675" cy="120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34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10" r:id="rId2"/>
    <p:sldLayoutId id="2147483711" r:id="rId3"/>
    <p:sldLayoutId id="2147483714" r:id="rId4"/>
    <p:sldLayoutId id="2147483715" r:id="rId5"/>
    <p:sldLayoutId id="2147483719" r:id="rId6"/>
    <p:sldLayoutId id="2147483720" r:id="rId7"/>
    <p:sldLayoutId id="2147483731" r:id="rId8"/>
    <p:sldLayoutId id="2147483732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9708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6" r:id="rId2"/>
    <p:sldLayoutId id="2147483737" r:id="rId3"/>
    <p:sldLayoutId id="2147483740" r:id="rId4"/>
    <p:sldLayoutId id="2147483741" r:id="rId5"/>
    <p:sldLayoutId id="2147483745" r:id="rId6"/>
    <p:sldLayoutId id="2147483746" r:id="rId7"/>
    <p:sldLayoutId id="2147483756" r:id="rId8"/>
    <p:sldLayoutId id="2147483757" r:id="rId9"/>
    <p:sldLayoutId id="21474837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5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5.png"/><Relationship Id="rId5" Type="http://schemas.openxmlformats.org/officeDocument/2006/relationships/image" Target="../media/image57.png"/><Relationship Id="rId4" Type="http://schemas.openxmlformats.org/officeDocument/2006/relationships/image" Target="../media/image52.png"/><Relationship Id="rId9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9.png"/><Relationship Id="rId18" Type="http://schemas.openxmlformats.org/officeDocument/2006/relationships/image" Target="../media/image32.png"/><Relationship Id="rId3" Type="http://schemas.openxmlformats.org/officeDocument/2006/relationships/image" Target="../media/image21.png"/><Relationship Id="rId21" Type="http://schemas.microsoft.com/office/2007/relationships/hdphoto" Target="../media/hdphoto6.wdp"/><Relationship Id="rId7" Type="http://schemas.openxmlformats.org/officeDocument/2006/relationships/image" Target="../media/image24.png"/><Relationship Id="rId12" Type="http://schemas.openxmlformats.org/officeDocument/2006/relationships/image" Target="../media/image28.png"/><Relationship Id="rId17" Type="http://schemas.microsoft.com/office/2007/relationships/hdphoto" Target="../media/hdphoto5.wdp"/><Relationship Id="rId2" Type="http://schemas.openxmlformats.org/officeDocument/2006/relationships/image" Target="../media/image20.jpeg"/><Relationship Id="rId16" Type="http://schemas.openxmlformats.org/officeDocument/2006/relationships/image" Target="../media/image31.png"/><Relationship Id="rId20" Type="http://schemas.openxmlformats.org/officeDocument/2006/relationships/image" Target="../media/image3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11" Type="http://schemas.openxmlformats.org/officeDocument/2006/relationships/image" Target="../media/image27.png"/><Relationship Id="rId5" Type="http://schemas.microsoft.com/office/2007/relationships/hdphoto" Target="../media/hdphoto2.wdp"/><Relationship Id="rId15" Type="http://schemas.microsoft.com/office/2007/relationships/hdphoto" Target="../media/hdphoto4.wdp"/><Relationship Id="rId10" Type="http://schemas.microsoft.com/office/2007/relationships/hdphoto" Target="../media/hdphoto3.wdp"/><Relationship Id="rId19" Type="http://schemas.openxmlformats.org/officeDocument/2006/relationships/image" Target="../media/image33.png"/><Relationship Id="rId4" Type="http://schemas.openxmlformats.org/officeDocument/2006/relationships/image" Target="../media/image22.png"/><Relationship Id="rId9" Type="http://schemas.openxmlformats.org/officeDocument/2006/relationships/image" Target="../media/image26.png"/><Relationship Id="rId14" Type="http://schemas.openxmlformats.org/officeDocument/2006/relationships/image" Target="../media/image30.png"/><Relationship Id="rId22" Type="http://schemas.openxmlformats.org/officeDocument/2006/relationships/image" Target="../media/image5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53.sv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69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Relationship Id="rId6" Type="http://schemas.microsoft.com/office/2007/relationships/hdphoto" Target="../media/hdphoto7.wdp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9.png"/><Relationship Id="rId18" Type="http://schemas.openxmlformats.org/officeDocument/2006/relationships/image" Target="../media/image32.png"/><Relationship Id="rId3" Type="http://schemas.openxmlformats.org/officeDocument/2006/relationships/image" Target="../media/image21.png"/><Relationship Id="rId21" Type="http://schemas.microsoft.com/office/2007/relationships/hdphoto" Target="../media/hdphoto6.wdp"/><Relationship Id="rId7" Type="http://schemas.openxmlformats.org/officeDocument/2006/relationships/image" Target="../media/image24.png"/><Relationship Id="rId12" Type="http://schemas.openxmlformats.org/officeDocument/2006/relationships/image" Target="../media/image28.png"/><Relationship Id="rId17" Type="http://schemas.microsoft.com/office/2007/relationships/hdphoto" Target="../media/hdphoto5.wdp"/><Relationship Id="rId2" Type="http://schemas.openxmlformats.org/officeDocument/2006/relationships/image" Target="../media/image20.jpeg"/><Relationship Id="rId16" Type="http://schemas.openxmlformats.org/officeDocument/2006/relationships/image" Target="../media/image31.png"/><Relationship Id="rId20" Type="http://schemas.openxmlformats.org/officeDocument/2006/relationships/image" Target="../media/image3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11" Type="http://schemas.openxmlformats.org/officeDocument/2006/relationships/image" Target="../media/image27.png"/><Relationship Id="rId5" Type="http://schemas.microsoft.com/office/2007/relationships/hdphoto" Target="../media/hdphoto2.wdp"/><Relationship Id="rId15" Type="http://schemas.microsoft.com/office/2007/relationships/hdphoto" Target="../media/hdphoto4.wdp"/><Relationship Id="rId10" Type="http://schemas.microsoft.com/office/2007/relationships/hdphoto" Target="../media/hdphoto3.wdp"/><Relationship Id="rId19" Type="http://schemas.openxmlformats.org/officeDocument/2006/relationships/image" Target="../media/image33.png"/><Relationship Id="rId4" Type="http://schemas.openxmlformats.org/officeDocument/2006/relationships/image" Target="../media/image22.png"/><Relationship Id="rId9" Type="http://schemas.openxmlformats.org/officeDocument/2006/relationships/image" Target="../media/image26.png"/><Relationship Id="rId14" Type="http://schemas.openxmlformats.org/officeDocument/2006/relationships/image" Target="../media/image30.png"/><Relationship Id="rId22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9.png"/><Relationship Id="rId18" Type="http://schemas.openxmlformats.org/officeDocument/2006/relationships/image" Target="../media/image32.png"/><Relationship Id="rId3" Type="http://schemas.openxmlformats.org/officeDocument/2006/relationships/image" Target="../media/image21.png"/><Relationship Id="rId21" Type="http://schemas.microsoft.com/office/2007/relationships/hdphoto" Target="../media/hdphoto6.wdp"/><Relationship Id="rId7" Type="http://schemas.openxmlformats.org/officeDocument/2006/relationships/image" Target="../media/image24.png"/><Relationship Id="rId12" Type="http://schemas.openxmlformats.org/officeDocument/2006/relationships/image" Target="../media/image28.png"/><Relationship Id="rId17" Type="http://schemas.microsoft.com/office/2007/relationships/hdphoto" Target="../media/hdphoto5.wdp"/><Relationship Id="rId2" Type="http://schemas.openxmlformats.org/officeDocument/2006/relationships/image" Target="../media/image20.jpeg"/><Relationship Id="rId16" Type="http://schemas.openxmlformats.org/officeDocument/2006/relationships/image" Target="../media/image31.png"/><Relationship Id="rId20" Type="http://schemas.openxmlformats.org/officeDocument/2006/relationships/image" Target="../media/image3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11" Type="http://schemas.openxmlformats.org/officeDocument/2006/relationships/image" Target="../media/image27.png"/><Relationship Id="rId5" Type="http://schemas.microsoft.com/office/2007/relationships/hdphoto" Target="../media/hdphoto2.wdp"/><Relationship Id="rId15" Type="http://schemas.microsoft.com/office/2007/relationships/hdphoto" Target="../media/hdphoto4.wdp"/><Relationship Id="rId10" Type="http://schemas.microsoft.com/office/2007/relationships/hdphoto" Target="../media/hdphoto3.wdp"/><Relationship Id="rId19" Type="http://schemas.openxmlformats.org/officeDocument/2006/relationships/image" Target="../media/image33.png"/><Relationship Id="rId4" Type="http://schemas.openxmlformats.org/officeDocument/2006/relationships/image" Target="../media/image22.png"/><Relationship Id="rId9" Type="http://schemas.openxmlformats.org/officeDocument/2006/relationships/image" Target="../media/image26.png"/><Relationship Id="rId14" Type="http://schemas.openxmlformats.org/officeDocument/2006/relationships/image" Target="../media/image30.png"/><Relationship Id="rId22" Type="http://schemas.openxmlformats.org/officeDocument/2006/relationships/image" Target="../media/image4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gif"/><Relationship Id="rId3" Type="http://schemas.openxmlformats.org/officeDocument/2006/relationships/image" Target="../media/image46.png"/><Relationship Id="rId7" Type="http://schemas.openxmlformats.org/officeDocument/2006/relationships/image" Target="../media/image39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openxmlformats.org/officeDocument/2006/relationships/image" Target="../media/image5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5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45.png"/><Relationship Id="rId9" Type="http://schemas.openxmlformats.org/officeDocument/2006/relationships/image" Target="../media/image4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5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2.png"/><Relationship Id="rId9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685800" y="2104152"/>
            <a:ext cx="7626668" cy="1470025"/>
          </a:xfrm>
        </p:spPr>
        <p:txBody>
          <a:bodyPr/>
          <a:lstStyle/>
          <a:p>
            <a:endParaRPr lang="vi-VN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1371603" y="3859924"/>
            <a:ext cx="6280785" cy="1752600"/>
          </a:xfrm>
        </p:spPr>
        <p:txBody>
          <a:bodyPr/>
          <a:lstStyle/>
          <a:p>
            <a:endParaRPr lang="vi-VN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037" y="-23648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29461" y="396386"/>
            <a:ext cx="1200857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vi-VN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PHÚC LỢI</a:t>
            </a:r>
            <a:endParaRPr lang="vi-VN" altLang="vi-VN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9C6FF74-A3CD-43E9-B936-B3D00B198B50}"/>
              </a:ext>
            </a:extLst>
          </p:cNvPr>
          <p:cNvSpPr txBox="1"/>
          <p:nvPr/>
        </p:nvSpPr>
        <p:spPr>
          <a:xfrm>
            <a:off x="3432175" y="1596152"/>
            <a:ext cx="4575066" cy="714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50" b="1" spc="-113" dirty="0">
                <a:latin typeface="Times New Roman" panose="02020603050405020304" pitchFamily="18" charset="0"/>
                <a:ea typeface="LNTH-Kids  Chinese Font 1" panose="02010600030101010101" pitchFamily="2" charset="-128"/>
                <a:cs typeface="Times New Roman" panose="02020603050405020304" pitchFamily="18" charset="0"/>
              </a:rPr>
              <a:t>TUẦN </a:t>
            </a:r>
            <a:r>
              <a:rPr lang="en-US" sz="4050" b="1" spc="-113" dirty="0" smtClean="0">
                <a:latin typeface="Times New Roman" panose="02020603050405020304" pitchFamily="18" charset="0"/>
                <a:ea typeface="LNTH-Kids  Chinese Font 1" panose="02010600030101010101" pitchFamily="2" charset="-128"/>
                <a:cs typeface="Times New Roman" panose="02020603050405020304" pitchFamily="18" charset="0"/>
              </a:rPr>
              <a:t>31</a:t>
            </a:r>
            <a:endParaRPr lang="en-US" sz="4050" b="1" spc="-113" dirty="0">
              <a:latin typeface="Times New Roman" panose="02020603050405020304" pitchFamily="18" charset="0"/>
              <a:ea typeface="LNTH-Kids  Chinese Font 1" panose="02010600030101010101" pitchFamily="2" charset="-128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46036" y="2809002"/>
            <a:ext cx="12008575" cy="20697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50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Hoạt</a:t>
            </a:r>
            <a:r>
              <a:rPr lang="en-US" sz="4050" b="1" dirty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động</a:t>
            </a:r>
            <a:r>
              <a:rPr lang="en-US" sz="4050" b="1" dirty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trải</a:t>
            </a:r>
            <a:r>
              <a:rPr lang="en-US" sz="4050" b="1" dirty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nghiệm</a:t>
            </a:r>
            <a:endParaRPr lang="en-US" sz="4050" b="1" dirty="0">
              <a:solidFill>
                <a:srgbClr val="FF0000"/>
              </a:solidFill>
              <a:latin typeface="Times New Roman" panose="02020603050405020304" pitchFamily="18" charset="0"/>
              <a:ea typeface="Zilla Slab" pitchFamily="2" charset="0"/>
              <a:cs typeface="Times New Roman" panose="02020603050405020304" pitchFamily="18" charset="0"/>
            </a:endParaRPr>
          </a:p>
          <a:p>
            <a:pPr algn="ctr"/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xanh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037" y="-54851"/>
            <a:ext cx="1117601" cy="111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48602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4" descr="Whiteboard&#10;&#10;Description automatically generated with medium confidence">
            <a:extLst>
              <a:ext uri="{FF2B5EF4-FFF2-40B4-BE49-F238E27FC236}">
                <a16:creationId xmlns:a16="http://schemas.microsoft.com/office/drawing/2014/main" xmlns="" id="{B992B7DD-81A7-4C20-920D-DB032B1424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789" y="503853"/>
            <a:ext cx="10357211" cy="6354147"/>
          </a:xfrm>
          <a:prstGeom prst="rect">
            <a:avLst/>
          </a:prstGeom>
        </p:spPr>
      </p:pic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xmlns="" id="{6C4F38F7-0EED-4FFF-9A21-7DA2213EF26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321" y="1651100"/>
            <a:ext cx="7132580" cy="11302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xmlns="" id="{012417D5-AC24-4A1D-BB0E-F8C5CA164938}"/>
              </a:ext>
            </a:extLst>
          </p:cNvPr>
          <p:cNvSpPr txBox="1">
            <a:spLocks/>
          </p:cNvSpPr>
          <p:nvPr/>
        </p:nvSpPr>
        <p:spPr>
          <a:xfrm>
            <a:off x="2831649" y="1903878"/>
            <a:ext cx="7723713" cy="7186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9199D13-84DD-4ED2-8588-BBF40795FA58}"/>
              </a:ext>
            </a:extLst>
          </p:cNvPr>
          <p:cNvSpPr txBox="1"/>
          <p:nvPr/>
        </p:nvSpPr>
        <p:spPr>
          <a:xfrm>
            <a:off x="3505308" y="2810788"/>
            <a:ext cx="71245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r>
              <a:rPr lang="vi-VN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Làm biển báo nhắc nhở mọi người bỏ rác đúng nơi quy định.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ĐỒNG HỒ ĐẾM NGƯỢC 5 GIÂY + CHUÔNG BÁO HẾT GIỜ">
            <a:hlinkClick r:id="" action="ppaction://media"/>
            <a:extLst>
              <a:ext uri="{FF2B5EF4-FFF2-40B4-BE49-F238E27FC236}">
                <a16:creationId xmlns:a16="http://schemas.microsoft.com/office/drawing/2014/main" xmlns="" id="{8F695929-627F-44D9-92B2-54B297947CD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96001" y="364266"/>
            <a:ext cx="986619" cy="775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AA3AC9E6-D7E5-42D1-8E4A-9F3C37DCF05D}"/>
              </a:ext>
            </a:extLst>
          </p:cNvPr>
          <p:cNvSpPr txBox="1"/>
          <p:nvPr/>
        </p:nvSpPr>
        <p:spPr>
          <a:xfrm>
            <a:off x="6750051" y="4057650"/>
            <a:ext cx="1920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2B97E405-714E-4616-9486-1E7E3399AEF4}"/>
              </a:ext>
            </a:extLst>
          </p:cNvPr>
          <p:cNvSpPr txBox="1"/>
          <p:nvPr/>
        </p:nvSpPr>
        <p:spPr>
          <a:xfrm>
            <a:off x="3528822" y="3753837"/>
            <a:ext cx="71391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Gom rác trên đường làng, ngõ phố bỏ xuống sông cho trôi đi.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22060519-1DC0-4F8E-9754-DA0356EC2D9C}"/>
              </a:ext>
            </a:extLst>
          </p:cNvPr>
          <p:cNvSpPr txBox="1"/>
          <p:nvPr/>
        </p:nvSpPr>
        <p:spPr>
          <a:xfrm>
            <a:off x="3510767" y="4774996"/>
            <a:ext cx="72620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Cùng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nhặt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thùng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pic>
        <p:nvPicPr>
          <p:cNvPr id="18" name="Content Placeholder 4" descr="Icon&#10;&#10;Description automatically generated">
            <a:extLst>
              <a:ext uri="{FF2B5EF4-FFF2-40B4-BE49-F238E27FC236}">
                <a16:creationId xmlns:a16="http://schemas.microsoft.com/office/drawing/2014/main" xmlns="" id="{E3EBB59D-C5AB-40E8-B9BB-2DA436306FC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37" y="53104"/>
            <a:ext cx="1513588" cy="141577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4649C9A7-D566-43DB-BBAF-F369ED44E84F}"/>
              </a:ext>
            </a:extLst>
          </p:cNvPr>
          <p:cNvSpPr txBox="1"/>
          <p:nvPr/>
        </p:nvSpPr>
        <p:spPr>
          <a:xfrm>
            <a:off x="3370321" y="1695355"/>
            <a:ext cx="6934375" cy="913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67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r>
              <a:rPr kumimoji="0" lang="vi-VN" sz="2667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Để giảm bớt chất thải trên đường làng, ngõ phố, em có thể: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3">
            <a:extLst>
              <a:ext uri="{FF2B5EF4-FFF2-40B4-BE49-F238E27FC236}">
                <a16:creationId xmlns:a16="http://schemas.microsoft.com/office/drawing/2014/main" xmlns="" id="{BD933BB4-6F09-4A6F-8C87-CE05AE1AB21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1339021">
            <a:off x="679154" y="3738055"/>
            <a:ext cx="1495349" cy="1457965"/>
          </a:xfrm>
          <a:prstGeom prst="rect">
            <a:avLst/>
          </a:prstGeom>
        </p:spPr>
      </p:pic>
      <p:pic>
        <p:nvPicPr>
          <p:cNvPr id="21" name="Picture 7">
            <a:extLst>
              <a:ext uri="{FF2B5EF4-FFF2-40B4-BE49-F238E27FC236}">
                <a16:creationId xmlns:a16="http://schemas.microsoft.com/office/drawing/2014/main" xmlns="" id="{7466839C-4F68-44C6-A022-9E1F4F552CC9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97285" y="4057650"/>
            <a:ext cx="2290699" cy="2814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13235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5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3" descr="Calendar&#10;&#10;Description automatically generated with medium confidence">
            <a:extLst>
              <a:ext uri="{FF2B5EF4-FFF2-40B4-BE49-F238E27FC236}">
                <a16:creationId xmlns:a16="http://schemas.microsoft.com/office/drawing/2014/main" xmlns="" id="{70A87E3A-AF6A-B264-E2C8-71BE7973FC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xmlns="" id="{DB2F48AE-4BDC-4B85-A5B6-8EE3BD525B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440" y="5190553"/>
            <a:ext cx="914400" cy="6183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8E1D31C-CC4E-4EE8-AE2C-543D5BBC3A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0203" y="2665972"/>
            <a:ext cx="2143125" cy="2143125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xmlns="" id="{1D90D0AB-EF7D-49F1-86F1-0279DFA31EE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44535" y="4753024"/>
            <a:ext cx="914401" cy="653989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xmlns="" id="{A98E393C-2D86-452D-A5D8-9785B7807B1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1478" y="4641524"/>
            <a:ext cx="372902" cy="335146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xmlns="" id="{24B91A9B-EC7A-458D-8B82-CD2D1687731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30" y="5472476"/>
            <a:ext cx="372902" cy="335146"/>
          </a:xfrm>
          <a:prstGeom prst="rect">
            <a:avLst/>
          </a:prstGeom>
        </p:spPr>
      </p:pic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xmlns="" id="{6F6B1E30-66EA-430B-B755-E5CD1C52131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954" y="6522854"/>
            <a:ext cx="372902" cy="335146"/>
          </a:xfrm>
          <a:prstGeom prst="rect">
            <a:avLst/>
          </a:prstGeom>
        </p:spPr>
      </p:pic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xmlns="" id="{1CAD5FCD-D97F-493A-8676-D36358DC5EE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7830" y="6022365"/>
            <a:ext cx="372902" cy="33514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66895EA4-7017-48BD-8209-74F7F8D2868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954" y="5232016"/>
            <a:ext cx="1000760" cy="1000760"/>
          </a:xfrm>
          <a:prstGeom prst="rect">
            <a:avLst/>
          </a:prstGeom>
        </p:spPr>
      </p:pic>
      <p:pic>
        <p:nvPicPr>
          <p:cNvPr id="21" name="Picture 20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xmlns="" id="{AA90AFC5-B0C7-4805-9010-1931BA7E634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83615" y1="36000" x2="74308" y2="35385"/>
                        <a14:foregroundMark x1="74308" y1="35385" x2="77538" y2="41923"/>
                        <a14:foregroundMark x1="77538" y1="41923" x2="82769" y2="371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576" t="24872" r="8371" b="56619"/>
          <a:stretch/>
        </p:blipFill>
        <p:spPr>
          <a:xfrm>
            <a:off x="4758444" y="5550750"/>
            <a:ext cx="849486" cy="682026"/>
          </a:xfrm>
          <a:prstGeom prst="rect">
            <a:avLst/>
          </a:prstGeom>
        </p:spPr>
      </p:pic>
      <p:pic>
        <p:nvPicPr>
          <p:cNvPr id="23" name="Picture 22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xmlns="" id="{1FA8DDA2-B226-4D0D-8260-BAD603F5EA0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8615" b="44385" l="35308" r="57846">
                        <a14:foregroundMark x1="35846" y1="33000" x2="37308" y2="34692"/>
                        <a14:foregroundMark x1="43769" y1="44385" x2="43538" y2="43308"/>
                        <a14:foregroundMark x1="56846" y1="40692" x2="55154" y2="38846"/>
                        <a14:foregroundMark x1="56538" y1="34385" x2="55385" y2="34769"/>
                        <a14:foregroundMark x1="57923" y1="33923" x2="57923" y2="33923"/>
                        <a14:foregroundMark x1="35308" y1="32538" x2="35308" y2="32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652" t="27148" r="41708" b="54422"/>
          <a:stretch/>
        </p:blipFill>
        <p:spPr>
          <a:xfrm>
            <a:off x="3134487" y="6022365"/>
            <a:ext cx="849487" cy="662264"/>
          </a:xfrm>
          <a:prstGeom prst="rect">
            <a:avLst/>
          </a:prstGeom>
        </p:spPr>
      </p:pic>
      <p:pic>
        <p:nvPicPr>
          <p:cNvPr id="24" name="Picture 23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xmlns="" id="{6CA3B211-B3D9-4DDA-B935-889E6CEE845A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8769" r="90000">
                        <a14:foregroundMark x1="83615" y1="36000" x2="74308" y2="35385"/>
                        <a14:foregroundMark x1="74308" y1="35385" x2="77538" y2="41923"/>
                        <a14:foregroundMark x1="77538" y1="41923" x2="82769" y2="37154"/>
                        <a14:foregroundMark x1="8769" y1="31308" x2="14923" y2="34154"/>
                        <a14:foregroundMark x1="48000" y1="13692" x2="52000" y2="18846"/>
                        <a14:foregroundMark x1="43308" y1="62615" x2="50385" y2="62538"/>
                        <a14:foregroundMark x1="50385" y1="62538" x2="57385" y2="62615"/>
                        <a14:foregroundMark x1="45000" y1="65538" x2="49231" y2="66154"/>
                        <a14:foregroundMark x1="49231" y1="66154" x2="53077" y2="66000"/>
                        <a14:foregroundMark x1="53077" y1="66000" x2="53538" y2="66000"/>
                        <a14:foregroundMark x1="57231" y1="61846" x2="57846" y2="62615"/>
                        <a14:foregroundMark x1="15385" y1="55000" x2="21846" y2="55000"/>
                        <a14:foregroundMark x1="22308" y1="54385" x2="24077" y2="58154"/>
                        <a14:foregroundMark x1="15385" y1="11077" x2="18692" y2="14077"/>
                        <a14:foregroundMark x1="81308" y1="13615" x2="83538" y2="17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1" t="24576" r="71646" b="56915"/>
          <a:stretch/>
        </p:blipFill>
        <p:spPr>
          <a:xfrm>
            <a:off x="10747590" y="4688525"/>
            <a:ext cx="814566" cy="653990"/>
          </a:xfrm>
          <a:prstGeom prst="rect">
            <a:avLst/>
          </a:prstGeom>
        </p:spPr>
      </p:pic>
      <p:pic>
        <p:nvPicPr>
          <p:cNvPr id="25" name="Picture 24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xmlns="" id="{F45CB222-9195-4CE9-8599-7183C42E98FF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8769" r="90000">
                        <a14:foregroundMark x1="83615" y1="36000" x2="74308" y2="35385"/>
                        <a14:foregroundMark x1="74308" y1="35385" x2="77538" y2="41923"/>
                        <a14:foregroundMark x1="77538" y1="41923" x2="82769" y2="37154"/>
                        <a14:foregroundMark x1="8769" y1="31308" x2="14923" y2="34154"/>
                        <a14:foregroundMark x1="48000" y1="13692" x2="52000" y2="18846"/>
                        <a14:foregroundMark x1="43308" y1="62615" x2="50385" y2="62538"/>
                        <a14:foregroundMark x1="50385" y1="62538" x2="57385" y2="62615"/>
                        <a14:foregroundMark x1="45000" y1="65538" x2="49231" y2="66154"/>
                        <a14:foregroundMark x1="49231" y1="66154" x2="53077" y2="66000"/>
                        <a14:foregroundMark x1="53077" y1="66000" x2="53538" y2="66000"/>
                        <a14:foregroundMark x1="57231" y1="61846" x2="57846" y2="62615"/>
                        <a14:foregroundMark x1="15385" y1="55000" x2="21846" y2="55000"/>
                        <a14:foregroundMark x1="22308" y1="54385" x2="24077" y2="58154"/>
                        <a14:foregroundMark x1="15385" y1="11077" x2="18692" y2="14077"/>
                        <a14:foregroundMark x1="81308" y1="13615" x2="83538" y2="17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70" t="47004" r="68477" b="34487"/>
          <a:stretch/>
        </p:blipFill>
        <p:spPr>
          <a:xfrm>
            <a:off x="6126133" y="5376666"/>
            <a:ext cx="1185156" cy="951525"/>
          </a:xfrm>
          <a:prstGeom prst="rect">
            <a:avLst/>
          </a:prstGeom>
        </p:spPr>
      </p:pic>
      <p:pic>
        <p:nvPicPr>
          <p:cNvPr id="33" name="Picture 4" descr="Cartoon Cloud Drawing Free Photo PNG | Nuvem desenho png, Nuvem desenho,  Imagem nuvem">
            <a:extLst>
              <a:ext uri="{FF2B5EF4-FFF2-40B4-BE49-F238E27FC236}">
                <a16:creationId xmlns:a16="http://schemas.microsoft.com/office/drawing/2014/main" xmlns="" id="{EA14C1E0-A5DA-419A-89CB-431CD7044F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1639">
            <a:off x="7077197" y="768903"/>
            <a:ext cx="1331320" cy="789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xmlns="" id="{CEB2F0B7-4DAC-40D6-938F-F635A8DA3D71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8769" r="90000">
                        <a14:foregroundMark x1="83615" y1="36000" x2="74308" y2="35385"/>
                        <a14:foregroundMark x1="74308" y1="35385" x2="77538" y2="41923"/>
                        <a14:foregroundMark x1="77538" y1="41923" x2="82769" y2="37154"/>
                        <a14:foregroundMark x1="8769" y1="31308" x2="14923" y2="34154"/>
                        <a14:foregroundMark x1="48000" y1="13692" x2="52000" y2="18846"/>
                        <a14:foregroundMark x1="43308" y1="62615" x2="50385" y2="62538"/>
                        <a14:foregroundMark x1="50385" y1="62538" x2="57385" y2="62615"/>
                        <a14:foregroundMark x1="45000" y1="65538" x2="49231" y2="66154"/>
                        <a14:foregroundMark x1="49231" y1="66154" x2="53077" y2="66000"/>
                        <a14:foregroundMark x1="53077" y1="66000" x2="53538" y2="66000"/>
                        <a14:foregroundMark x1="57231" y1="61846" x2="57846" y2="62615"/>
                        <a14:foregroundMark x1="15385" y1="55000" x2="21846" y2="55000"/>
                        <a14:foregroundMark x1="22308" y1="54385" x2="24077" y2="58154"/>
                        <a14:foregroundMark x1="15385" y1="11077" x2="18692" y2="14077"/>
                        <a14:foregroundMark x1="81308" y1="13615" x2="83538" y2="17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16" t="5519" r="70431" b="75972"/>
          <a:stretch/>
        </p:blipFill>
        <p:spPr>
          <a:xfrm>
            <a:off x="5398916" y="6316590"/>
            <a:ext cx="849486" cy="682026"/>
          </a:xfrm>
          <a:prstGeom prst="rect">
            <a:avLst/>
          </a:prstGeom>
        </p:spPr>
      </p:pic>
      <p:pic>
        <p:nvPicPr>
          <p:cNvPr id="27" name="Picture 26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xmlns="" id="{FD74A18E-404A-47F6-9DF2-FA6082FC0A96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8769" r="90000">
                        <a14:foregroundMark x1="83615" y1="36000" x2="74308" y2="35385"/>
                        <a14:foregroundMark x1="74308" y1="35385" x2="77538" y2="41923"/>
                        <a14:foregroundMark x1="77538" y1="41923" x2="82769" y2="37154"/>
                        <a14:foregroundMark x1="8769" y1="31308" x2="14923" y2="34154"/>
                        <a14:foregroundMark x1="48000" y1="13692" x2="52000" y2="18846"/>
                        <a14:foregroundMark x1="43308" y1="62615" x2="50385" y2="62538"/>
                        <a14:foregroundMark x1="50385" y1="62538" x2="57385" y2="62615"/>
                        <a14:foregroundMark x1="45000" y1="65538" x2="49231" y2="66154"/>
                        <a14:foregroundMark x1="49231" y1="66154" x2="53077" y2="66000"/>
                        <a14:foregroundMark x1="53077" y1="66000" x2="53538" y2="66000"/>
                        <a14:foregroundMark x1="57231" y1="61846" x2="57846" y2="62615"/>
                        <a14:foregroundMark x1="15385" y1="55000" x2="21846" y2="55000"/>
                        <a14:foregroundMark x1="22308" y1="54385" x2="24077" y2="58154"/>
                        <a14:foregroundMark x1="15385" y1="11077" x2="18692" y2="14077"/>
                        <a14:foregroundMark x1="81308" y1="13615" x2="83538" y2="17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740" t="4065" r="39207" b="77426"/>
          <a:stretch/>
        </p:blipFill>
        <p:spPr>
          <a:xfrm>
            <a:off x="-214677" y="4809097"/>
            <a:ext cx="621285" cy="498810"/>
          </a:xfrm>
          <a:prstGeom prst="rect">
            <a:avLst/>
          </a:prstGeom>
        </p:spPr>
      </p:pic>
      <p:pic>
        <p:nvPicPr>
          <p:cNvPr id="28" name="Picture 27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xmlns="" id="{EC8049BB-6A12-4780-B4F3-AAAA8CC2EA0E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8769" r="90000">
                        <a14:foregroundMark x1="83615" y1="36000" x2="74308" y2="35385"/>
                        <a14:foregroundMark x1="74308" y1="35385" x2="77538" y2="41923"/>
                        <a14:foregroundMark x1="77538" y1="41923" x2="82769" y2="37154"/>
                        <a14:foregroundMark x1="8769" y1="31308" x2="14923" y2="34154"/>
                        <a14:foregroundMark x1="48000" y1="13692" x2="52000" y2="18846"/>
                        <a14:foregroundMark x1="43308" y1="62615" x2="50385" y2="62538"/>
                        <a14:foregroundMark x1="50385" y1="62538" x2="57385" y2="62615"/>
                        <a14:foregroundMark x1="45000" y1="65538" x2="49231" y2="66154"/>
                        <a14:foregroundMark x1="49231" y1="66154" x2="53077" y2="66000"/>
                        <a14:foregroundMark x1="53077" y1="66000" x2="53538" y2="66000"/>
                        <a14:foregroundMark x1="57231" y1="61846" x2="57846" y2="62615"/>
                        <a14:foregroundMark x1="15385" y1="55000" x2="21846" y2="55000"/>
                        <a14:foregroundMark x1="22308" y1="54385" x2="24077" y2="58154"/>
                        <a14:foregroundMark x1="15385" y1="11077" x2="18692" y2="14077"/>
                        <a14:foregroundMark x1="81308" y1="13615" x2="83538" y2="17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383" t="3770" r="6564" b="77721"/>
          <a:stretch/>
        </p:blipFill>
        <p:spPr>
          <a:xfrm>
            <a:off x="5538824" y="5136839"/>
            <a:ext cx="737458" cy="592082"/>
          </a:xfrm>
          <a:prstGeom prst="rect">
            <a:avLst/>
          </a:prstGeom>
        </p:spPr>
      </p:pic>
      <p:pic>
        <p:nvPicPr>
          <p:cNvPr id="6146" name="Picture 2" descr="Wallency Happy Sun Wall Art Decal - Nursery Wall Sticker - Peel and Stick  Removable Vinyl Sticker Graphic (12&quot;H x 12&quot;W - Mini) : Amazon.com.au: Home  Improvement">
            <a:extLst>
              <a:ext uri="{FF2B5EF4-FFF2-40B4-BE49-F238E27FC236}">
                <a16:creationId xmlns:a16="http://schemas.microsoft.com/office/drawing/2014/main" xmlns="" id="{AEACCEBB-AA2F-4A35-81C1-E4B5B15AA2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7500" b="92461" l="8125" r="91172">
                        <a14:foregroundMark x1="41250" y1="90820" x2="41250" y2="90820"/>
                        <a14:foregroundMark x1="56680" y1="91250" x2="56680" y2="91250"/>
                        <a14:foregroundMark x1="41992" y1="9336" x2="41992" y2="9336"/>
                        <a14:foregroundMark x1="9258" y1="39414" x2="9258" y2="39414"/>
                        <a14:foregroundMark x1="8203" y1="54805" x2="8203" y2="54805"/>
                        <a14:foregroundMark x1="8672" y1="54805" x2="10156" y2="54648"/>
                        <a14:foregroundMark x1="91172" y1="48906" x2="87500" y2="48906"/>
                        <a14:foregroundMark x1="55195" y1="9023" x2="55195" y2="9023"/>
                        <a14:foregroundMark x1="42891" y1="7539" x2="42891" y2="7539"/>
                        <a14:foregroundMark x1="42578" y1="8438" x2="42578" y2="9492"/>
                        <a14:foregroundMark x1="40508" y1="91719" x2="40508" y2="91719"/>
                        <a14:foregroundMark x1="40820" y1="91992" x2="40508" y2="89180"/>
                        <a14:foregroundMark x1="57109" y1="92148" x2="57109" y2="92148"/>
                        <a14:foregroundMark x1="57109" y1="92461" x2="57109" y2="924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2004" y="-67880"/>
            <a:ext cx="1744959" cy="1744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artoon Cloud Drawing Free Photo PNG | Nuvem desenho png, Nuvem desenho,  Imagem nuvem">
            <a:extLst>
              <a:ext uri="{FF2B5EF4-FFF2-40B4-BE49-F238E27FC236}">
                <a16:creationId xmlns:a16="http://schemas.microsoft.com/office/drawing/2014/main" xmlns="" id="{133A7501-6F6B-45D8-A39F-E865162103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383" y="300308"/>
            <a:ext cx="1701017" cy="1008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Cartoon Cloud Drawing Free Photo PNG | Nuvem desenho png, Nuvem desenho,  Imagem nuvem">
            <a:extLst>
              <a:ext uri="{FF2B5EF4-FFF2-40B4-BE49-F238E27FC236}">
                <a16:creationId xmlns:a16="http://schemas.microsoft.com/office/drawing/2014/main" xmlns="" id="{7D4CC6A2-BE77-49FF-96DB-2ED77AD106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2679" y="1163592"/>
            <a:ext cx="1331320" cy="789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Cartoon Cloud Drawing Free Photo PNG | Nuvem desenho png, Nuvem desenho,  Imagem nuvem">
            <a:extLst>
              <a:ext uri="{FF2B5EF4-FFF2-40B4-BE49-F238E27FC236}">
                <a16:creationId xmlns:a16="http://schemas.microsoft.com/office/drawing/2014/main" xmlns="" id="{7C7AC68A-31EF-40C5-9617-1528C72379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1639">
            <a:off x="2977475" y="405095"/>
            <a:ext cx="1331320" cy="789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AutoShape 4" descr="Butterflies Vector Transparent Background | PNG Mart">
            <a:extLst>
              <a:ext uri="{FF2B5EF4-FFF2-40B4-BE49-F238E27FC236}">
                <a16:creationId xmlns:a16="http://schemas.microsoft.com/office/drawing/2014/main" xmlns="" id="{EA78BF6F-0CF6-4F74-8B64-6B69DCD60E1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pic>
        <p:nvPicPr>
          <p:cNvPr id="30" name="Picture 6" descr="Ghim trên Cartoons">
            <a:extLst>
              <a:ext uri="{FF2B5EF4-FFF2-40B4-BE49-F238E27FC236}">
                <a16:creationId xmlns:a16="http://schemas.microsoft.com/office/drawing/2014/main" xmlns="" id="{5634B7DB-3926-4ABB-9687-4CA9E467AC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481" y="1393799"/>
            <a:ext cx="1245370" cy="1072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" descr="Butterflies Vector Png Pic - Cartoon Picture Of Butterfly, Transparent Png  - 1000x1000(#1818131) - PngFind">
            <a:extLst>
              <a:ext uri="{FF2B5EF4-FFF2-40B4-BE49-F238E27FC236}">
                <a16:creationId xmlns:a16="http://schemas.microsoft.com/office/drawing/2014/main" xmlns="" id="{B7B282B3-B779-4DAD-BBED-3AA78DEAF9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5352" b="93162" l="3929" r="95000">
                        <a14:foregroundMark x1="28333" y1="8920" x2="21190" y2="29435"/>
                        <a14:foregroundMark x1="30833" y1="6640" x2="9643" y2="37463"/>
                        <a14:foregroundMark x1="7619" y1="53518" x2="10476" y2="74133"/>
                        <a14:foregroundMark x1="10476" y1="74133" x2="10714" y2="74529"/>
                        <a14:foregroundMark x1="22024" y1="15064" x2="19524" y2="23290"/>
                        <a14:foregroundMark x1="91310" y1="27453" x2="88333" y2="54509"/>
                        <a14:foregroundMark x1="88333" y1="54509" x2="86429" y2="58176"/>
                        <a14:foregroundMark x1="95000" y1="30624" x2="87500" y2="50050"/>
                        <a14:foregroundMark x1="70833" y1="76412" x2="49881" y2="88801"/>
                        <a14:foregroundMark x1="49881" y1="88801" x2="46071" y2="93162"/>
                        <a14:foregroundMark x1="3929" y1="58969" x2="3929" y2="63826"/>
                        <a14:foregroundMark x1="32024" y1="5352" x2="29881" y2="9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300353" y="1342064"/>
            <a:ext cx="854520" cy="1026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57D298E7-5618-45C7-967A-98CE078E70D4}"/>
              </a:ext>
            </a:extLst>
          </p:cNvPr>
          <p:cNvSpPr/>
          <p:nvPr/>
        </p:nvSpPr>
        <p:spPr>
          <a:xfrm>
            <a:off x="3714750" y="2295525"/>
            <a:ext cx="5648325" cy="158115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FD96151-174B-4817-A7BD-571613F57C0A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700798" y="2433758"/>
            <a:ext cx="5438103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69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3" descr="Calendar&#10;&#10;Description automatically generated with medium confidence">
            <a:extLst>
              <a:ext uri="{FF2B5EF4-FFF2-40B4-BE49-F238E27FC236}">
                <a16:creationId xmlns:a16="http://schemas.microsoft.com/office/drawing/2014/main" xmlns="" id="{7021EE31-63B0-C21C-8C3F-90C35719EE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8C1FAB9C-950F-40B0-9755-0A11D12A2EC7}"/>
              </a:ext>
            </a:extLst>
          </p:cNvPr>
          <p:cNvSpPr/>
          <p:nvPr/>
        </p:nvSpPr>
        <p:spPr>
          <a:xfrm>
            <a:off x="308113" y="1048323"/>
            <a:ext cx="11608904" cy="5401226"/>
          </a:xfrm>
          <a:custGeom>
            <a:avLst/>
            <a:gdLst>
              <a:gd name="connsiteX0" fmla="*/ 0 w 11608904"/>
              <a:gd name="connsiteY0" fmla="*/ 0 h 5401226"/>
              <a:gd name="connsiteX1" fmla="*/ 915055 w 11608904"/>
              <a:gd name="connsiteY1" fmla="*/ 0 h 5401226"/>
              <a:gd name="connsiteX2" fmla="*/ 1365753 w 11608904"/>
              <a:gd name="connsiteY2" fmla="*/ 0 h 5401226"/>
              <a:gd name="connsiteX3" fmla="*/ 1700363 w 11608904"/>
              <a:gd name="connsiteY3" fmla="*/ 0 h 5401226"/>
              <a:gd name="connsiteX4" fmla="*/ 2499329 w 11608904"/>
              <a:gd name="connsiteY4" fmla="*/ 0 h 5401226"/>
              <a:gd name="connsiteX5" fmla="*/ 3066116 w 11608904"/>
              <a:gd name="connsiteY5" fmla="*/ 0 h 5401226"/>
              <a:gd name="connsiteX6" fmla="*/ 3516815 w 11608904"/>
              <a:gd name="connsiteY6" fmla="*/ 0 h 5401226"/>
              <a:gd name="connsiteX7" fmla="*/ 4199692 w 11608904"/>
              <a:gd name="connsiteY7" fmla="*/ 0 h 5401226"/>
              <a:gd name="connsiteX8" fmla="*/ 4998657 w 11608904"/>
              <a:gd name="connsiteY8" fmla="*/ 0 h 5401226"/>
              <a:gd name="connsiteX9" fmla="*/ 5449356 w 11608904"/>
              <a:gd name="connsiteY9" fmla="*/ 0 h 5401226"/>
              <a:gd name="connsiteX10" fmla="*/ 5783966 w 11608904"/>
              <a:gd name="connsiteY10" fmla="*/ 0 h 5401226"/>
              <a:gd name="connsiteX11" fmla="*/ 6699020 w 11608904"/>
              <a:gd name="connsiteY11" fmla="*/ 0 h 5401226"/>
              <a:gd name="connsiteX12" fmla="*/ 7381897 w 11608904"/>
              <a:gd name="connsiteY12" fmla="*/ 0 h 5401226"/>
              <a:gd name="connsiteX13" fmla="*/ 8064774 w 11608904"/>
              <a:gd name="connsiteY13" fmla="*/ 0 h 5401226"/>
              <a:gd name="connsiteX14" fmla="*/ 8631562 w 11608904"/>
              <a:gd name="connsiteY14" fmla="*/ 0 h 5401226"/>
              <a:gd name="connsiteX15" fmla="*/ 8966171 w 11608904"/>
              <a:gd name="connsiteY15" fmla="*/ 0 h 5401226"/>
              <a:gd name="connsiteX16" fmla="*/ 9765137 w 11608904"/>
              <a:gd name="connsiteY16" fmla="*/ 0 h 5401226"/>
              <a:gd name="connsiteX17" fmla="*/ 10215836 w 11608904"/>
              <a:gd name="connsiteY17" fmla="*/ 0 h 5401226"/>
              <a:gd name="connsiteX18" fmla="*/ 10666534 w 11608904"/>
              <a:gd name="connsiteY18" fmla="*/ 0 h 5401226"/>
              <a:gd name="connsiteX19" fmla="*/ 11608904 w 11608904"/>
              <a:gd name="connsiteY19" fmla="*/ 0 h 5401226"/>
              <a:gd name="connsiteX20" fmla="*/ 11608904 w 11608904"/>
              <a:gd name="connsiteY20" fmla="*/ 621141 h 5401226"/>
              <a:gd name="connsiteX21" fmla="*/ 11608904 w 11608904"/>
              <a:gd name="connsiteY21" fmla="*/ 1134257 h 5401226"/>
              <a:gd name="connsiteX22" fmla="*/ 11608904 w 11608904"/>
              <a:gd name="connsiteY22" fmla="*/ 1809411 h 5401226"/>
              <a:gd name="connsiteX23" fmla="*/ 11608904 w 11608904"/>
              <a:gd name="connsiteY23" fmla="*/ 2322527 h 5401226"/>
              <a:gd name="connsiteX24" fmla="*/ 11608904 w 11608904"/>
              <a:gd name="connsiteY24" fmla="*/ 3105705 h 5401226"/>
              <a:gd name="connsiteX25" fmla="*/ 11608904 w 11608904"/>
              <a:gd name="connsiteY25" fmla="*/ 3618821 h 5401226"/>
              <a:gd name="connsiteX26" fmla="*/ 11608904 w 11608904"/>
              <a:gd name="connsiteY26" fmla="*/ 4401999 h 5401226"/>
              <a:gd name="connsiteX27" fmla="*/ 11608904 w 11608904"/>
              <a:gd name="connsiteY27" fmla="*/ 5401226 h 5401226"/>
              <a:gd name="connsiteX28" fmla="*/ 11042116 w 11608904"/>
              <a:gd name="connsiteY28" fmla="*/ 5401226 h 5401226"/>
              <a:gd name="connsiteX29" fmla="*/ 10127062 w 11608904"/>
              <a:gd name="connsiteY29" fmla="*/ 5401226 h 5401226"/>
              <a:gd name="connsiteX30" fmla="*/ 9560274 w 11608904"/>
              <a:gd name="connsiteY30" fmla="*/ 5401226 h 5401226"/>
              <a:gd name="connsiteX31" fmla="*/ 9109575 w 11608904"/>
              <a:gd name="connsiteY31" fmla="*/ 5401226 h 5401226"/>
              <a:gd name="connsiteX32" fmla="*/ 8774966 w 11608904"/>
              <a:gd name="connsiteY32" fmla="*/ 5401226 h 5401226"/>
              <a:gd name="connsiteX33" fmla="*/ 7859911 w 11608904"/>
              <a:gd name="connsiteY33" fmla="*/ 5401226 h 5401226"/>
              <a:gd name="connsiteX34" fmla="*/ 7060945 w 11608904"/>
              <a:gd name="connsiteY34" fmla="*/ 5401226 h 5401226"/>
              <a:gd name="connsiteX35" fmla="*/ 6494157 w 11608904"/>
              <a:gd name="connsiteY35" fmla="*/ 5401226 h 5401226"/>
              <a:gd name="connsiteX36" fmla="*/ 5811281 w 11608904"/>
              <a:gd name="connsiteY36" fmla="*/ 5401226 h 5401226"/>
              <a:gd name="connsiteX37" fmla="*/ 5360582 w 11608904"/>
              <a:gd name="connsiteY37" fmla="*/ 5401226 h 5401226"/>
              <a:gd name="connsiteX38" fmla="*/ 4445527 w 11608904"/>
              <a:gd name="connsiteY38" fmla="*/ 5401226 h 5401226"/>
              <a:gd name="connsiteX39" fmla="*/ 3646562 w 11608904"/>
              <a:gd name="connsiteY39" fmla="*/ 5401226 h 5401226"/>
              <a:gd name="connsiteX40" fmla="*/ 2963685 w 11608904"/>
              <a:gd name="connsiteY40" fmla="*/ 5401226 h 5401226"/>
              <a:gd name="connsiteX41" fmla="*/ 2280808 w 11608904"/>
              <a:gd name="connsiteY41" fmla="*/ 5401226 h 5401226"/>
              <a:gd name="connsiteX42" fmla="*/ 1830110 w 11608904"/>
              <a:gd name="connsiteY42" fmla="*/ 5401226 h 5401226"/>
              <a:gd name="connsiteX43" fmla="*/ 1379411 w 11608904"/>
              <a:gd name="connsiteY43" fmla="*/ 5401226 h 5401226"/>
              <a:gd name="connsiteX44" fmla="*/ 0 w 11608904"/>
              <a:gd name="connsiteY44" fmla="*/ 5401226 h 5401226"/>
              <a:gd name="connsiteX45" fmla="*/ 0 w 11608904"/>
              <a:gd name="connsiteY45" fmla="*/ 4672060 h 5401226"/>
              <a:gd name="connsiteX46" fmla="*/ 0 w 11608904"/>
              <a:gd name="connsiteY46" fmla="*/ 4104932 h 5401226"/>
              <a:gd name="connsiteX47" fmla="*/ 0 w 11608904"/>
              <a:gd name="connsiteY47" fmla="*/ 3375766 h 5401226"/>
              <a:gd name="connsiteX48" fmla="*/ 0 w 11608904"/>
              <a:gd name="connsiteY48" fmla="*/ 2700613 h 5401226"/>
              <a:gd name="connsiteX49" fmla="*/ 0 w 11608904"/>
              <a:gd name="connsiteY49" fmla="*/ 2025460 h 5401226"/>
              <a:gd name="connsiteX50" fmla="*/ 0 w 11608904"/>
              <a:gd name="connsiteY50" fmla="*/ 1296294 h 5401226"/>
              <a:gd name="connsiteX51" fmla="*/ 0 w 11608904"/>
              <a:gd name="connsiteY51" fmla="*/ 783178 h 5401226"/>
              <a:gd name="connsiteX52" fmla="*/ 0 w 11608904"/>
              <a:gd name="connsiteY52" fmla="*/ 0 h 5401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608904" h="5401226" fill="none" extrusionOk="0">
                <a:moveTo>
                  <a:pt x="0" y="0"/>
                </a:moveTo>
                <a:cubicBezTo>
                  <a:pt x="302376" y="-21136"/>
                  <a:pt x="684210" y="15553"/>
                  <a:pt x="915055" y="0"/>
                </a:cubicBezTo>
                <a:cubicBezTo>
                  <a:pt x="1145901" y="-15553"/>
                  <a:pt x="1169775" y="-9622"/>
                  <a:pt x="1365753" y="0"/>
                </a:cubicBezTo>
                <a:cubicBezTo>
                  <a:pt x="1561731" y="9622"/>
                  <a:pt x="1554169" y="15863"/>
                  <a:pt x="1700363" y="0"/>
                </a:cubicBezTo>
                <a:cubicBezTo>
                  <a:pt x="1846557" y="-15863"/>
                  <a:pt x="2210431" y="14739"/>
                  <a:pt x="2499329" y="0"/>
                </a:cubicBezTo>
                <a:cubicBezTo>
                  <a:pt x="2788227" y="-14739"/>
                  <a:pt x="2919196" y="-19358"/>
                  <a:pt x="3066116" y="0"/>
                </a:cubicBezTo>
                <a:cubicBezTo>
                  <a:pt x="3213036" y="19358"/>
                  <a:pt x="3332975" y="8439"/>
                  <a:pt x="3516815" y="0"/>
                </a:cubicBezTo>
                <a:cubicBezTo>
                  <a:pt x="3700655" y="-8439"/>
                  <a:pt x="4055239" y="-19370"/>
                  <a:pt x="4199692" y="0"/>
                </a:cubicBezTo>
                <a:cubicBezTo>
                  <a:pt x="4344145" y="19370"/>
                  <a:pt x="4665265" y="12178"/>
                  <a:pt x="4998657" y="0"/>
                </a:cubicBezTo>
                <a:cubicBezTo>
                  <a:pt x="5332050" y="-12178"/>
                  <a:pt x="5291530" y="19676"/>
                  <a:pt x="5449356" y="0"/>
                </a:cubicBezTo>
                <a:cubicBezTo>
                  <a:pt x="5607182" y="-19676"/>
                  <a:pt x="5620394" y="11783"/>
                  <a:pt x="5783966" y="0"/>
                </a:cubicBezTo>
                <a:cubicBezTo>
                  <a:pt x="5947538" y="-11783"/>
                  <a:pt x="6497424" y="43914"/>
                  <a:pt x="6699020" y="0"/>
                </a:cubicBezTo>
                <a:cubicBezTo>
                  <a:pt x="6900616" y="-43914"/>
                  <a:pt x="7229510" y="-305"/>
                  <a:pt x="7381897" y="0"/>
                </a:cubicBezTo>
                <a:cubicBezTo>
                  <a:pt x="7534284" y="305"/>
                  <a:pt x="7766997" y="-30270"/>
                  <a:pt x="8064774" y="0"/>
                </a:cubicBezTo>
                <a:cubicBezTo>
                  <a:pt x="8362551" y="30270"/>
                  <a:pt x="8477066" y="4575"/>
                  <a:pt x="8631562" y="0"/>
                </a:cubicBezTo>
                <a:cubicBezTo>
                  <a:pt x="8786058" y="-4575"/>
                  <a:pt x="8842385" y="-6708"/>
                  <a:pt x="8966171" y="0"/>
                </a:cubicBezTo>
                <a:cubicBezTo>
                  <a:pt x="9089957" y="6708"/>
                  <a:pt x="9456292" y="-9166"/>
                  <a:pt x="9765137" y="0"/>
                </a:cubicBezTo>
                <a:cubicBezTo>
                  <a:pt x="10073982" y="9166"/>
                  <a:pt x="10037170" y="-4686"/>
                  <a:pt x="10215836" y="0"/>
                </a:cubicBezTo>
                <a:cubicBezTo>
                  <a:pt x="10394502" y="4686"/>
                  <a:pt x="10570123" y="-4101"/>
                  <a:pt x="10666534" y="0"/>
                </a:cubicBezTo>
                <a:cubicBezTo>
                  <a:pt x="10762945" y="4101"/>
                  <a:pt x="11340018" y="15713"/>
                  <a:pt x="11608904" y="0"/>
                </a:cubicBezTo>
                <a:cubicBezTo>
                  <a:pt x="11628611" y="239512"/>
                  <a:pt x="11630561" y="413808"/>
                  <a:pt x="11608904" y="621141"/>
                </a:cubicBezTo>
                <a:cubicBezTo>
                  <a:pt x="11587247" y="828474"/>
                  <a:pt x="11610676" y="1024458"/>
                  <a:pt x="11608904" y="1134257"/>
                </a:cubicBezTo>
                <a:cubicBezTo>
                  <a:pt x="11607132" y="1244056"/>
                  <a:pt x="11608891" y="1587845"/>
                  <a:pt x="11608904" y="1809411"/>
                </a:cubicBezTo>
                <a:cubicBezTo>
                  <a:pt x="11608917" y="2030977"/>
                  <a:pt x="11595748" y="2087652"/>
                  <a:pt x="11608904" y="2322527"/>
                </a:cubicBezTo>
                <a:cubicBezTo>
                  <a:pt x="11622060" y="2557402"/>
                  <a:pt x="11627055" y="2821799"/>
                  <a:pt x="11608904" y="3105705"/>
                </a:cubicBezTo>
                <a:cubicBezTo>
                  <a:pt x="11590753" y="3389611"/>
                  <a:pt x="11601882" y="3394741"/>
                  <a:pt x="11608904" y="3618821"/>
                </a:cubicBezTo>
                <a:cubicBezTo>
                  <a:pt x="11615926" y="3842901"/>
                  <a:pt x="11626526" y="4132225"/>
                  <a:pt x="11608904" y="4401999"/>
                </a:cubicBezTo>
                <a:cubicBezTo>
                  <a:pt x="11591282" y="4671773"/>
                  <a:pt x="11639118" y="4961066"/>
                  <a:pt x="11608904" y="5401226"/>
                </a:cubicBezTo>
                <a:cubicBezTo>
                  <a:pt x="11458043" y="5405402"/>
                  <a:pt x="11267954" y="5396330"/>
                  <a:pt x="11042116" y="5401226"/>
                </a:cubicBezTo>
                <a:cubicBezTo>
                  <a:pt x="10816278" y="5406122"/>
                  <a:pt x="10562075" y="5389112"/>
                  <a:pt x="10127062" y="5401226"/>
                </a:cubicBezTo>
                <a:cubicBezTo>
                  <a:pt x="9692049" y="5413340"/>
                  <a:pt x="9705698" y="5387312"/>
                  <a:pt x="9560274" y="5401226"/>
                </a:cubicBezTo>
                <a:cubicBezTo>
                  <a:pt x="9414850" y="5415140"/>
                  <a:pt x="9325322" y="5390207"/>
                  <a:pt x="9109575" y="5401226"/>
                </a:cubicBezTo>
                <a:cubicBezTo>
                  <a:pt x="8893828" y="5412245"/>
                  <a:pt x="8936693" y="5416384"/>
                  <a:pt x="8774966" y="5401226"/>
                </a:cubicBezTo>
                <a:cubicBezTo>
                  <a:pt x="8613239" y="5386068"/>
                  <a:pt x="8317415" y="5416498"/>
                  <a:pt x="7859911" y="5401226"/>
                </a:cubicBezTo>
                <a:cubicBezTo>
                  <a:pt x="7402408" y="5385954"/>
                  <a:pt x="7334261" y="5413331"/>
                  <a:pt x="7060945" y="5401226"/>
                </a:cubicBezTo>
                <a:cubicBezTo>
                  <a:pt x="6787629" y="5389121"/>
                  <a:pt x="6685931" y="5409069"/>
                  <a:pt x="6494157" y="5401226"/>
                </a:cubicBezTo>
                <a:cubicBezTo>
                  <a:pt x="6302383" y="5393383"/>
                  <a:pt x="5997734" y="5395235"/>
                  <a:pt x="5811281" y="5401226"/>
                </a:cubicBezTo>
                <a:cubicBezTo>
                  <a:pt x="5624828" y="5407217"/>
                  <a:pt x="5470539" y="5403149"/>
                  <a:pt x="5360582" y="5401226"/>
                </a:cubicBezTo>
                <a:cubicBezTo>
                  <a:pt x="5250625" y="5399303"/>
                  <a:pt x="4767270" y="5432315"/>
                  <a:pt x="4445527" y="5401226"/>
                </a:cubicBezTo>
                <a:cubicBezTo>
                  <a:pt x="4123784" y="5370137"/>
                  <a:pt x="3844528" y="5422490"/>
                  <a:pt x="3646562" y="5401226"/>
                </a:cubicBezTo>
                <a:cubicBezTo>
                  <a:pt x="3448597" y="5379962"/>
                  <a:pt x="3285328" y="5387876"/>
                  <a:pt x="2963685" y="5401226"/>
                </a:cubicBezTo>
                <a:cubicBezTo>
                  <a:pt x="2642042" y="5414576"/>
                  <a:pt x="2445716" y="5432517"/>
                  <a:pt x="2280808" y="5401226"/>
                </a:cubicBezTo>
                <a:cubicBezTo>
                  <a:pt x="2115900" y="5369935"/>
                  <a:pt x="1943330" y="5399266"/>
                  <a:pt x="1830110" y="5401226"/>
                </a:cubicBezTo>
                <a:cubicBezTo>
                  <a:pt x="1716890" y="5403186"/>
                  <a:pt x="1496576" y="5380295"/>
                  <a:pt x="1379411" y="5401226"/>
                </a:cubicBezTo>
                <a:cubicBezTo>
                  <a:pt x="1262246" y="5422157"/>
                  <a:pt x="519273" y="5457068"/>
                  <a:pt x="0" y="5401226"/>
                </a:cubicBezTo>
                <a:cubicBezTo>
                  <a:pt x="-14848" y="5231925"/>
                  <a:pt x="-13888" y="4885366"/>
                  <a:pt x="0" y="4672060"/>
                </a:cubicBezTo>
                <a:cubicBezTo>
                  <a:pt x="13888" y="4458754"/>
                  <a:pt x="-26468" y="4284994"/>
                  <a:pt x="0" y="4104932"/>
                </a:cubicBezTo>
                <a:cubicBezTo>
                  <a:pt x="26468" y="3924870"/>
                  <a:pt x="34393" y="3560303"/>
                  <a:pt x="0" y="3375766"/>
                </a:cubicBezTo>
                <a:cubicBezTo>
                  <a:pt x="-34393" y="3191229"/>
                  <a:pt x="17284" y="2945706"/>
                  <a:pt x="0" y="2700613"/>
                </a:cubicBezTo>
                <a:cubicBezTo>
                  <a:pt x="-17284" y="2455520"/>
                  <a:pt x="-29590" y="2208432"/>
                  <a:pt x="0" y="2025460"/>
                </a:cubicBezTo>
                <a:cubicBezTo>
                  <a:pt x="29590" y="1842488"/>
                  <a:pt x="31646" y="1563261"/>
                  <a:pt x="0" y="1296294"/>
                </a:cubicBezTo>
                <a:cubicBezTo>
                  <a:pt x="-31646" y="1029327"/>
                  <a:pt x="-13744" y="971729"/>
                  <a:pt x="0" y="783178"/>
                </a:cubicBezTo>
                <a:cubicBezTo>
                  <a:pt x="13744" y="594627"/>
                  <a:pt x="-33091" y="379298"/>
                  <a:pt x="0" y="0"/>
                </a:cubicBezTo>
                <a:close/>
              </a:path>
              <a:path w="11608904" h="5401226" stroke="0" extrusionOk="0">
                <a:moveTo>
                  <a:pt x="0" y="0"/>
                </a:moveTo>
                <a:cubicBezTo>
                  <a:pt x="346669" y="-25788"/>
                  <a:pt x="568502" y="-17200"/>
                  <a:pt x="798966" y="0"/>
                </a:cubicBezTo>
                <a:cubicBezTo>
                  <a:pt x="1029430" y="17200"/>
                  <a:pt x="1141680" y="18988"/>
                  <a:pt x="1249664" y="0"/>
                </a:cubicBezTo>
                <a:cubicBezTo>
                  <a:pt x="1357648" y="-18988"/>
                  <a:pt x="1579050" y="14047"/>
                  <a:pt x="1816452" y="0"/>
                </a:cubicBezTo>
                <a:cubicBezTo>
                  <a:pt x="2053854" y="-14047"/>
                  <a:pt x="2428102" y="-40332"/>
                  <a:pt x="2731507" y="0"/>
                </a:cubicBezTo>
                <a:cubicBezTo>
                  <a:pt x="3034913" y="40332"/>
                  <a:pt x="3330245" y="15978"/>
                  <a:pt x="3530473" y="0"/>
                </a:cubicBezTo>
                <a:cubicBezTo>
                  <a:pt x="3730701" y="-15978"/>
                  <a:pt x="3847399" y="-1957"/>
                  <a:pt x="3981171" y="0"/>
                </a:cubicBezTo>
                <a:cubicBezTo>
                  <a:pt x="4114943" y="1957"/>
                  <a:pt x="4365002" y="-22213"/>
                  <a:pt x="4547959" y="0"/>
                </a:cubicBezTo>
                <a:cubicBezTo>
                  <a:pt x="4730916" y="22213"/>
                  <a:pt x="5029108" y="7461"/>
                  <a:pt x="5230836" y="0"/>
                </a:cubicBezTo>
                <a:cubicBezTo>
                  <a:pt x="5432564" y="-7461"/>
                  <a:pt x="5586392" y="5744"/>
                  <a:pt x="5681534" y="0"/>
                </a:cubicBezTo>
                <a:cubicBezTo>
                  <a:pt x="5776676" y="-5744"/>
                  <a:pt x="6211070" y="3823"/>
                  <a:pt x="6480500" y="0"/>
                </a:cubicBezTo>
                <a:cubicBezTo>
                  <a:pt x="6749930" y="-3823"/>
                  <a:pt x="6831595" y="22612"/>
                  <a:pt x="7163377" y="0"/>
                </a:cubicBezTo>
                <a:cubicBezTo>
                  <a:pt x="7495159" y="-22612"/>
                  <a:pt x="7578524" y="-648"/>
                  <a:pt x="7846253" y="0"/>
                </a:cubicBezTo>
                <a:cubicBezTo>
                  <a:pt x="8113982" y="648"/>
                  <a:pt x="8303426" y="-12300"/>
                  <a:pt x="8529130" y="0"/>
                </a:cubicBezTo>
                <a:cubicBezTo>
                  <a:pt x="8754834" y="12300"/>
                  <a:pt x="9022060" y="10107"/>
                  <a:pt x="9212007" y="0"/>
                </a:cubicBezTo>
                <a:cubicBezTo>
                  <a:pt x="9401954" y="-10107"/>
                  <a:pt x="9549564" y="17713"/>
                  <a:pt x="9778794" y="0"/>
                </a:cubicBezTo>
                <a:cubicBezTo>
                  <a:pt x="10008024" y="-17713"/>
                  <a:pt x="10360225" y="30732"/>
                  <a:pt x="10577760" y="0"/>
                </a:cubicBezTo>
                <a:cubicBezTo>
                  <a:pt x="10795295" y="-30732"/>
                  <a:pt x="11291938" y="13671"/>
                  <a:pt x="11608904" y="0"/>
                </a:cubicBezTo>
                <a:cubicBezTo>
                  <a:pt x="11624253" y="196433"/>
                  <a:pt x="11625542" y="374638"/>
                  <a:pt x="11608904" y="621141"/>
                </a:cubicBezTo>
                <a:cubicBezTo>
                  <a:pt x="11592266" y="867644"/>
                  <a:pt x="11620397" y="1027948"/>
                  <a:pt x="11608904" y="1350307"/>
                </a:cubicBezTo>
                <a:cubicBezTo>
                  <a:pt x="11597411" y="1672666"/>
                  <a:pt x="11628669" y="1727265"/>
                  <a:pt x="11608904" y="1917435"/>
                </a:cubicBezTo>
                <a:cubicBezTo>
                  <a:pt x="11589139" y="2107605"/>
                  <a:pt x="11615152" y="2391738"/>
                  <a:pt x="11608904" y="2700613"/>
                </a:cubicBezTo>
                <a:cubicBezTo>
                  <a:pt x="11602656" y="3009488"/>
                  <a:pt x="11630291" y="3022740"/>
                  <a:pt x="11608904" y="3267742"/>
                </a:cubicBezTo>
                <a:cubicBezTo>
                  <a:pt x="11587517" y="3512744"/>
                  <a:pt x="11592384" y="3784476"/>
                  <a:pt x="11608904" y="3942895"/>
                </a:cubicBezTo>
                <a:cubicBezTo>
                  <a:pt x="11625424" y="4101314"/>
                  <a:pt x="11585347" y="4421922"/>
                  <a:pt x="11608904" y="4618048"/>
                </a:cubicBezTo>
                <a:cubicBezTo>
                  <a:pt x="11632461" y="4814174"/>
                  <a:pt x="11615553" y="5115147"/>
                  <a:pt x="11608904" y="5401226"/>
                </a:cubicBezTo>
                <a:cubicBezTo>
                  <a:pt x="11486177" y="5399494"/>
                  <a:pt x="11357614" y="5389878"/>
                  <a:pt x="11274294" y="5401226"/>
                </a:cubicBezTo>
                <a:cubicBezTo>
                  <a:pt x="11190974" y="5412575"/>
                  <a:pt x="10787214" y="5379098"/>
                  <a:pt x="10359240" y="5401226"/>
                </a:cubicBezTo>
                <a:cubicBezTo>
                  <a:pt x="9931266" y="5423354"/>
                  <a:pt x="9923252" y="5409438"/>
                  <a:pt x="9676363" y="5401226"/>
                </a:cubicBezTo>
                <a:cubicBezTo>
                  <a:pt x="9429474" y="5393014"/>
                  <a:pt x="8972037" y="5363546"/>
                  <a:pt x="8761308" y="5401226"/>
                </a:cubicBezTo>
                <a:cubicBezTo>
                  <a:pt x="8550580" y="5438906"/>
                  <a:pt x="8297642" y="5359073"/>
                  <a:pt x="7846253" y="5401226"/>
                </a:cubicBezTo>
                <a:cubicBezTo>
                  <a:pt x="7394864" y="5443379"/>
                  <a:pt x="7512231" y="5410527"/>
                  <a:pt x="7395555" y="5401226"/>
                </a:cubicBezTo>
                <a:cubicBezTo>
                  <a:pt x="7278879" y="5391925"/>
                  <a:pt x="6956179" y="5404238"/>
                  <a:pt x="6596589" y="5401226"/>
                </a:cubicBezTo>
                <a:cubicBezTo>
                  <a:pt x="6236999" y="5398214"/>
                  <a:pt x="6259894" y="5406405"/>
                  <a:pt x="6029801" y="5401226"/>
                </a:cubicBezTo>
                <a:cubicBezTo>
                  <a:pt x="5799708" y="5396047"/>
                  <a:pt x="5356271" y="5431710"/>
                  <a:pt x="5114747" y="5401226"/>
                </a:cubicBezTo>
                <a:cubicBezTo>
                  <a:pt x="4873223" y="5370742"/>
                  <a:pt x="4704056" y="5423812"/>
                  <a:pt x="4431870" y="5401226"/>
                </a:cubicBezTo>
                <a:cubicBezTo>
                  <a:pt x="4159684" y="5378640"/>
                  <a:pt x="3913150" y="5384905"/>
                  <a:pt x="3516815" y="5401226"/>
                </a:cubicBezTo>
                <a:cubicBezTo>
                  <a:pt x="3120481" y="5417547"/>
                  <a:pt x="2955760" y="5407150"/>
                  <a:pt x="2717849" y="5401226"/>
                </a:cubicBezTo>
                <a:cubicBezTo>
                  <a:pt x="2479938" y="5395302"/>
                  <a:pt x="2240502" y="5427032"/>
                  <a:pt x="1802795" y="5401226"/>
                </a:cubicBezTo>
                <a:cubicBezTo>
                  <a:pt x="1365088" y="5375420"/>
                  <a:pt x="1605747" y="5414258"/>
                  <a:pt x="1468185" y="5401226"/>
                </a:cubicBezTo>
                <a:cubicBezTo>
                  <a:pt x="1330623" y="5388195"/>
                  <a:pt x="929850" y="5375157"/>
                  <a:pt x="669219" y="5401226"/>
                </a:cubicBezTo>
                <a:cubicBezTo>
                  <a:pt x="408588" y="5427295"/>
                  <a:pt x="319227" y="5421489"/>
                  <a:pt x="0" y="5401226"/>
                </a:cubicBezTo>
                <a:cubicBezTo>
                  <a:pt x="1350" y="5194051"/>
                  <a:pt x="20803" y="4977166"/>
                  <a:pt x="0" y="4726073"/>
                </a:cubicBezTo>
                <a:cubicBezTo>
                  <a:pt x="-20803" y="4474980"/>
                  <a:pt x="38094" y="4286008"/>
                  <a:pt x="0" y="3942895"/>
                </a:cubicBezTo>
                <a:cubicBezTo>
                  <a:pt x="-38094" y="3599782"/>
                  <a:pt x="23531" y="3553043"/>
                  <a:pt x="0" y="3267742"/>
                </a:cubicBezTo>
                <a:cubicBezTo>
                  <a:pt x="-23531" y="2982441"/>
                  <a:pt x="-10298" y="3010727"/>
                  <a:pt x="0" y="2754625"/>
                </a:cubicBezTo>
                <a:cubicBezTo>
                  <a:pt x="10298" y="2498523"/>
                  <a:pt x="6379" y="2391364"/>
                  <a:pt x="0" y="2241509"/>
                </a:cubicBezTo>
                <a:cubicBezTo>
                  <a:pt x="-6379" y="2091654"/>
                  <a:pt x="-22964" y="1965027"/>
                  <a:pt x="0" y="1728392"/>
                </a:cubicBezTo>
                <a:cubicBezTo>
                  <a:pt x="22964" y="1491757"/>
                  <a:pt x="23962" y="1327046"/>
                  <a:pt x="0" y="1107251"/>
                </a:cubicBezTo>
                <a:cubicBezTo>
                  <a:pt x="-23962" y="887456"/>
                  <a:pt x="53422" y="506943"/>
                  <a:pt x="0" y="0"/>
                </a:cubicBezTo>
                <a:close/>
              </a:path>
            </a:pathLst>
          </a:custGeom>
          <a:solidFill>
            <a:srgbClr val="FFFFFF">
              <a:alpha val="87059"/>
            </a:srgbClr>
          </a:solidFill>
          <a:ln w="38100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4049487575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A4C7E02A-616B-4341-9549-B4313603435C}"/>
              </a:ext>
            </a:extLst>
          </p:cNvPr>
          <p:cNvSpPr/>
          <p:nvPr/>
        </p:nvSpPr>
        <p:spPr>
          <a:xfrm>
            <a:off x="571500" y="171451"/>
            <a:ext cx="11530413" cy="1168592"/>
          </a:xfrm>
          <a:custGeom>
            <a:avLst/>
            <a:gdLst>
              <a:gd name="connsiteX0" fmla="*/ 0 w 11530413"/>
              <a:gd name="connsiteY0" fmla="*/ 0 h 1168592"/>
              <a:gd name="connsiteX1" fmla="*/ 908868 w 11530413"/>
              <a:gd name="connsiteY1" fmla="*/ 0 h 1168592"/>
              <a:gd name="connsiteX2" fmla="*/ 1587127 w 11530413"/>
              <a:gd name="connsiteY2" fmla="*/ 0 h 1168592"/>
              <a:gd name="connsiteX3" fmla="*/ 1919475 w 11530413"/>
              <a:gd name="connsiteY3" fmla="*/ 0 h 1168592"/>
              <a:gd name="connsiteX4" fmla="*/ 2713038 w 11530413"/>
              <a:gd name="connsiteY4" fmla="*/ 0 h 1168592"/>
              <a:gd name="connsiteX5" fmla="*/ 3506602 w 11530413"/>
              <a:gd name="connsiteY5" fmla="*/ 0 h 1168592"/>
              <a:gd name="connsiteX6" fmla="*/ 3838949 w 11530413"/>
              <a:gd name="connsiteY6" fmla="*/ 0 h 1168592"/>
              <a:gd name="connsiteX7" fmla="*/ 4171296 w 11530413"/>
              <a:gd name="connsiteY7" fmla="*/ 0 h 1168592"/>
              <a:gd name="connsiteX8" fmla="*/ 4849556 w 11530413"/>
              <a:gd name="connsiteY8" fmla="*/ 0 h 1168592"/>
              <a:gd name="connsiteX9" fmla="*/ 5181903 w 11530413"/>
              <a:gd name="connsiteY9" fmla="*/ 0 h 1168592"/>
              <a:gd name="connsiteX10" fmla="*/ 5975467 w 11530413"/>
              <a:gd name="connsiteY10" fmla="*/ 0 h 1168592"/>
              <a:gd name="connsiteX11" fmla="*/ 6769031 w 11530413"/>
              <a:gd name="connsiteY11" fmla="*/ 0 h 1168592"/>
              <a:gd name="connsiteX12" fmla="*/ 7101378 w 11530413"/>
              <a:gd name="connsiteY12" fmla="*/ 0 h 1168592"/>
              <a:gd name="connsiteX13" fmla="*/ 7433725 w 11530413"/>
              <a:gd name="connsiteY13" fmla="*/ 0 h 1168592"/>
              <a:gd name="connsiteX14" fmla="*/ 7881376 w 11530413"/>
              <a:gd name="connsiteY14" fmla="*/ 0 h 1168592"/>
              <a:gd name="connsiteX15" fmla="*/ 8674940 w 11530413"/>
              <a:gd name="connsiteY15" fmla="*/ 0 h 1168592"/>
              <a:gd name="connsiteX16" fmla="*/ 9468504 w 11530413"/>
              <a:gd name="connsiteY16" fmla="*/ 0 h 1168592"/>
              <a:gd name="connsiteX17" fmla="*/ 10377372 w 11530413"/>
              <a:gd name="connsiteY17" fmla="*/ 0 h 1168592"/>
              <a:gd name="connsiteX18" fmla="*/ 11530413 w 11530413"/>
              <a:gd name="connsiteY18" fmla="*/ 0 h 1168592"/>
              <a:gd name="connsiteX19" fmla="*/ 11530413 w 11530413"/>
              <a:gd name="connsiteY19" fmla="*/ 549238 h 1168592"/>
              <a:gd name="connsiteX20" fmla="*/ 11530413 w 11530413"/>
              <a:gd name="connsiteY20" fmla="*/ 1168592 h 1168592"/>
              <a:gd name="connsiteX21" fmla="*/ 11198066 w 11530413"/>
              <a:gd name="connsiteY21" fmla="*/ 1168592 h 1168592"/>
              <a:gd name="connsiteX22" fmla="*/ 10635110 w 11530413"/>
              <a:gd name="connsiteY22" fmla="*/ 1168592 h 1168592"/>
              <a:gd name="connsiteX23" fmla="*/ 9956851 w 11530413"/>
              <a:gd name="connsiteY23" fmla="*/ 1168592 h 1168592"/>
              <a:gd name="connsiteX24" fmla="*/ 9047983 w 11530413"/>
              <a:gd name="connsiteY24" fmla="*/ 1168592 h 1168592"/>
              <a:gd name="connsiteX25" fmla="*/ 8139115 w 11530413"/>
              <a:gd name="connsiteY25" fmla="*/ 1168592 h 1168592"/>
              <a:gd name="connsiteX26" fmla="*/ 7576160 w 11530413"/>
              <a:gd name="connsiteY26" fmla="*/ 1168592 h 1168592"/>
              <a:gd name="connsiteX27" fmla="*/ 7013204 w 11530413"/>
              <a:gd name="connsiteY27" fmla="*/ 1168592 h 1168592"/>
              <a:gd name="connsiteX28" fmla="*/ 6680857 w 11530413"/>
              <a:gd name="connsiteY28" fmla="*/ 1168592 h 1168592"/>
              <a:gd name="connsiteX29" fmla="*/ 6002597 w 11530413"/>
              <a:gd name="connsiteY29" fmla="*/ 1168592 h 1168592"/>
              <a:gd name="connsiteX30" fmla="*/ 5554946 w 11530413"/>
              <a:gd name="connsiteY30" fmla="*/ 1168592 h 1168592"/>
              <a:gd name="connsiteX31" fmla="*/ 4991991 w 11530413"/>
              <a:gd name="connsiteY31" fmla="*/ 1168592 h 1168592"/>
              <a:gd name="connsiteX32" fmla="*/ 4313731 w 11530413"/>
              <a:gd name="connsiteY32" fmla="*/ 1168592 h 1168592"/>
              <a:gd name="connsiteX33" fmla="*/ 3520167 w 11530413"/>
              <a:gd name="connsiteY33" fmla="*/ 1168592 h 1168592"/>
              <a:gd name="connsiteX34" fmla="*/ 2726604 w 11530413"/>
              <a:gd name="connsiteY34" fmla="*/ 1168592 h 1168592"/>
              <a:gd name="connsiteX35" fmla="*/ 1817736 w 11530413"/>
              <a:gd name="connsiteY35" fmla="*/ 1168592 h 1168592"/>
              <a:gd name="connsiteX36" fmla="*/ 1254780 w 11530413"/>
              <a:gd name="connsiteY36" fmla="*/ 1168592 h 1168592"/>
              <a:gd name="connsiteX37" fmla="*/ 691825 w 11530413"/>
              <a:gd name="connsiteY37" fmla="*/ 1168592 h 1168592"/>
              <a:gd name="connsiteX38" fmla="*/ 0 w 11530413"/>
              <a:gd name="connsiteY38" fmla="*/ 1168592 h 1168592"/>
              <a:gd name="connsiteX39" fmla="*/ 0 w 11530413"/>
              <a:gd name="connsiteY39" fmla="*/ 572610 h 1168592"/>
              <a:gd name="connsiteX40" fmla="*/ 0 w 11530413"/>
              <a:gd name="connsiteY40" fmla="*/ 0 h 1168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11530413" h="1168592" fill="none" extrusionOk="0">
                <a:moveTo>
                  <a:pt x="0" y="0"/>
                </a:moveTo>
                <a:cubicBezTo>
                  <a:pt x="414112" y="30652"/>
                  <a:pt x="584101" y="27207"/>
                  <a:pt x="908868" y="0"/>
                </a:cubicBezTo>
                <a:cubicBezTo>
                  <a:pt x="1233635" y="-27207"/>
                  <a:pt x="1295109" y="7419"/>
                  <a:pt x="1587127" y="0"/>
                </a:cubicBezTo>
                <a:cubicBezTo>
                  <a:pt x="1879145" y="-7419"/>
                  <a:pt x="1753903" y="7385"/>
                  <a:pt x="1919475" y="0"/>
                </a:cubicBezTo>
                <a:cubicBezTo>
                  <a:pt x="2085047" y="-7385"/>
                  <a:pt x="2511343" y="-26281"/>
                  <a:pt x="2713038" y="0"/>
                </a:cubicBezTo>
                <a:cubicBezTo>
                  <a:pt x="2914733" y="26281"/>
                  <a:pt x="3150142" y="9978"/>
                  <a:pt x="3506602" y="0"/>
                </a:cubicBezTo>
                <a:cubicBezTo>
                  <a:pt x="3863062" y="-9978"/>
                  <a:pt x="3717012" y="-7386"/>
                  <a:pt x="3838949" y="0"/>
                </a:cubicBezTo>
                <a:cubicBezTo>
                  <a:pt x="3960886" y="7386"/>
                  <a:pt x="4035134" y="-9343"/>
                  <a:pt x="4171296" y="0"/>
                </a:cubicBezTo>
                <a:cubicBezTo>
                  <a:pt x="4307458" y="9343"/>
                  <a:pt x="4616255" y="10276"/>
                  <a:pt x="4849556" y="0"/>
                </a:cubicBezTo>
                <a:cubicBezTo>
                  <a:pt x="5082857" y="-10276"/>
                  <a:pt x="5032921" y="5374"/>
                  <a:pt x="5181903" y="0"/>
                </a:cubicBezTo>
                <a:cubicBezTo>
                  <a:pt x="5330885" y="-5374"/>
                  <a:pt x="5795776" y="10305"/>
                  <a:pt x="5975467" y="0"/>
                </a:cubicBezTo>
                <a:cubicBezTo>
                  <a:pt x="6155158" y="-10305"/>
                  <a:pt x="6397147" y="19161"/>
                  <a:pt x="6769031" y="0"/>
                </a:cubicBezTo>
                <a:cubicBezTo>
                  <a:pt x="7140915" y="-19161"/>
                  <a:pt x="6958613" y="-16111"/>
                  <a:pt x="7101378" y="0"/>
                </a:cubicBezTo>
                <a:cubicBezTo>
                  <a:pt x="7244143" y="16111"/>
                  <a:pt x="7322811" y="10628"/>
                  <a:pt x="7433725" y="0"/>
                </a:cubicBezTo>
                <a:cubicBezTo>
                  <a:pt x="7544639" y="-10628"/>
                  <a:pt x="7740787" y="8959"/>
                  <a:pt x="7881376" y="0"/>
                </a:cubicBezTo>
                <a:cubicBezTo>
                  <a:pt x="8021965" y="-8959"/>
                  <a:pt x="8513142" y="35397"/>
                  <a:pt x="8674940" y="0"/>
                </a:cubicBezTo>
                <a:cubicBezTo>
                  <a:pt x="8836738" y="-35397"/>
                  <a:pt x="9122592" y="-38467"/>
                  <a:pt x="9468504" y="0"/>
                </a:cubicBezTo>
                <a:cubicBezTo>
                  <a:pt x="9814416" y="38467"/>
                  <a:pt x="10172317" y="-41280"/>
                  <a:pt x="10377372" y="0"/>
                </a:cubicBezTo>
                <a:cubicBezTo>
                  <a:pt x="10582427" y="41280"/>
                  <a:pt x="11163524" y="-6414"/>
                  <a:pt x="11530413" y="0"/>
                </a:cubicBezTo>
                <a:cubicBezTo>
                  <a:pt x="11529148" y="175759"/>
                  <a:pt x="11534190" y="426698"/>
                  <a:pt x="11530413" y="549238"/>
                </a:cubicBezTo>
                <a:cubicBezTo>
                  <a:pt x="11526636" y="671778"/>
                  <a:pt x="11506961" y="892461"/>
                  <a:pt x="11530413" y="1168592"/>
                </a:cubicBezTo>
                <a:cubicBezTo>
                  <a:pt x="11368952" y="1152837"/>
                  <a:pt x="11286312" y="1155241"/>
                  <a:pt x="11198066" y="1168592"/>
                </a:cubicBezTo>
                <a:cubicBezTo>
                  <a:pt x="11109820" y="1181943"/>
                  <a:pt x="10756171" y="1185184"/>
                  <a:pt x="10635110" y="1168592"/>
                </a:cubicBezTo>
                <a:cubicBezTo>
                  <a:pt x="10514049" y="1152000"/>
                  <a:pt x="10197728" y="1185940"/>
                  <a:pt x="9956851" y="1168592"/>
                </a:cubicBezTo>
                <a:cubicBezTo>
                  <a:pt x="9715974" y="1151244"/>
                  <a:pt x="9309967" y="1201262"/>
                  <a:pt x="9047983" y="1168592"/>
                </a:cubicBezTo>
                <a:cubicBezTo>
                  <a:pt x="8785999" y="1135922"/>
                  <a:pt x="8534902" y="1178779"/>
                  <a:pt x="8139115" y="1168592"/>
                </a:cubicBezTo>
                <a:cubicBezTo>
                  <a:pt x="7743328" y="1158405"/>
                  <a:pt x="7777349" y="1142229"/>
                  <a:pt x="7576160" y="1168592"/>
                </a:cubicBezTo>
                <a:cubicBezTo>
                  <a:pt x="7374971" y="1194955"/>
                  <a:pt x="7149341" y="1191432"/>
                  <a:pt x="7013204" y="1168592"/>
                </a:cubicBezTo>
                <a:cubicBezTo>
                  <a:pt x="6877067" y="1145752"/>
                  <a:pt x="6767220" y="1165104"/>
                  <a:pt x="6680857" y="1168592"/>
                </a:cubicBezTo>
                <a:cubicBezTo>
                  <a:pt x="6594494" y="1172080"/>
                  <a:pt x="6249681" y="1188773"/>
                  <a:pt x="6002597" y="1168592"/>
                </a:cubicBezTo>
                <a:cubicBezTo>
                  <a:pt x="5755513" y="1148411"/>
                  <a:pt x="5776228" y="1171944"/>
                  <a:pt x="5554946" y="1168592"/>
                </a:cubicBezTo>
                <a:cubicBezTo>
                  <a:pt x="5333664" y="1165240"/>
                  <a:pt x="5131742" y="1169282"/>
                  <a:pt x="4991991" y="1168592"/>
                </a:cubicBezTo>
                <a:cubicBezTo>
                  <a:pt x="4852240" y="1167902"/>
                  <a:pt x="4650263" y="1181226"/>
                  <a:pt x="4313731" y="1168592"/>
                </a:cubicBezTo>
                <a:cubicBezTo>
                  <a:pt x="3977199" y="1155958"/>
                  <a:pt x="3910816" y="1206022"/>
                  <a:pt x="3520167" y="1168592"/>
                </a:cubicBezTo>
                <a:cubicBezTo>
                  <a:pt x="3129518" y="1131162"/>
                  <a:pt x="2954990" y="1194036"/>
                  <a:pt x="2726604" y="1168592"/>
                </a:cubicBezTo>
                <a:cubicBezTo>
                  <a:pt x="2498218" y="1143148"/>
                  <a:pt x="2041804" y="1147299"/>
                  <a:pt x="1817736" y="1168592"/>
                </a:cubicBezTo>
                <a:cubicBezTo>
                  <a:pt x="1593668" y="1189885"/>
                  <a:pt x="1514430" y="1169570"/>
                  <a:pt x="1254780" y="1168592"/>
                </a:cubicBezTo>
                <a:cubicBezTo>
                  <a:pt x="995130" y="1167614"/>
                  <a:pt x="886880" y="1154524"/>
                  <a:pt x="691825" y="1168592"/>
                </a:cubicBezTo>
                <a:cubicBezTo>
                  <a:pt x="496771" y="1182660"/>
                  <a:pt x="148636" y="1194936"/>
                  <a:pt x="0" y="1168592"/>
                </a:cubicBezTo>
                <a:cubicBezTo>
                  <a:pt x="11975" y="934054"/>
                  <a:pt x="15889" y="744511"/>
                  <a:pt x="0" y="572610"/>
                </a:cubicBezTo>
                <a:cubicBezTo>
                  <a:pt x="-15889" y="400709"/>
                  <a:pt x="-14264" y="283468"/>
                  <a:pt x="0" y="0"/>
                </a:cubicBezTo>
                <a:close/>
              </a:path>
              <a:path w="11530413" h="1168592" stroke="0" extrusionOk="0">
                <a:moveTo>
                  <a:pt x="0" y="0"/>
                </a:moveTo>
                <a:cubicBezTo>
                  <a:pt x="391951" y="5902"/>
                  <a:pt x="616754" y="36364"/>
                  <a:pt x="908868" y="0"/>
                </a:cubicBezTo>
                <a:cubicBezTo>
                  <a:pt x="1200982" y="-36364"/>
                  <a:pt x="1329242" y="24388"/>
                  <a:pt x="1471823" y="0"/>
                </a:cubicBezTo>
                <a:cubicBezTo>
                  <a:pt x="1614404" y="-24388"/>
                  <a:pt x="2171653" y="-44753"/>
                  <a:pt x="2380691" y="0"/>
                </a:cubicBezTo>
                <a:cubicBezTo>
                  <a:pt x="2589729" y="44753"/>
                  <a:pt x="2679238" y="19751"/>
                  <a:pt x="2828342" y="0"/>
                </a:cubicBezTo>
                <a:cubicBezTo>
                  <a:pt x="2977446" y="-19751"/>
                  <a:pt x="3154188" y="-15739"/>
                  <a:pt x="3275994" y="0"/>
                </a:cubicBezTo>
                <a:cubicBezTo>
                  <a:pt x="3397800" y="15739"/>
                  <a:pt x="3650373" y="5993"/>
                  <a:pt x="3954253" y="0"/>
                </a:cubicBezTo>
                <a:cubicBezTo>
                  <a:pt x="4258133" y="-5993"/>
                  <a:pt x="4181127" y="8820"/>
                  <a:pt x="4286601" y="0"/>
                </a:cubicBezTo>
                <a:cubicBezTo>
                  <a:pt x="4392075" y="-8820"/>
                  <a:pt x="4806676" y="20624"/>
                  <a:pt x="4964860" y="0"/>
                </a:cubicBezTo>
                <a:cubicBezTo>
                  <a:pt x="5123044" y="-20624"/>
                  <a:pt x="5436193" y="-27763"/>
                  <a:pt x="5643120" y="0"/>
                </a:cubicBezTo>
                <a:cubicBezTo>
                  <a:pt x="5850047" y="27763"/>
                  <a:pt x="6058524" y="-10846"/>
                  <a:pt x="6206075" y="0"/>
                </a:cubicBezTo>
                <a:cubicBezTo>
                  <a:pt x="6353626" y="10846"/>
                  <a:pt x="6566040" y="-31248"/>
                  <a:pt x="6884335" y="0"/>
                </a:cubicBezTo>
                <a:cubicBezTo>
                  <a:pt x="7202630" y="31248"/>
                  <a:pt x="7289682" y="-8390"/>
                  <a:pt x="7447290" y="0"/>
                </a:cubicBezTo>
                <a:cubicBezTo>
                  <a:pt x="7604899" y="8390"/>
                  <a:pt x="7802085" y="11420"/>
                  <a:pt x="7894942" y="0"/>
                </a:cubicBezTo>
                <a:cubicBezTo>
                  <a:pt x="7987799" y="-11420"/>
                  <a:pt x="8324752" y="-2309"/>
                  <a:pt x="8688505" y="0"/>
                </a:cubicBezTo>
                <a:cubicBezTo>
                  <a:pt x="9052258" y="2309"/>
                  <a:pt x="9169238" y="-27021"/>
                  <a:pt x="9482069" y="0"/>
                </a:cubicBezTo>
                <a:cubicBezTo>
                  <a:pt x="9794900" y="27021"/>
                  <a:pt x="9850112" y="19517"/>
                  <a:pt x="10160329" y="0"/>
                </a:cubicBezTo>
                <a:cubicBezTo>
                  <a:pt x="10470546" y="-19517"/>
                  <a:pt x="10883055" y="11094"/>
                  <a:pt x="11530413" y="0"/>
                </a:cubicBezTo>
                <a:cubicBezTo>
                  <a:pt x="11560140" y="279370"/>
                  <a:pt x="11509854" y="432393"/>
                  <a:pt x="11530413" y="595982"/>
                </a:cubicBezTo>
                <a:cubicBezTo>
                  <a:pt x="11550972" y="759571"/>
                  <a:pt x="11557435" y="914678"/>
                  <a:pt x="11530413" y="1168592"/>
                </a:cubicBezTo>
                <a:cubicBezTo>
                  <a:pt x="11382402" y="1188554"/>
                  <a:pt x="11123065" y="1186456"/>
                  <a:pt x="10967458" y="1168592"/>
                </a:cubicBezTo>
                <a:cubicBezTo>
                  <a:pt x="10811852" y="1150728"/>
                  <a:pt x="10574015" y="1165674"/>
                  <a:pt x="10404502" y="1168592"/>
                </a:cubicBezTo>
                <a:cubicBezTo>
                  <a:pt x="10234989" y="1171510"/>
                  <a:pt x="10138716" y="1179333"/>
                  <a:pt x="9956851" y="1168592"/>
                </a:cubicBezTo>
                <a:cubicBezTo>
                  <a:pt x="9774986" y="1157851"/>
                  <a:pt x="9659284" y="1169475"/>
                  <a:pt x="9393895" y="1168592"/>
                </a:cubicBezTo>
                <a:cubicBezTo>
                  <a:pt x="9128506" y="1167709"/>
                  <a:pt x="8894448" y="1163367"/>
                  <a:pt x="8715636" y="1168592"/>
                </a:cubicBezTo>
                <a:cubicBezTo>
                  <a:pt x="8536824" y="1173817"/>
                  <a:pt x="8236298" y="1131406"/>
                  <a:pt x="7806768" y="1168592"/>
                </a:cubicBezTo>
                <a:cubicBezTo>
                  <a:pt x="7377238" y="1205778"/>
                  <a:pt x="7417157" y="1185014"/>
                  <a:pt x="7243812" y="1168592"/>
                </a:cubicBezTo>
                <a:cubicBezTo>
                  <a:pt x="7070467" y="1152170"/>
                  <a:pt x="6919405" y="1158963"/>
                  <a:pt x="6796161" y="1168592"/>
                </a:cubicBezTo>
                <a:cubicBezTo>
                  <a:pt x="6672917" y="1178221"/>
                  <a:pt x="6374728" y="1177318"/>
                  <a:pt x="6002597" y="1168592"/>
                </a:cubicBezTo>
                <a:cubicBezTo>
                  <a:pt x="5630466" y="1159866"/>
                  <a:pt x="5392168" y="1177648"/>
                  <a:pt x="5209034" y="1168592"/>
                </a:cubicBezTo>
                <a:cubicBezTo>
                  <a:pt x="5025900" y="1159536"/>
                  <a:pt x="4612480" y="1201437"/>
                  <a:pt x="4415470" y="1168592"/>
                </a:cubicBezTo>
                <a:cubicBezTo>
                  <a:pt x="4218460" y="1135747"/>
                  <a:pt x="3968552" y="1198388"/>
                  <a:pt x="3621906" y="1168592"/>
                </a:cubicBezTo>
                <a:cubicBezTo>
                  <a:pt x="3275260" y="1138796"/>
                  <a:pt x="3110495" y="1187757"/>
                  <a:pt x="2828342" y="1168592"/>
                </a:cubicBezTo>
                <a:cubicBezTo>
                  <a:pt x="2546189" y="1149427"/>
                  <a:pt x="2541089" y="1189540"/>
                  <a:pt x="2265387" y="1168592"/>
                </a:cubicBezTo>
                <a:cubicBezTo>
                  <a:pt x="1989686" y="1147644"/>
                  <a:pt x="1783506" y="1182612"/>
                  <a:pt x="1587127" y="1168592"/>
                </a:cubicBezTo>
                <a:cubicBezTo>
                  <a:pt x="1390748" y="1154572"/>
                  <a:pt x="1197217" y="1147227"/>
                  <a:pt x="1024172" y="1168592"/>
                </a:cubicBezTo>
                <a:cubicBezTo>
                  <a:pt x="851128" y="1189957"/>
                  <a:pt x="498842" y="1140516"/>
                  <a:pt x="0" y="1168592"/>
                </a:cubicBezTo>
                <a:cubicBezTo>
                  <a:pt x="12800" y="986523"/>
                  <a:pt x="19778" y="783981"/>
                  <a:pt x="0" y="595982"/>
                </a:cubicBezTo>
                <a:cubicBezTo>
                  <a:pt x="-19778" y="407983"/>
                  <a:pt x="-19456" y="124132"/>
                  <a:pt x="0" y="0"/>
                </a:cubicBezTo>
                <a:close/>
              </a:path>
            </a:pathLst>
          </a:custGeom>
          <a:solidFill>
            <a:srgbClr val="F9F9C5">
              <a:alpha val="94902"/>
            </a:srgbClr>
          </a:solidFill>
          <a:ln w="28575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33063243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Thảo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luận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vấn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đề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033ABD9-CAFE-4573-B4A9-C2FA8AD32E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6487" y="1647825"/>
            <a:ext cx="7763764" cy="2209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71" name="Group 70">
            <a:extLst>
              <a:ext uri="{FF2B5EF4-FFF2-40B4-BE49-F238E27FC236}">
                <a16:creationId xmlns:a16="http://schemas.microsoft.com/office/drawing/2014/main" xmlns="" id="{86C202D1-37D4-4DAC-B96D-BC4F343F1447}"/>
              </a:ext>
            </a:extLst>
          </p:cNvPr>
          <p:cNvGrpSpPr/>
          <p:nvPr/>
        </p:nvGrpSpPr>
        <p:grpSpPr>
          <a:xfrm>
            <a:off x="477809" y="4124325"/>
            <a:ext cx="4132291" cy="2084511"/>
            <a:chOff x="892354" y="3758439"/>
            <a:chExt cx="4278451" cy="2175001"/>
          </a:xfrm>
        </p:grpSpPr>
        <p:pic>
          <p:nvPicPr>
            <p:cNvPr id="72" name="Picture 9">
              <a:extLst>
                <a:ext uri="{FF2B5EF4-FFF2-40B4-BE49-F238E27FC236}">
                  <a16:creationId xmlns:a16="http://schemas.microsoft.com/office/drawing/2014/main" xmlns="" id="{2B90D551-DB93-4DA8-A352-2371D77D85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3" name="Rectangle: Rounded Corners 72">
              <a:extLst>
                <a:ext uri="{FF2B5EF4-FFF2-40B4-BE49-F238E27FC236}">
                  <a16:creationId xmlns:a16="http://schemas.microsoft.com/office/drawing/2014/main" xmlns="" id="{99871EEA-562F-4D80-8517-976AC8B7F686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xmlns="" id="{B5C72DD8-DB18-479E-B4D0-B060F2BE7888}"/>
              </a:ext>
            </a:extLst>
          </p:cNvPr>
          <p:cNvGrpSpPr/>
          <p:nvPr/>
        </p:nvGrpSpPr>
        <p:grpSpPr>
          <a:xfrm>
            <a:off x="4418364" y="4377332"/>
            <a:ext cx="7554561" cy="1250339"/>
            <a:chOff x="3977443" y="-1656991"/>
            <a:chExt cx="3108271" cy="786121"/>
          </a:xfrm>
          <a:solidFill>
            <a:srgbClr val="FFFF00"/>
          </a:solidFill>
        </p:grpSpPr>
        <p:sp>
          <p:nvSpPr>
            <p:cNvPr id="75" name="矩形: 圆角 6">
              <a:extLst>
                <a:ext uri="{FF2B5EF4-FFF2-40B4-BE49-F238E27FC236}">
                  <a16:creationId xmlns:a16="http://schemas.microsoft.com/office/drawing/2014/main" xmlns="" id="{6BA2E592-E072-4762-8769-B9FAF207BAEC}"/>
                </a:ext>
              </a:extLst>
            </p:cNvPr>
            <p:cNvSpPr/>
            <p:nvPr/>
          </p:nvSpPr>
          <p:spPr>
            <a:xfrm>
              <a:off x="3977443" y="-1656991"/>
              <a:ext cx="3108271" cy="786121"/>
            </a:xfrm>
            <a:prstGeom prst="roundRect">
              <a:avLst>
                <a:gd name="adj" fmla="val 50000"/>
              </a:avLst>
            </a:prstGeom>
            <a:grpFill/>
            <a:ln w="34925" cap="rnd">
              <a:solidFill>
                <a:srgbClr val="139F4E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dirty="0">
                <a:solidFill>
                  <a:srgbClr val="3366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xmlns="" id="{D652E116-AFD0-48CD-B708-2E3B86DD996C}"/>
                </a:ext>
              </a:extLst>
            </p:cNvPr>
            <p:cNvSpPr txBox="1"/>
            <p:nvPr/>
          </p:nvSpPr>
          <p:spPr>
            <a:xfrm>
              <a:off x="4076116" y="-1561023"/>
              <a:ext cx="2931217" cy="677275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nl-NL" sz="32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Đưa ra 1 câu hỏi cho mỗi hiện tượng và cách xử lí.</a:t>
              </a:r>
              <a:endParaRPr lang="en-US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92050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26CF34A4-8667-496F-A558-176A7DD41376}"/>
              </a:ext>
            </a:extLst>
          </p:cNvPr>
          <p:cNvSpPr/>
          <p:nvPr/>
        </p:nvSpPr>
        <p:spPr>
          <a:xfrm>
            <a:off x="331076" y="331076"/>
            <a:ext cx="11616677" cy="638503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xmlns="" id="{3B44273B-385C-4788-83F6-0C282CBBE834}"/>
              </a:ext>
            </a:extLst>
          </p:cNvPr>
          <p:cNvSpPr/>
          <p:nvPr/>
        </p:nvSpPr>
        <p:spPr>
          <a:xfrm>
            <a:off x="1181100" y="933450"/>
            <a:ext cx="4810125" cy="1847850"/>
          </a:xfrm>
          <a:custGeom>
            <a:avLst/>
            <a:gdLst>
              <a:gd name="connsiteX0" fmla="*/ 0 w 4810125"/>
              <a:gd name="connsiteY0" fmla="*/ 307981 h 1847850"/>
              <a:gd name="connsiteX1" fmla="*/ 307981 w 4810125"/>
              <a:gd name="connsiteY1" fmla="*/ 0 h 1847850"/>
              <a:gd name="connsiteX2" fmla="*/ 801688 w 4810125"/>
              <a:gd name="connsiteY2" fmla="*/ 0 h 1847850"/>
              <a:gd name="connsiteX3" fmla="*/ 801688 w 4810125"/>
              <a:gd name="connsiteY3" fmla="*/ 0 h 1847850"/>
              <a:gd name="connsiteX4" fmla="*/ 2004219 w 4810125"/>
              <a:gd name="connsiteY4" fmla="*/ 0 h 1847850"/>
              <a:gd name="connsiteX5" fmla="*/ 4502144 w 4810125"/>
              <a:gd name="connsiteY5" fmla="*/ 0 h 1847850"/>
              <a:gd name="connsiteX6" fmla="*/ 4810125 w 4810125"/>
              <a:gd name="connsiteY6" fmla="*/ 307981 h 1847850"/>
              <a:gd name="connsiteX7" fmla="*/ 4810125 w 4810125"/>
              <a:gd name="connsiteY7" fmla="*/ 1077913 h 1847850"/>
              <a:gd name="connsiteX8" fmla="*/ 4810125 w 4810125"/>
              <a:gd name="connsiteY8" fmla="*/ 1077913 h 1847850"/>
              <a:gd name="connsiteX9" fmla="*/ 4810125 w 4810125"/>
              <a:gd name="connsiteY9" fmla="*/ 1539875 h 1847850"/>
              <a:gd name="connsiteX10" fmla="*/ 4810125 w 4810125"/>
              <a:gd name="connsiteY10" fmla="*/ 1539869 h 1847850"/>
              <a:gd name="connsiteX11" fmla="*/ 4502144 w 4810125"/>
              <a:gd name="connsiteY11" fmla="*/ 1847850 h 1847850"/>
              <a:gd name="connsiteX12" fmla="*/ 2004219 w 4810125"/>
              <a:gd name="connsiteY12" fmla="*/ 1847850 h 1847850"/>
              <a:gd name="connsiteX13" fmla="*/ 821954 w 4810125"/>
              <a:gd name="connsiteY13" fmla="*/ 2221707 h 1847850"/>
              <a:gd name="connsiteX14" fmla="*/ 801688 w 4810125"/>
              <a:gd name="connsiteY14" fmla="*/ 1847850 h 1847850"/>
              <a:gd name="connsiteX15" fmla="*/ 307981 w 4810125"/>
              <a:gd name="connsiteY15" fmla="*/ 1847850 h 1847850"/>
              <a:gd name="connsiteX16" fmla="*/ 0 w 4810125"/>
              <a:gd name="connsiteY16" fmla="*/ 1539869 h 1847850"/>
              <a:gd name="connsiteX17" fmla="*/ 0 w 4810125"/>
              <a:gd name="connsiteY17" fmla="*/ 1539875 h 1847850"/>
              <a:gd name="connsiteX18" fmla="*/ 0 w 4810125"/>
              <a:gd name="connsiteY18" fmla="*/ 1077913 h 1847850"/>
              <a:gd name="connsiteX19" fmla="*/ 0 w 4810125"/>
              <a:gd name="connsiteY19" fmla="*/ 1077913 h 1847850"/>
              <a:gd name="connsiteX20" fmla="*/ 0 w 4810125"/>
              <a:gd name="connsiteY20" fmla="*/ 307981 h 1847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810125" h="1847850" fill="none" extrusionOk="0">
                <a:moveTo>
                  <a:pt x="0" y="307981"/>
                </a:moveTo>
                <a:cubicBezTo>
                  <a:pt x="23988" y="130145"/>
                  <a:pt x="124819" y="-5970"/>
                  <a:pt x="307981" y="0"/>
                </a:cubicBezTo>
                <a:cubicBezTo>
                  <a:pt x="433102" y="-26593"/>
                  <a:pt x="737660" y="17631"/>
                  <a:pt x="801688" y="0"/>
                </a:cubicBezTo>
                <a:lnTo>
                  <a:pt x="801688" y="0"/>
                </a:lnTo>
                <a:cubicBezTo>
                  <a:pt x="1329268" y="-6667"/>
                  <a:pt x="1753703" y="25427"/>
                  <a:pt x="2004219" y="0"/>
                </a:cubicBezTo>
                <a:cubicBezTo>
                  <a:pt x="3047402" y="140169"/>
                  <a:pt x="3914059" y="30896"/>
                  <a:pt x="4502144" y="0"/>
                </a:cubicBezTo>
                <a:cubicBezTo>
                  <a:pt x="4675709" y="4959"/>
                  <a:pt x="4817899" y="117488"/>
                  <a:pt x="4810125" y="307981"/>
                </a:cubicBezTo>
                <a:cubicBezTo>
                  <a:pt x="4837315" y="431561"/>
                  <a:pt x="4825629" y="909301"/>
                  <a:pt x="4810125" y="1077913"/>
                </a:cubicBezTo>
                <a:lnTo>
                  <a:pt x="4810125" y="1077913"/>
                </a:lnTo>
                <a:cubicBezTo>
                  <a:pt x="4850255" y="1131828"/>
                  <a:pt x="4826565" y="1348891"/>
                  <a:pt x="4810125" y="1539875"/>
                </a:cubicBezTo>
                <a:lnTo>
                  <a:pt x="4810125" y="1539869"/>
                </a:lnTo>
                <a:cubicBezTo>
                  <a:pt x="4820837" y="1693253"/>
                  <a:pt x="4661263" y="1833345"/>
                  <a:pt x="4502144" y="1847850"/>
                </a:cubicBezTo>
                <a:cubicBezTo>
                  <a:pt x="3876427" y="1887411"/>
                  <a:pt x="2789239" y="1969442"/>
                  <a:pt x="2004219" y="1847850"/>
                </a:cubicBezTo>
                <a:cubicBezTo>
                  <a:pt x="1735427" y="1832626"/>
                  <a:pt x="1289704" y="2010396"/>
                  <a:pt x="821954" y="2221707"/>
                </a:cubicBezTo>
                <a:cubicBezTo>
                  <a:pt x="798155" y="2117268"/>
                  <a:pt x="815305" y="1980847"/>
                  <a:pt x="801688" y="1847850"/>
                </a:cubicBezTo>
                <a:cubicBezTo>
                  <a:pt x="571720" y="1887244"/>
                  <a:pt x="422012" y="1812062"/>
                  <a:pt x="307981" y="1847850"/>
                </a:cubicBezTo>
                <a:cubicBezTo>
                  <a:pt x="146673" y="1856349"/>
                  <a:pt x="5333" y="1706965"/>
                  <a:pt x="0" y="1539869"/>
                </a:cubicBezTo>
                <a:lnTo>
                  <a:pt x="0" y="1539875"/>
                </a:lnTo>
                <a:cubicBezTo>
                  <a:pt x="-26233" y="1392958"/>
                  <a:pt x="-1664" y="1246582"/>
                  <a:pt x="0" y="1077913"/>
                </a:cubicBezTo>
                <a:lnTo>
                  <a:pt x="0" y="1077913"/>
                </a:lnTo>
                <a:cubicBezTo>
                  <a:pt x="46369" y="941113"/>
                  <a:pt x="-15354" y="554540"/>
                  <a:pt x="0" y="307981"/>
                </a:cubicBezTo>
                <a:close/>
              </a:path>
              <a:path w="4810125" h="1847850" stroke="0" extrusionOk="0">
                <a:moveTo>
                  <a:pt x="0" y="307981"/>
                </a:moveTo>
                <a:cubicBezTo>
                  <a:pt x="-6499" y="138036"/>
                  <a:pt x="125403" y="-19631"/>
                  <a:pt x="307981" y="0"/>
                </a:cubicBezTo>
                <a:cubicBezTo>
                  <a:pt x="466310" y="-4603"/>
                  <a:pt x="648493" y="-15499"/>
                  <a:pt x="801688" y="0"/>
                </a:cubicBezTo>
                <a:lnTo>
                  <a:pt x="801688" y="0"/>
                </a:lnTo>
                <a:cubicBezTo>
                  <a:pt x="1087275" y="27731"/>
                  <a:pt x="1700879" y="102101"/>
                  <a:pt x="2004219" y="0"/>
                </a:cubicBezTo>
                <a:cubicBezTo>
                  <a:pt x="2401185" y="-155637"/>
                  <a:pt x="3323642" y="101238"/>
                  <a:pt x="4502144" y="0"/>
                </a:cubicBezTo>
                <a:cubicBezTo>
                  <a:pt x="4702407" y="-4174"/>
                  <a:pt x="4799143" y="108311"/>
                  <a:pt x="4810125" y="307981"/>
                </a:cubicBezTo>
                <a:cubicBezTo>
                  <a:pt x="4772104" y="455553"/>
                  <a:pt x="4865765" y="784398"/>
                  <a:pt x="4810125" y="1077913"/>
                </a:cubicBezTo>
                <a:lnTo>
                  <a:pt x="4810125" y="1077913"/>
                </a:lnTo>
                <a:cubicBezTo>
                  <a:pt x="4812827" y="1269206"/>
                  <a:pt x="4828670" y="1416951"/>
                  <a:pt x="4810125" y="1539875"/>
                </a:cubicBezTo>
                <a:lnTo>
                  <a:pt x="4810125" y="1539869"/>
                </a:lnTo>
                <a:cubicBezTo>
                  <a:pt x="4782476" y="1725048"/>
                  <a:pt x="4656791" y="1863537"/>
                  <a:pt x="4502144" y="1847850"/>
                </a:cubicBezTo>
                <a:cubicBezTo>
                  <a:pt x="3340450" y="1878233"/>
                  <a:pt x="2412985" y="1952501"/>
                  <a:pt x="2004219" y="1847850"/>
                </a:cubicBezTo>
                <a:cubicBezTo>
                  <a:pt x="1579271" y="2070446"/>
                  <a:pt x="982597" y="2136924"/>
                  <a:pt x="821954" y="2221707"/>
                </a:cubicBezTo>
                <a:cubicBezTo>
                  <a:pt x="801701" y="2078002"/>
                  <a:pt x="776059" y="1935215"/>
                  <a:pt x="801688" y="1847850"/>
                </a:cubicBezTo>
                <a:cubicBezTo>
                  <a:pt x="558926" y="1875723"/>
                  <a:pt x="450499" y="1853465"/>
                  <a:pt x="307981" y="1847850"/>
                </a:cubicBezTo>
                <a:cubicBezTo>
                  <a:pt x="145380" y="1854238"/>
                  <a:pt x="18490" y="1727998"/>
                  <a:pt x="0" y="1539869"/>
                </a:cubicBezTo>
                <a:lnTo>
                  <a:pt x="0" y="1539875"/>
                </a:lnTo>
                <a:cubicBezTo>
                  <a:pt x="40400" y="1386582"/>
                  <a:pt x="-18316" y="1274716"/>
                  <a:pt x="0" y="1077913"/>
                </a:cubicBezTo>
                <a:lnTo>
                  <a:pt x="0" y="1077913"/>
                </a:lnTo>
                <a:cubicBezTo>
                  <a:pt x="-52545" y="719512"/>
                  <a:pt x="47144" y="677395"/>
                  <a:pt x="0" y="307981"/>
                </a:cubicBezTo>
                <a:close/>
              </a:path>
            </a:pathLst>
          </a:custGeom>
          <a:solidFill>
            <a:srgbClr val="FFFF00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2566896610">
                  <a:prstGeom prst="wedgeRoundRectCallout">
                    <a:avLst>
                      <a:gd name="adj1" fmla="val -32912"/>
                      <a:gd name="adj2" fmla="val 70232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Khi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ăn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xong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còn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thừa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thức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ăn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chúng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ta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nên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làm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gì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8DA3F2E-0AEA-44F7-9214-61B89D526F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8618" y="3267076"/>
            <a:ext cx="2512660" cy="3285298"/>
          </a:xfrm>
          <a:prstGeom prst="rect">
            <a:avLst/>
          </a:prstGeom>
        </p:spPr>
      </p:pic>
      <p:pic>
        <p:nvPicPr>
          <p:cNvPr id="13" name="Graphic 11">
            <a:extLst>
              <a:ext uri="{FF2B5EF4-FFF2-40B4-BE49-F238E27FC236}">
                <a16:creationId xmlns:a16="http://schemas.microsoft.com/office/drawing/2014/main" xmlns="" id="{0CE55460-5F8A-47BA-8CF6-C2A0F4F7B3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7285" y="3204440"/>
            <a:ext cx="2323565" cy="3347934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xmlns="" id="{402A5D66-6DA3-4AFF-9C82-1A0EDABA79E4}"/>
              </a:ext>
            </a:extLst>
          </p:cNvPr>
          <p:cNvSpPr/>
          <p:nvPr/>
        </p:nvSpPr>
        <p:spPr>
          <a:xfrm>
            <a:off x="6562725" y="923925"/>
            <a:ext cx="4810125" cy="1847850"/>
          </a:xfrm>
          <a:custGeom>
            <a:avLst/>
            <a:gdLst>
              <a:gd name="connsiteX0" fmla="*/ 0 w 4810125"/>
              <a:gd name="connsiteY0" fmla="*/ 307981 h 1847850"/>
              <a:gd name="connsiteX1" fmla="*/ 307981 w 4810125"/>
              <a:gd name="connsiteY1" fmla="*/ 0 h 1847850"/>
              <a:gd name="connsiteX2" fmla="*/ 2805906 w 4810125"/>
              <a:gd name="connsiteY2" fmla="*/ 0 h 1847850"/>
              <a:gd name="connsiteX3" fmla="*/ 2805906 w 4810125"/>
              <a:gd name="connsiteY3" fmla="*/ 0 h 1847850"/>
              <a:gd name="connsiteX4" fmla="*/ 4008438 w 4810125"/>
              <a:gd name="connsiteY4" fmla="*/ 0 h 1847850"/>
              <a:gd name="connsiteX5" fmla="*/ 4502144 w 4810125"/>
              <a:gd name="connsiteY5" fmla="*/ 0 h 1847850"/>
              <a:gd name="connsiteX6" fmla="*/ 4810125 w 4810125"/>
              <a:gd name="connsiteY6" fmla="*/ 307981 h 1847850"/>
              <a:gd name="connsiteX7" fmla="*/ 4810125 w 4810125"/>
              <a:gd name="connsiteY7" fmla="*/ 1077913 h 1847850"/>
              <a:gd name="connsiteX8" fmla="*/ 4810125 w 4810125"/>
              <a:gd name="connsiteY8" fmla="*/ 1077913 h 1847850"/>
              <a:gd name="connsiteX9" fmla="*/ 4810125 w 4810125"/>
              <a:gd name="connsiteY9" fmla="*/ 1539875 h 1847850"/>
              <a:gd name="connsiteX10" fmla="*/ 4810125 w 4810125"/>
              <a:gd name="connsiteY10" fmla="*/ 1539869 h 1847850"/>
              <a:gd name="connsiteX11" fmla="*/ 4502144 w 4810125"/>
              <a:gd name="connsiteY11" fmla="*/ 1847850 h 1847850"/>
              <a:gd name="connsiteX12" fmla="*/ 4008438 w 4810125"/>
              <a:gd name="connsiteY12" fmla="*/ 1847850 h 1847850"/>
              <a:gd name="connsiteX13" fmla="*/ 3955702 w 4810125"/>
              <a:gd name="connsiteY13" fmla="*/ 2231223 h 1847850"/>
              <a:gd name="connsiteX14" fmla="*/ 2805906 w 4810125"/>
              <a:gd name="connsiteY14" fmla="*/ 1847850 h 1847850"/>
              <a:gd name="connsiteX15" fmla="*/ 307981 w 4810125"/>
              <a:gd name="connsiteY15" fmla="*/ 1847850 h 1847850"/>
              <a:gd name="connsiteX16" fmla="*/ 0 w 4810125"/>
              <a:gd name="connsiteY16" fmla="*/ 1539869 h 1847850"/>
              <a:gd name="connsiteX17" fmla="*/ 0 w 4810125"/>
              <a:gd name="connsiteY17" fmla="*/ 1539875 h 1847850"/>
              <a:gd name="connsiteX18" fmla="*/ 0 w 4810125"/>
              <a:gd name="connsiteY18" fmla="*/ 1077913 h 1847850"/>
              <a:gd name="connsiteX19" fmla="*/ 0 w 4810125"/>
              <a:gd name="connsiteY19" fmla="*/ 1077913 h 1847850"/>
              <a:gd name="connsiteX20" fmla="*/ 0 w 4810125"/>
              <a:gd name="connsiteY20" fmla="*/ 307981 h 1847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810125" h="1847850" fill="none" extrusionOk="0">
                <a:moveTo>
                  <a:pt x="0" y="307981"/>
                </a:moveTo>
                <a:cubicBezTo>
                  <a:pt x="23988" y="130145"/>
                  <a:pt x="124819" y="-5970"/>
                  <a:pt x="307981" y="0"/>
                </a:cubicBezTo>
                <a:cubicBezTo>
                  <a:pt x="784963" y="63317"/>
                  <a:pt x="2516533" y="98336"/>
                  <a:pt x="2805906" y="0"/>
                </a:cubicBezTo>
                <a:lnTo>
                  <a:pt x="2805906" y="0"/>
                </a:lnTo>
                <a:cubicBezTo>
                  <a:pt x="3332651" y="-9692"/>
                  <a:pt x="3757664" y="24104"/>
                  <a:pt x="4008438" y="0"/>
                </a:cubicBezTo>
                <a:cubicBezTo>
                  <a:pt x="4084516" y="-9534"/>
                  <a:pt x="4398087" y="37934"/>
                  <a:pt x="4502144" y="0"/>
                </a:cubicBezTo>
                <a:cubicBezTo>
                  <a:pt x="4675709" y="4959"/>
                  <a:pt x="4817899" y="117488"/>
                  <a:pt x="4810125" y="307981"/>
                </a:cubicBezTo>
                <a:cubicBezTo>
                  <a:pt x="4837315" y="431561"/>
                  <a:pt x="4825629" y="909301"/>
                  <a:pt x="4810125" y="1077913"/>
                </a:cubicBezTo>
                <a:lnTo>
                  <a:pt x="4810125" y="1077913"/>
                </a:lnTo>
                <a:cubicBezTo>
                  <a:pt x="4850255" y="1131828"/>
                  <a:pt x="4826565" y="1348891"/>
                  <a:pt x="4810125" y="1539875"/>
                </a:cubicBezTo>
                <a:lnTo>
                  <a:pt x="4810125" y="1539869"/>
                </a:lnTo>
                <a:cubicBezTo>
                  <a:pt x="4820837" y="1693253"/>
                  <a:pt x="4661263" y="1833345"/>
                  <a:pt x="4502144" y="1847850"/>
                </a:cubicBezTo>
                <a:cubicBezTo>
                  <a:pt x="4350592" y="1821197"/>
                  <a:pt x="4063796" y="1821088"/>
                  <a:pt x="4008438" y="1847850"/>
                </a:cubicBezTo>
                <a:cubicBezTo>
                  <a:pt x="4030460" y="1936757"/>
                  <a:pt x="3983039" y="2183231"/>
                  <a:pt x="3955702" y="2231223"/>
                </a:cubicBezTo>
                <a:cubicBezTo>
                  <a:pt x="3444200" y="2106348"/>
                  <a:pt x="2998467" y="1998542"/>
                  <a:pt x="2805906" y="1847850"/>
                </a:cubicBezTo>
                <a:cubicBezTo>
                  <a:pt x="2147542" y="1740114"/>
                  <a:pt x="635396" y="1946521"/>
                  <a:pt x="307981" y="1847850"/>
                </a:cubicBezTo>
                <a:cubicBezTo>
                  <a:pt x="146673" y="1856349"/>
                  <a:pt x="5333" y="1706965"/>
                  <a:pt x="0" y="1539869"/>
                </a:cubicBezTo>
                <a:lnTo>
                  <a:pt x="0" y="1539875"/>
                </a:lnTo>
                <a:cubicBezTo>
                  <a:pt x="-26233" y="1392958"/>
                  <a:pt x="-1664" y="1246582"/>
                  <a:pt x="0" y="1077913"/>
                </a:cubicBezTo>
                <a:lnTo>
                  <a:pt x="0" y="1077913"/>
                </a:lnTo>
                <a:cubicBezTo>
                  <a:pt x="46369" y="941113"/>
                  <a:pt x="-15354" y="554540"/>
                  <a:pt x="0" y="307981"/>
                </a:cubicBezTo>
                <a:close/>
              </a:path>
              <a:path w="4810125" h="1847850" stroke="0" extrusionOk="0">
                <a:moveTo>
                  <a:pt x="0" y="307981"/>
                </a:moveTo>
                <a:cubicBezTo>
                  <a:pt x="-6499" y="138036"/>
                  <a:pt x="125403" y="-19631"/>
                  <a:pt x="307981" y="0"/>
                </a:cubicBezTo>
                <a:cubicBezTo>
                  <a:pt x="722817" y="35450"/>
                  <a:pt x="2154687" y="37244"/>
                  <a:pt x="2805906" y="0"/>
                </a:cubicBezTo>
                <a:lnTo>
                  <a:pt x="2805906" y="0"/>
                </a:lnTo>
                <a:cubicBezTo>
                  <a:pt x="3088076" y="27682"/>
                  <a:pt x="3702818" y="99694"/>
                  <a:pt x="4008438" y="0"/>
                </a:cubicBezTo>
                <a:cubicBezTo>
                  <a:pt x="4067130" y="-41843"/>
                  <a:pt x="4402211" y="27061"/>
                  <a:pt x="4502144" y="0"/>
                </a:cubicBezTo>
                <a:cubicBezTo>
                  <a:pt x="4702407" y="-4174"/>
                  <a:pt x="4799143" y="108311"/>
                  <a:pt x="4810125" y="307981"/>
                </a:cubicBezTo>
                <a:cubicBezTo>
                  <a:pt x="4772104" y="455553"/>
                  <a:pt x="4865765" y="784398"/>
                  <a:pt x="4810125" y="1077913"/>
                </a:cubicBezTo>
                <a:lnTo>
                  <a:pt x="4810125" y="1077913"/>
                </a:lnTo>
                <a:cubicBezTo>
                  <a:pt x="4812827" y="1269206"/>
                  <a:pt x="4828670" y="1416951"/>
                  <a:pt x="4810125" y="1539875"/>
                </a:cubicBezTo>
                <a:lnTo>
                  <a:pt x="4810125" y="1539869"/>
                </a:lnTo>
                <a:cubicBezTo>
                  <a:pt x="4782476" y="1725048"/>
                  <a:pt x="4656791" y="1863537"/>
                  <a:pt x="4502144" y="1847850"/>
                </a:cubicBezTo>
                <a:cubicBezTo>
                  <a:pt x="4419225" y="1879331"/>
                  <a:pt x="4095154" y="1862304"/>
                  <a:pt x="4008438" y="1847850"/>
                </a:cubicBezTo>
                <a:cubicBezTo>
                  <a:pt x="3953404" y="2033522"/>
                  <a:pt x="3984280" y="2169771"/>
                  <a:pt x="3955702" y="2231223"/>
                </a:cubicBezTo>
                <a:cubicBezTo>
                  <a:pt x="3736672" y="2078434"/>
                  <a:pt x="3305355" y="2002811"/>
                  <a:pt x="2805906" y="1847850"/>
                </a:cubicBezTo>
                <a:cubicBezTo>
                  <a:pt x="2534151" y="1871144"/>
                  <a:pt x="1389372" y="1733453"/>
                  <a:pt x="307981" y="1847850"/>
                </a:cubicBezTo>
                <a:cubicBezTo>
                  <a:pt x="145380" y="1854238"/>
                  <a:pt x="18490" y="1727998"/>
                  <a:pt x="0" y="1539869"/>
                </a:cubicBezTo>
                <a:lnTo>
                  <a:pt x="0" y="1539875"/>
                </a:lnTo>
                <a:cubicBezTo>
                  <a:pt x="40400" y="1386582"/>
                  <a:pt x="-18316" y="1274716"/>
                  <a:pt x="0" y="1077913"/>
                </a:cubicBezTo>
                <a:lnTo>
                  <a:pt x="0" y="1077913"/>
                </a:lnTo>
                <a:cubicBezTo>
                  <a:pt x="-52545" y="719512"/>
                  <a:pt x="47144" y="677395"/>
                  <a:pt x="0" y="307981"/>
                </a:cubicBezTo>
                <a:close/>
              </a:path>
            </a:pathLst>
          </a:custGeom>
          <a:solidFill>
            <a:srgbClr val="FFFF00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2566896610">
                  <a:prstGeom prst="wedgeRoundRectCallout">
                    <a:avLst>
                      <a:gd name="adj1" fmla="val 32237"/>
                      <a:gd name="adj2" fmla="val 70747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Chúng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ta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nên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bọc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kín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để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vào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hộp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rồi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bảo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quản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trong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tủ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lạnh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71225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 animBg="1"/>
      <p:bldP spid="7" grpId="0" uiExpand="1" build="p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aphic 4">
            <a:extLst>
              <a:ext uri="{FF2B5EF4-FFF2-40B4-BE49-F238E27FC236}">
                <a16:creationId xmlns:a16="http://schemas.microsoft.com/office/drawing/2014/main" xmlns="" id="{74C5B5DD-4BCD-4F32-9665-ACB6C70707F8}"/>
              </a:ext>
            </a:extLst>
          </p:cNvPr>
          <p:cNvGrpSpPr>
            <a:grpSpLocks/>
          </p:cNvGrpSpPr>
          <p:nvPr/>
        </p:nvGrpSpPr>
        <p:grpSpPr bwMode="auto">
          <a:xfrm>
            <a:off x="381000" y="676275"/>
            <a:ext cx="9669463" cy="4487863"/>
            <a:chOff x="5610688" y="1031736"/>
            <a:chExt cx="5879305" cy="3980523"/>
          </a:xfrm>
        </p:grpSpPr>
        <p:sp>
          <p:nvSpPr>
            <p:cNvPr id="6" name="Freeform: Shape 9">
              <a:extLst>
                <a:ext uri="{FF2B5EF4-FFF2-40B4-BE49-F238E27FC236}">
                  <a16:creationId xmlns:a16="http://schemas.microsoft.com/office/drawing/2014/main" xmlns="" id="{1F731F31-8537-4880-AA8A-D502049773E3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9165" y="1052247"/>
              <a:ext cx="5842103" cy="3941396"/>
            </a:xfrm>
            <a:custGeom>
              <a:avLst/>
              <a:gdLst>
                <a:gd name="T0" fmla="*/ 5614008 w 5842103"/>
                <a:gd name="T1" fmla="*/ 3941393 h 3941397"/>
                <a:gd name="T2" fmla="*/ 228343 w 5842103"/>
                <a:gd name="T3" fmla="*/ 3941393 h 3941397"/>
                <a:gd name="T4" fmla="*/ 0 w 5842103"/>
                <a:gd name="T5" fmla="*/ 3713050 h 3941397"/>
                <a:gd name="T6" fmla="*/ 0 w 5842103"/>
                <a:gd name="T7" fmla="*/ 228343 h 3941397"/>
                <a:gd name="T8" fmla="*/ 228343 w 5842103"/>
                <a:gd name="T9" fmla="*/ 0 h 3941397"/>
                <a:gd name="T10" fmla="*/ 5613760 w 5842103"/>
                <a:gd name="T11" fmla="*/ 0 h 3941397"/>
                <a:gd name="T12" fmla="*/ 5842103 w 5842103"/>
                <a:gd name="T13" fmla="*/ 228343 h 3941397"/>
                <a:gd name="T14" fmla="*/ 5842103 w 5842103"/>
                <a:gd name="T15" fmla="*/ 3713050 h 3941397"/>
                <a:gd name="T16" fmla="*/ 5614008 w 5842103"/>
                <a:gd name="T17" fmla="*/ 3941393 h 394139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842103" h="3941397">
                  <a:moveTo>
                    <a:pt x="5614008" y="3941397"/>
                  </a:moveTo>
                  <a:lnTo>
                    <a:pt x="228343" y="3941397"/>
                  </a:lnTo>
                  <a:cubicBezTo>
                    <a:pt x="102754" y="3941397"/>
                    <a:pt x="0" y="3838643"/>
                    <a:pt x="0" y="3713054"/>
                  </a:cubicBezTo>
                  <a:lnTo>
                    <a:pt x="0" y="228343"/>
                  </a:lnTo>
                  <a:cubicBezTo>
                    <a:pt x="0" y="102754"/>
                    <a:pt x="102754" y="0"/>
                    <a:pt x="228343" y="0"/>
                  </a:cubicBezTo>
                  <a:lnTo>
                    <a:pt x="5613760" y="0"/>
                  </a:lnTo>
                  <a:cubicBezTo>
                    <a:pt x="5739349" y="0"/>
                    <a:pt x="5842103" y="102754"/>
                    <a:pt x="5842103" y="228343"/>
                  </a:cubicBezTo>
                  <a:lnTo>
                    <a:pt x="5842103" y="3713054"/>
                  </a:lnTo>
                  <a:cubicBezTo>
                    <a:pt x="5842351" y="3838643"/>
                    <a:pt x="5739597" y="3941397"/>
                    <a:pt x="5614008" y="3941397"/>
                  </a:cubicBezTo>
                  <a:close/>
                </a:path>
              </a:pathLst>
            </a:custGeom>
            <a:solidFill>
              <a:srgbClr val="DEB2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479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: Shape 11">
              <a:extLst>
                <a:ext uri="{FF2B5EF4-FFF2-40B4-BE49-F238E27FC236}">
                  <a16:creationId xmlns:a16="http://schemas.microsoft.com/office/drawing/2014/main" xmlns="" id="{707B3307-B8D5-4427-AF0F-9DE72E6A1FB6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6123" y="1298957"/>
              <a:ext cx="5348435" cy="3447729"/>
            </a:xfrm>
            <a:custGeom>
              <a:avLst/>
              <a:gdLst>
                <a:gd name="T0" fmla="*/ 0 w 5348435"/>
                <a:gd name="T1" fmla="*/ 0 h 3447729"/>
                <a:gd name="T2" fmla="*/ 5348436 w 5348435"/>
                <a:gd name="T3" fmla="*/ 0 h 3447729"/>
                <a:gd name="T4" fmla="*/ 5348436 w 5348435"/>
                <a:gd name="T5" fmla="*/ 3447730 h 3447729"/>
                <a:gd name="T6" fmla="*/ 0 w 5348435"/>
                <a:gd name="T7" fmla="*/ 3447730 h 344772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348435"/>
                <a:gd name="T13" fmla="*/ 0 h 3447729"/>
                <a:gd name="T14" fmla="*/ 5348435 w 5348435"/>
                <a:gd name="T15" fmla="*/ 3447729 h 344772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348435" h="3447729">
                  <a:moveTo>
                    <a:pt x="0" y="0"/>
                  </a:moveTo>
                  <a:lnTo>
                    <a:pt x="5348436" y="0"/>
                  </a:lnTo>
                  <a:lnTo>
                    <a:pt x="5348436" y="3447730"/>
                  </a:lnTo>
                  <a:lnTo>
                    <a:pt x="0" y="34477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479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R="0" lvl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vi-VN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Chúng ta cần chung tay bảo vệ môi trường bằng các hành động hàng ngày.</a:t>
              </a:r>
              <a:endPara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grpSp>
          <p:nvGrpSpPr>
            <p:cNvPr id="9" name="Graphic 4">
              <a:extLst>
                <a:ext uri="{FF2B5EF4-FFF2-40B4-BE49-F238E27FC236}">
                  <a16:creationId xmlns:a16="http://schemas.microsoft.com/office/drawing/2014/main" xmlns="" id="{B7AEF91B-FACD-4CB2-93BC-1D7AEDF1996B}"/>
                </a:ext>
              </a:extLst>
            </p:cNvPr>
            <p:cNvGrpSpPr/>
            <p:nvPr/>
          </p:nvGrpSpPr>
          <p:grpSpPr>
            <a:xfrm>
              <a:off x="5610688" y="1031736"/>
              <a:ext cx="5879305" cy="3980523"/>
              <a:chOff x="5610688" y="1031736"/>
              <a:chExt cx="5879305" cy="3980523"/>
            </a:xfrm>
            <a:solidFill>
              <a:srgbClr val="1A1A1A"/>
            </a:solidFill>
          </p:grpSpPr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xmlns="" id="{F03C863C-24FD-463E-83D7-A788EBA99C4F}"/>
                  </a:ext>
                </a:extLst>
              </p:cNvPr>
              <p:cNvSpPr/>
              <p:nvPr/>
            </p:nvSpPr>
            <p:spPr>
              <a:xfrm>
                <a:off x="6102666" y="1034124"/>
                <a:ext cx="5387327" cy="3714796"/>
              </a:xfrm>
              <a:custGeom>
                <a:avLst/>
                <a:gdLst>
                  <a:gd name="connsiteX0" fmla="*/ 17933 w 5387327"/>
                  <a:gd name="connsiteY0" fmla="*/ 36490 h 3714796"/>
                  <a:gd name="connsiteX1" fmla="*/ 827557 w 5387327"/>
                  <a:gd name="connsiteY1" fmla="*/ 36490 h 3714796"/>
                  <a:gd name="connsiteX2" fmla="*/ 1959344 w 5387327"/>
                  <a:gd name="connsiteY2" fmla="*/ 36490 h 3714796"/>
                  <a:gd name="connsiteX3" fmla="*/ 3176759 w 5387327"/>
                  <a:gd name="connsiteY3" fmla="*/ 36490 h 3714796"/>
                  <a:gd name="connsiteX4" fmla="*/ 4262629 w 5387327"/>
                  <a:gd name="connsiteY4" fmla="*/ 36490 h 3714796"/>
                  <a:gd name="connsiteX5" fmla="*/ 4977937 w 5387327"/>
                  <a:gd name="connsiteY5" fmla="*/ 36490 h 3714796"/>
                  <a:gd name="connsiteX6" fmla="*/ 5128346 w 5387327"/>
                  <a:gd name="connsiteY6" fmla="*/ 36490 h 3714796"/>
                  <a:gd name="connsiteX7" fmla="*/ 5350235 w 5387327"/>
                  <a:gd name="connsiteY7" fmla="*/ 251182 h 3714796"/>
                  <a:gd name="connsiteX8" fmla="*/ 5350235 w 5387327"/>
                  <a:gd name="connsiteY8" fmla="*/ 744850 h 3714796"/>
                  <a:gd name="connsiteX9" fmla="*/ 5350235 w 5387327"/>
                  <a:gd name="connsiteY9" fmla="*/ 1756756 h 3714796"/>
                  <a:gd name="connsiteX10" fmla="*/ 5350235 w 5387327"/>
                  <a:gd name="connsiteY10" fmla="*/ 2851561 h 3714796"/>
                  <a:gd name="connsiteX11" fmla="*/ 5350235 w 5387327"/>
                  <a:gd name="connsiteY11" fmla="*/ 3612539 h 3714796"/>
                  <a:gd name="connsiteX12" fmla="*/ 5350235 w 5387327"/>
                  <a:gd name="connsiteY12" fmla="*/ 3696926 h 3714796"/>
                  <a:gd name="connsiteX13" fmla="*/ 5387217 w 5387327"/>
                  <a:gd name="connsiteY13" fmla="*/ 3696926 h 3714796"/>
                  <a:gd name="connsiteX14" fmla="*/ 5387217 w 5387327"/>
                  <a:gd name="connsiteY14" fmla="*/ 3469824 h 3714796"/>
                  <a:gd name="connsiteX15" fmla="*/ 5387217 w 5387327"/>
                  <a:gd name="connsiteY15" fmla="*/ 3079159 h 3714796"/>
                  <a:gd name="connsiteX16" fmla="*/ 5387217 w 5387327"/>
                  <a:gd name="connsiteY16" fmla="*/ 2575564 h 3714796"/>
                  <a:gd name="connsiteX17" fmla="*/ 5387217 w 5387327"/>
                  <a:gd name="connsiteY17" fmla="*/ 2014883 h 3714796"/>
                  <a:gd name="connsiteX18" fmla="*/ 5387217 w 5387327"/>
                  <a:gd name="connsiteY18" fmla="*/ 1451720 h 3714796"/>
                  <a:gd name="connsiteX19" fmla="*/ 5387217 w 5387327"/>
                  <a:gd name="connsiteY19" fmla="*/ 942912 h 3714796"/>
                  <a:gd name="connsiteX20" fmla="*/ 5387217 w 5387327"/>
                  <a:gd name="connsiteY20" fmla="*/ 537852 h 3714796"/>
                  <a:gd name="connsiteX21" fmla="*/ 5387217 w 5387327"/>
                  <a:gd name="connsiteY21" fmla="*/ 293624 h 3714796"/>
                  <a:gd name="connsiteX22" fmla="*/ 5387217 w 5387327"/>
                  <a:gd name="connsiteY22" fmla="*/ 248948 h 3714796"/>
                  <a:gd name="connsiteX23" fmla="*/ 5263614 w 5387327"/>
                  <a:gd name="connsiteY23" fmla="*/ 33264 h 3714796"/>
                  <a:gd name="connsiteX24" fmla="*/ 5080196 w 5387327"/>
                  <a:gd name="connsiteY24" fmla="*/ 5 h 3714796"/>
                  <a:gd name="connsiteX25" fmla="*/ 4856817 w 5387327"/>
                  <a:gd name="connsiteY25" fmla="*/ 5 h 3714796"/>
                  <a:gd name="connsiteX26" fmla="*/ 4495935 w 5387327"/>
                  <a:gd name="connsiteY26" fmla="*/ 5 h 3714796"/>
                  <a:gd name="connsiteX27" fmla="*/ 4026840 w 5387327"/>
                  <a:gd name="connsiteY27" fmla="*/ 5 h 3714796"/>
                  <a:gd name="connsiteX28" fmla="*/ 3481547 w 5387327"/>
                  <a:gd name="connsiteY28" fmla="*/ 5 h 3714796"/>
                  <a:gd name="connsiteX29" fmla="*/ 2883884 w 5387327"/>
                  <a:gd name="connsiteY29" fmla="*/ 5 h 3714796"/>
                  <a:gd name="connsiteX30" fmla="*/ 2265373 w 5387327"/>
                  <a:gd name="connsiteY30" fmla="*/ 5 h 3714796"/>
                  <a:gd name="connsiteX31" fmla="*/ 1658527 w 5387327"/>
                  <a:gd name="connsiteY31" fmla="*/ 5 h 3714796"/>
                  <a:gd name="connsiteX32" fmla="*/ 1086181 w 5387327"/>
                  <a:gd name="connsiteY32" fmla="*/ 5 h 3714796"/>
                  <a:gd name="connsiteX33" fmla="*/ 580848 w 5387327"/>
                  <a:gd name="connsiteY33" fmla="*/ 5 h 3714796"/>
                  <a:gd name="connsiteX34" fmla="*/ 171816 w 5387327"/>
                  <a:gd name="connsiteY34" fmla="*/ 5 h 3714796"/>
                  <a:gd name="connsiteX35" fmla="*/ 17436 w 5387327"/>
                  <a:gd name="connsiteY35" fmla="*/ 5 h 3714796"/>
                  <a:gd name="connsiteX36" fmla="*/ 17933 w 5387327"/>
                  <a:gd name="connsiteY36" fmla="*/ 36490 h 3714796"/>
                  <a:gd name="connsiteX37" fmla="*/ 17933 w 5387327"/>
                  <a:gd name="connsiteY37" fmla="*/ 36490 h 3714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387327" h="3714796">
                    <a:moveTo>
                      <a:pt x="17933" y="36490"/>
                    </a:moveTo>
                    <a:cubicBezTo>
                      <a:pt x="287725" y="36490"/>
                      <a:pt x="557765" y="36490"/>
                      <a:pt x="827557" y="36490"/>
                    </a:cubicBezTo>
                    <a:cubicBezTo>
                      <a:pt x="1204820" y="36490"/>
                      <a:pt x="1582082" y="36490"/>
                      <a:pt x="1959344" y="36490"/>
                    </a:cubicBezTo>
                    <a:cubicBezTo>
                      <a:pt x="2365149" y="36490"/>
                      <a:pt x="2770954" y="36490"/>
                      <a:pt x="3176759" y="36490"/>
                    </a:cubicBezTo>
                    <a:cubicBezTo>
                      <a:pt x="3538633" y="36490"/>
                      <a:pt x="3900755" y="36490"/>
                      <a:pt x="4262629" y="36490"/>
                    </a:cubicBezTo>
                    <a:cubicBezTo>
                      <a:pt x="4501148" y="36490"/>
                      <a:pt x="4739419" y="36490"/>
                      <a:pt x="4977937" y="36490"/>
                    </a:cubicBezTo>
                    <a:cubicBezTo>
                      <a:pt x="5028074" y="36490"/>
                      <a:pt x="5078210" y="36490"/>
                      <a:pt x="5128346" y="36490"/>
                    </a:cubicBezTo>
                    <a:cubicBezTo>
                      <a:pt x="5250708" y="36490"/>
                      <a:pt x="5349491" y="125842"/>
                      <a:pt x="5350235" y="251182"/>
                    </a:cubicBezTo>
                    <a:cubicBezTo>
                      <a:pt x="5350980" y="415738"/>
                      <a:pt x="5350235" y="580294"/>
                      <a:pt x="5350235" y="744850"/>
                    </a:cubicBezTo>
                    <a:cubicBezTo>
                      <a:pt x="5350235" y="1082152"/>
                      <a:pt x="5350235" y="1419454"/>
                      <a:pt x="5350235" y="1756756"/>
                    </a:cubicBezTo>
                    <a:cubicBezTo>
                      <a:pt x="5350235" y="2121609"/>
                      <a:pt x="5350235" y="2486709"/>
                      <a:pt x="5350235" y="2851561"/>
                    </a:cubicBezTo>
                    <a:cubicBezTo>
                      <a:pt x="5350235" y="3105220"/>
                      <a:pt x="5350235" y="3358880"/>
                      <a:pt x="5350235" y="3612539"/>
                    </a:cubicBezTo>
                    <a:cubicBezTo>
                      <a:pt x="5350235" y="3640585"/>
                      <a:pt x="5350235" y="3668880"/>
                      <a:pt x="5350235" y="3696926"/>
                    </a:cubicBezTo>
                    <a:cubicBezTo>
                      <a:pt x="5350235" y="3720753"/>
                      <a:pt x="5387217" y="3720753"/>
                      <a:pt x="5387217" y="3696926"/>
                    </a:cubicBezTo>
                    <a:cubicBezTo>
                      <a:pt x="5387217" y="3621226"/>
                      <a:pt x="5387217" y="3545525"/>
                      <a:pt x="5387217" y="3469824"/>
                    </a:cubicBezTo>
                    <a:cubicBezTo>
                      <a:pt x="5387217" y="3339520"/>
                      <a:pt x="5387217" y="3209464"/>
                      <a:pt x="5387217" y="3079159"/>
                    </a:cubicBezTo>
                    <a:cubicBezTo>
                      <a:pt x="5387217" y="2911377"/>
                      <a:pt x="5387217" y="2743347"/>
                      <a:pt x="5387217" y="2575564"/>
                    </a:cubicBezTo>
                    <a:cubicBezTo>
                      <a:pt x="5387217" y="2388670"/>
                      <a:pt x="5387217" y="2201777"/>
                      <a:pt x="5387217" y="2014883"/>
                    </a:cubicBezTo>
                    <a:cubicBezTo>
                      <a:pt x="5387217" y="1827245"/>
                      <a:pt x="5387217" y="1639358"/>
                      <a:pt x="5387217" y="1451720"/>
                    </a:cubicBezTo>
                    <a:cubicBezTo>
                      <a:pt x="5387217" y="1282200"/>
                      <a:pt x="5387217" y="1112432"/>
                      <a:pt x="5387217" y="942912"/>
                    </a:cubicBezTo>
                    <a:cubicBezTo>
                      <a:pt x="5387217" y="807892"/>
                      <a:pt x="5387217" y="672872"/>
                      <a:pt x="5387217" y="537852"/>
                    </a:cubicBezTo>
                    <a:cubicBezTo>
                      <a:pt x="5387217" y="456443"/>
                      <a:pt x="5387217" y="375033"/>
                      <a:pt x="5387217" y="293624"/>
                    </a:cubicBezTo>
                    <a:cubicBezTo>
                      <a:pt x="5387217" y="278732"/>
                      <a:pt x="5387465" y="263840"/>
                      <a:pt x="5387217" y="248948"/>
                    </a:cubicBezTo>
                    <a:cubicBezTo>
                      <a:pt x="5386224" y="160590"/>
                      <a:pt x="5340804" y="77939"/>
                      <a:pt x="5263614" y="33264"/>
                    </a:cubicBezTo>
                    <a:cubicBezTo>
                      <a:pt x="5205039" y="-740"/>
                      <a:pt x="5144479" y="5"/>
                      <a:pt x="5080196" y="5"/>
                    </a:cubicBezTo>
                    <a:cubicBezTo>
                      <a:pt x="5005736" y="5"/>
                      <a:pt x="4931276" y="5"/>
                      <a:pt x="4856817" y="5"/>
                    </a:cubicBezTo>
                    <a:cubicBezTo>
                      <a:pt x="4736440" y="5"/>
                      <a:pt x="4616312" y="5"/>
                      <a:pt x="4495935" y="5"/>
                    </a:cubicBezTo>
                    <a:cubicBezTo>
                      <a:pt x="4339570" y="5"/>
                      <a:pt x="4183205" y="5"/>
                      <a:pt x="4026840" y="5"/>
                    </a:cubicBezTo>
                    <a:cubicBezTo>
                      <a:pt x="3845158" y="5"/>
                      <a:pt x="3663228" y="5"/>
                      <a:pt x="3481547" y="5"/>
                    </a:cubicBezTo>
                    <a:cubicBezTo>
                      <a:pt x="3282243" y="5"/>
                      <a:pt x="3082940" y="5"/>
                      <a:pt x="2883884" y="5"/>
                    </a:cubicBezTo>
                    <a:cubicBezTo>
                      <a:pt x="2677631" y="5"/>
                      <a:pt x="2471626" y="5"/>
                      <a:pt x="2265373" y="5"/>
                    </a:cubicBezTo>
                    <a:cubicBezTo>
                      <a:pt x="2063091" y="5"/>
                      <a:pt x="1860809" y="5"/>
                      <a:pt x="1658527" y="5"/>
                    </a:cubicBezTo>
                    <a:cubicBezTo>
                      <a:pt x="1467662" y="5"/>
                      <a:pt x="1277045" y="5"/>
                      <a:pt x="1086181" y="5"/>
                    </a:cubicBezTo>
                    <a:cubicBezTo>
                      <a:pt x="917653" y="5"/>
                      <a:pt x="749375" y="5"/>
                      <a:pt x="580848" y="5"/>
                    </a:cubicBezTo>
                    <a:cubicBezTo>
                      <a:pt x="444587" y="5"/>
                      <a:pt x="308077" y="5"/>
                      <a:pt x="171816" y="5"/>
                    </a:cubicBezTo>
                    <a:cubicBezTo>
                      <a:pt x="120439" y="5"/>
                      <a:pt x="68814" y="5"/>
                      <a:pt x="17436" y="5"/>
                    </a:cubicBezTo>
                    <a:cubicBezTo>
                      <a:pt x="-5894" y="-491"/>
                      <a:pt x="-5894" y="36490"/>
                      <a:pt x="17933" y="36490"/>
                    </a:cubicBezTo>
                    <a:lnTo>
                      <a:pt x="17933" y="36490"/>
                    </a:ln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xmlns="" id="{FDA07CBF-5B7D-48A4-AE14-4BAD12971106}"/>
                  </a:ext>
                </a:extLst>
              </p:cNvPr>
              <p:cNvSpPr/>
              <p:nvPr/>
            </p:nvSpPr>
            <p:spPr>
              <a:xfrm>
                <a:off x="5610688" y="1031736"/>
                <a:ext cx="5534694" cy="3980523"/>
              </a:xfrm>
              <a:custGeom>
                <a:avLst/>
                <a:gdLst>
                  <a:gd name="connsiteX0" fmla="*/ 5516825 w 5534694"/>
                  <a:gd name="connsiteY0" fmla="*/ 3943294 h 3980523"/>
                  <a:gd name="connsiteX1" fmla="*/ 5215760 w 5534694"/>
                  <a:gd name="connsiteY1" fmla="*/ 3943294 h 3980523"/>
                  <a:gd name="connsiteX2" fmla="*/ 4766272 w 5534694"/>
                  <a:gd name="connsiteY2" fmla="*/ 3943294 h 3980523"/>
                  <a:gd name="connsiteX3" fmla="*/ 4206087 w 5534694"/>
                  <a:gd name="connsiteY3" fmla="*/ 3943294 h 3980523"/>
                  <a:gd name="connsiteX4" fmla="*/ 3572684 w 5534694"/>
                  <a:gd name="connsiteY4" fmla="*/ 3943294 h 3980523"/>
                  <a:gd name="connsiteX5" fmla="*/ 2903788 w 5534694"/>
                  <a:gd name="connsiteY5" fmla="*/ 3943294 h 3980523"/>
                  <a:gd name="connsiteX6" fmla="*/ 2239856 w 5534694"/>
                  <a:gd name="connsiteY6" fmla="*/ 3943294 h 3980523"/>
                  <a:gd name="connsiteX7" fmla="*/ 1612161 w 5534694"/>
                  <a:gd name="connsiteY7" fmla="*/ 3943294 h 3980523"/>
                  <a:gd name="connsiteX8" fmla="*/ 1061408 w 5534694"/>
                  <a:gd name="connsiteY8" fmla="*/ 3943294 h 3980523"/>
                  <a:gd name="connsiteX9" fmla="*/ 625323 w 5534694"/>
                  <a:gd name="connsiteY9" fmla="*/ 3943294 h 3980523"/>
                  <a:gd name="connsiteX10" fmla="*/ 341384 w 5534694"/>
                  <a:gd name="connsiteY10" fmla="*/ 3943294 h 3980523"/>
                  <a:gd name="connsiteX11" fmla="*/ 195939 w 5534694"/>
                  <a:gd name="connsiteY11" fmla="*/ 3937089 h 3980523"/>
                  <a:gd name="connsiteX12" fmla="*/ 36844 w 5534694"/>
                  <a:gd name="connsiteY12" fmla="*/ 3729346 h 3980523"/>
                  <a:gd name="connsiteX13" fmla="*/ 36844 w 5534694"/>
                  <a:gd name="connsiteY13" fmla="*/ 3671268 h 3980523"/>
                  <a:gd name="connsiteX14" fmla="*/ 36844 w 5534694"/>
                  <a:gd name="connsiteY14" fmla="*/ 3382364 h 3980523"/>
                  <a:gd name="connsiteX15" fmla="*/ 36844 w 5534694"/>
                  <a:gd name="connsiteY15" fmla="*/ 2916743 h 3980523"/>
                  <a:gd name="connsiteX16" fmla="*/ 36844 w 5534694"/>
                  <a:gd name="connsiteY16" fmla="*/ 2343404 h 3980523"/>
                  <a:gd name="connsiteX17" fmla="*/ 36844 w 5534694"/>
                  <a:gd name="connsiteY17" fmla="*/ 1730849 h 3980523"/>
                  <a:gd name="connsiteX18" fmla="*/ 36844 w 5534694"/>
                  <a:gd name="connsiteY18" fmla="*/ 1147334 h 3980523"/>
                  <a:gd name="connsiteX19" fmla="*/ 36844 w 5534694"/>
                  <a:gd name="connsiteY19" fmla="*/ 661112 h 3980523"/>
                  <a:gd name="connsiteX20" fmla="*/ 36844 w 5534694"/>
                  <a:gd name="connsiteY20" fmla="*/ 340440 h 3980523"/>
                  <a:gd name="connsiteX21" fmla="*/ 90951 w 5534694"/>
                  <a:gd name="connsiteY21" fmla="*/ 108622 h 3980523"/>
                  <a:gd name="connsiteX22" fmla="*/ 423537 w 5534694"/>
                  <a:gd name="connsiteY22" fmla="*/ 39126 h 3980523"/>
                  <a:gd name="connsiteX23" fmla="*/ 423537 w 5534694"/>
                  <a:gd name="connsiteY23" fmla="*/ 2145 h 3980523"/>
                  <a:gd name="connsiteX24" fmla="*/ 82761 w 5534694"/>
                  <a:gd name="connsiteY24" fmla="*/ 64939 h 3980523"/>
                  <a:gd name="connsiteX25" fmla="*/ 110 w 5534694"/>
                  <a:gd name="connsiteY25" fmla="*/ 257045 h 3980523"/>
                  <a:gd name="connsiteX26" fmla="*/ 110 w 5534694"/>
                  <a:gd name="connsiteY26" fmla="*/ 453122 h 3980523"/>
                  <a:gd name="connsiteX27" fmla="*/ 110 w 5534694"/>
                  <a:gd name="connsiteY27" fmla="*/ 859672 h 3980523"/>
                  <a:gd name="connsiteX28" fmla="*/ 110 w 5534694"/>
                  <a:gd name="connsiteY28" fmla="*/ 1402731 h 3980523"/>
                  <a:gd name="connsiteX29" fmla="*/ 110 w 5534694"/>
                  <a:gd name="connsiteY29" fmla="*/ 2013300 h 3980523"/>
                  <a:gd name="connsiteX30" fmla="*/ 110 w 5534694"/>
                  <a:gd name="connsiteY30" fmla="*/ 2621387 h 3980523"/>
                  <a:gd name="connsiteX31" fmla="*/ 110 w 5534694"/>
                  <a:gd name="connsiteY31" fmla="*/ 3158985 h 3980523"/>
                  <a:gd name="connsiteX32" fmla="*/ 110 w 5534694"/>
                  <a:gd name="connsiteY32" fmla="*/ 3550891 h 3980523"/>
                  <a:gd name="connsiteX33" fmla="*/ 110 w 5534694"/>
                  <a:gd name="connsiteY33" fmla="*/ 3729595 h 3980523"/>
                  <a:gd name="connsiteX34" fmla="*/ 260223 w 5534694"/>
                  <a:gd name="connsiteY34" fmla="*/ 3980524 h 3980523"/>
                  <a:gd name="connsiteX35" fmla="*/ 438429 w 5534694"/>
                  <a:gd name="connsiteY35" fmla="*/ 3980524 h 3980523"/>
                  <a:gd name="connsiteX36" fmla="*/ 795836 w 5534694"/>
                  <a:gd name="connsiteY36" fmla="*/ 3980524 h 3980523"/>
                  <a:gd name="connsiteX37" fmla="*/ 1290496 w 5534694"/>
                  <a:gd name="connsiteY37" fmla="*/ 3980524 h 3980523"/>
                  <a:gd name="connsiteX38" fmla="*/ 1884932 w 5534694"/>
                  <a:gd name="connsiteY38" fmla="*/ 3980524 h 3980523"/>
                  <a:gd name="connsiteX39" fmla="*/ 2540673 w 5534694"/>
                  <a:gd name="connsiteY39" fmla="*/ 3980524 h 3980523"/>
                  <a:gd name="connsiteX40" fmla="*/ 3222227 w 5534694"/>
                  <a:gd name="connsiteY40" fmla="*/ 3980524 h 3980523"/>
                  <a:gd name="connsiteX41" fmla="*/ 3884669 w 5534694"/>
                  <a:gd name="connsiteY41" fmla="*/ 3980524 h 3980523"/>
                  <a:gd name="connsiteX42" fmla="*/ 4492508 w 5534694"/>
                  <a:gd name="connsiteY42" fmla="*/ 3980524 h 3980523"/>
                  <a:gd name="connsiteX43" fmla="*/ 5007025 w 5534694"/>
                  <a:gd name="connsiteY43" fmla="*/ 3980524 h 3980523"/>
                  <a:gd name="connsiteX44" fmla="*/ 5389747 w 5534694"/>
                  <a:gd name="connsiteY44" fmla="*/ 3980524 h 3980523"/>
                  <a:gd name="connsiteX45" fmla="*/ 5516825 w 5534694"/>
                  <a:gd name="connsiteY45" fmla="*/ 3980524 h 3980523"/>
                  <a:gd name="connsiteX46" fmla="*/ 5516825 w 5534694"/>
                  <a:gd name="connsiteY46" fmla="*/ 3943294 h 3980523"/>
                  <a:gd name="connsiteX47" fmla="*/ 5516825 w 5534694"/>
                  <a:gd name="connsiteY47" fmla="*/ 3943294 h 3980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5534694" h="3980523">
                    <a:moveTo>
                      <a:pt x="5516825" y="3943294"/>
                    </a:moveTo>
                    <a:cubicBezTo>
                      <a:pt x="5416552" y="3943294"/>
                      <a:pt x="5316032" y="3943294"/>
                      <a:pt x="5215760" y="3943294"/>
                    </a:cubicBezTo>
                    <a:cubicBezTo>
                      <a:pt x="5065848" y="3943294"/>
                      <a:pt x="4916184" y="3943294"/>
                      <a:pt x="4766272" y="3943294"/>
                    </a:cubicBezTo>
                    <a:cubicBezTo>
                      <a:pt x="4579626" y="3943294"/>
                      <a:pt x="4392733" y="3943294"/>
                      <a:pt x="4206087" y="3943294"/>
                    </a:cubicBezTo>
                    <a:cubicBezTo>
                      <a:pt x="3994870" y="3943294"/>
                      <a:pt x="3783901" y="3943294"/>
                      <a:pt x="3572684" y="3943294"/>
                    </a:cubicBezTo>
                    <a:cubicBezTo>
                      <a:pt x="3349801" y="3943294"/>
                      <a:pt x="3126671" y="3943294"/>
                      <a:pt x="2903788" y="3943294"/>
                    </a:cubicBezTo>
                    <a:cubicBezTo>
                      <a:pt x="2682395" y="3943294"/>
                      <a:pt x="2461001" y="3943294"/>
                      <a:pt x="2239856" y="3943294"/>
                    </a:cubicBezTo>
                    <a:cubicBezTo>
                      <a:pt x="2030625" y="3943294"/>
                      <a:pt x="1821393" y="3943294"/>
                      <a:pt x="1612161" y="3943294"/>
                    </a:cubicBezTo>
                    <a:cubicBezTo>
                      <a:pt x="1428494" y="3943294"/>
                      <a:pt x="1245075" y="3943294"/>
                      <a:pt x="1061408" y="3943294"/>
                    </a:cubicBezTo>
                    <a:cubicBezTo>
                      <a:pt x="915964" y="3943294"/>
                      <a:pt x="770768" y="3943294"/>
                      <a:pt x="625323" y="3943294"/>
                    </a:cubicBezTo>
                    <a:cubicBezTo>
                      <a:pt x="530759" y="3943294"/>
                      <a:pt x="435947" y="3943294"/>
                      <a:pt x="341384" y="3943294"/>
                    </a:cubicBezTo>
                    <a:cubicBezTo>
                      <a:pt x="294722" y="3943294"/>
                      <a:pt x="241608" y="3948506"/>
                      <a:pt x="195939" y="3937089"/>
                    </a:cubicBezTo>
                    <a:cubicBezTo>
                      <a:pt x="100631" y="3913013"/>
                      <a:pt x="37340" y="3826144"/>
                      <a:pt x="36844" y="3729346"/>
                    </a:cubicBezTo>
                    <a:cubicBezTo>
                      <a:pt x="36844" y="3709987"/>
                      <a:pt x="36844" y="3690627"/>
                      <a:pt x="36844" y="3671268"/>
                    </a:cubicBezTo>
                    <a:cubicBezTo>
                      <a:pt x="36844" y="3574967"/>
                      <a:pt x="36844" y="3478665"/>
                      <a:pt x="36844" y="3382364"/>
                    </a:cubicBezTo>
                    <a:cubicBezTo>
                      <a:pt x="36844" y="3227240"/>
                      <a:pt x="36844" y="3071868"/>
                      <a:pt x="36844" y="2916743"/>
                    </a:cubicBezTo>
                    <a:cubicBezTo>
                      <a:pt x="36844" y="2725630"/>
                      <a:pt x="36844" y="2534517"/>
                      <a:pt x="36844" y="2343404"/>
                    </a:cubicBezTo>
                    <a:cubicBezTo>
                      <a:pt x="36844" y="2139137"/>
                      <a:pt x="36844" y="1935117"/>
                      <a:pt x="36844" y="1730849"/>
                    </a:cubicBezTo>
                    <a:cubicBezTo>
                      <a:pt x="36844" y="1536261"/>
                      <a:pt x="36844" y="1341674"/>
                      <a:pt x="36844" y="1147334"/>
                    </a:cubicBezTo>
                    <a:cubicBezTo>
                      <a:pt x="36844" y="985260"/>
                      <a:pt x="36844" y="823186"/>
                      <a:pt x="36844" y="661112"/>
                    </a:cubicBezTo>
                    <a:cubicBezTo>
                      <a:pt x="36844" y="554139"/>
                      <a:pt x="36844" y="447413"/>
                      <a:pt x="36844" y="340440"/>
                    </a:cubicBezTo>
                    <a:cubicBezTo>
                      <a:pt x="36844" y="257789"/>
                      <a:pt x="29894" y="175636"/>
                      <a:pt x="90951" y="108622"/>
                    </a:cubicBezTo>
                    <a:cubicBezTo>
                      <a:pt x="175339" y="16044"/>
                      <a:pt x="311103" y="39126"/>
                      <a:pt x="423537" y="39126"/>
                    </a:cubicBezTo>
                    <a:cubicBezTo>
                      <a:pt x="447365" y="39126"/>
                      <a:pt x="447365" y="2145"/>
                      <a:pt x="423537" y="2145"/>
                    </a:cubicBezTo>
                    <a:cubicBezTo>
                      <a:pt x="307877" y="2145"/>
                      <a:pt x="176580" y="-17959"/>
                      <a:pt x="82761" y="64939"/>
                    </a:cubicBezTo>
                    <a:cubicBezTo>
                      <a:pt x="27164" y="113586"/>
                      <a:pt x="110" y="183578"/>
                      <a:pt x="110" y="257045"/>
                    </a:cubicBezTo>
                    <a:cubicBezTo>
                      <a:pt x="-138" y="322321"/>
                      <a:pt x="110" y="387846"/>
                      <a:pt x="110" y="453122"/>
                    </a:cubicBezTo>
                    <a:cubicBezTo>
                      <a:pt x="110" y="588638"/>
                      <a:pt x="110" y="724155"/>
                      <a:pt x="110" y="859672"/>
                    </a:cubicBezTo>
                    <a:cubicBezTo>
                      <a:pt x="110" y="1040608"/>
                      <a:pt x="110" y="1221545"/>
                      <a:pt x="110" y="1402731"/>
                    </a:cubicBezTo>
                    <a:cubicBezTo>
                      <a:pt x="110" y="1606254"/>
                      <a:pt x="110" y="1809777"/>
                      <a:pt x="110" y="2013300"/>
                    </a:cubicBezTo>
                    <a:cubicBezTo>
                      <a:pt x="110" y="2216078"/>
                      <a:pt x="110" y="2418608"/>
                      <a:pt x="110" y="2621387"/>
                    </a:cubicBezTo>
                    <a:cubicBezTo>
                      <a:pt x="110" y="2800586"/>
                      <a:pt x="110" y="2979786"/>
                      <a:pt x="110" y="3158985"/>
                    </a:cubicBezTo>
                    <a:cubicBezTo>
                      <a:pt x="110" y="3289538"/>
                      <a:pt x="110" y="3420339"/>
                      <a:pt x="110" y="3550891"/>
                    </a:cubicBezTo>
                    <a:cubicBezTo>
                      <a:pt x="110" y="3610459"/>
                      <a:pt x="-138" y="3670027"/>
                      <a:pt x="110" y="3729595"/>
                    </a:cubicBezTo>
                    <a:cubicBezTo>
                      <a:pt x="855" y="3875535"/>
                      <a:pt x="117757" y="3980524"/>
                      <a:pt x="260223" y="3980524"/>
                    </a:cubicBezTo>
                    <a:cubicBezTo>
                      <a:pt x="319542" y="3980524"/>
                      <a:pt x="379110" y="3980524"/>
                      <a:pt x="438429" y="3980524"/>
                    </a:cubicBezTo>
                    <a:cubicBezTo>
                      <a:pt x="557565" y="3980524"/>
                      <a:pt x="676700" y="3980524"/>
                      <a:pt x="795836" y="3980524"/>
                    </a:cubicBezTo>
                    <a:cubicBezTo>
                      <a:pt x="960640" y="3980524"/>
                      <a:pt x="1125692" y="3980524"/>
                      <a:pt x="1290496" y="3980524"/>
                    </a:cubicBezTo>
                    <a:cubicBezTo>
                      <a:pt x="1488558" y="3980524"/>
                      <a:pt x="1686869" y="3980524"/>
                      <a:pt x="1884932" y="3980524"/>
                    </a:cubicBezTo>
                    <a:cubicBezTo>
                      <a:pt x="2103595" y="3980524"/>
                      <a:pt x="2322258" y="3980524"/>
                      <a:pt x="2540673" y="3980524"/>
                    </a:cubicBezTo>
                    <a:cubicBezTo>
                      <a:pt x="2767775" y="3980524"/>
                      <a:pt x="2995125" y="3980524"/>
                      <a:pt x="3222227" y="3980524"/>
                    </a:cubicBezTo>
                    <a:cubicBezTo>
                      <a:pt x="3443124" y="3980524"/>
                      <a:pt x="3663772" y="3980524"/>
                      <a:pt x="3884669" y="3980524"/>
                    </a:cubicBezTo>
                    <a:cubicBezTo>
                      <a:pt x="4087200" y="3980524"/>
                      <a:pt x="4289978" y="3980524"/>
                      <a:pt x="4492508" y="3980524"/>
                    </a:cubicBezTo>
                    <a:cubicBezTo>
                      <a:pt x="4664014" y="3980524"/>
                      <a:pt x="4835519" y="3980524"/>
                      <a:pt x="5007025" y="3980524"/>
                    </a:cubicBezTo>
                    <a:cubicBezTo>
                      <a:pt x="5134599" y="3980524"/>
                      <a:pt x="5262173" y="3980524"/>
                      <a:pt x="5389747" y="3980524"/>
                    </a:cubicBezTo>
                    <a:cubicBezTo>
                      <a:pt x="5432189" y="3980524"/>
                      <a:pt x="5474383" y="3980524"/>
                      <a:pt x="5516825" y="3980524"/>
                    </a:cubicBezTo>
                    <a:cubicBezTo>
                      <a:pt x="5540652" y="3980275"/>
                      <a:pt x="5540652" y="3943294"/>
                      <a:pt x="5516825" y="3943294"/>
                    </a:cubicBezTo>
                    <a:lnTo>
                      <a:pt x="5516825" y="3943294"/>
                    </a:ln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xmlns="" id="{687FD538-A28D-4519-87E3-7BA720E84D2A}"/>
                  </a:ext>
                </a:extLst>
              </p:cNvPr>
              <p:cNvSpPr/>
              <p:nvPr/>
            </p:nvSpPr>
            <p:spPr>
              <a:xfrm>
                <a:off x="5869422" y="1282576"/>
                <a:ext cx="4037697" cy="40208"/>
              </a:xfrm>
              <a:custGeom>
                <a:avLst/>
                <a:gdLst>
                  <a:gd name="connsiteX0" fmla="*/ 4018338 w 4037697"/>
                  <a:gd name="connsiteY0" fmla="*/ 0 h 40208"/>
                  <a:gd name="connsiteX1" fmla="*/ 19360 w 4037697"/>
                  <a:gd name="connsiteY1" fmla="*/ 0 h 40208"/>
                  <a:gd name="connsiteX2" fmla="*/ 19360 w 4037697"/>
                  <a:gd name="connsiteY2" fmla="*/ 40208 h 40208"/>
                  <a:gd name="connsiteX3" fmla="*/ 4018338 w 4037697"/>
                  <a:gd name="connsiteY3" fmla="*/ 40208 h 40208"/>
                  <a:gd name="connsiteX4" fmla="*/ 4018338 w 4037697"/>
                  <a:gd name="connsiteY4" fmla="*/ 0 h 40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37697" h="40208">
                    <a:moveTo>
                      <a:pt x="4018338" y="0"/>
                    </a:moveTo>
                    <a:lnTo>
                      <a:pt x="19360" y="0"/>
                    </a:lnTo>
                    <a:cubicBezTo>
                      <a:pt x="-6453" y="0"/>
                      <a:pt x="-6453" y="40208"/>
                      <a:pt x="19360" y="40208"/>
                    </a:cubicBezTo>
                    <a:lnTo>
                      <a:pt x="4018338" y="40208"/>
                    </a:lnTo>
                    <a:cubicBezTo>
                      <a:pt x="4044151" y="40208"/>
                      <a:pt x="4044151" y="0"/>
                      <a:pt x="4018338" y="0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xmlns="" id="{6D8EADA2-2884-4209-ACA9-54D8E022BB41}"/>
                  </a:ext>
                </a:extLst>
              </p:cNvPr>
              <p:cNvSpPr/>
              <p:nvPr/>
            </p:nvSpPr>
            <p:spPr>
              <a:xfrm>
                <a:off x="10147872" y="1276163"/>
                <a:ext cx="1100264" cy="2360826"/>
              </a:xfrm>
              <a:custGeom>
                <a:avLst/>
                <a:gdLst>
                  <a:gd name="connsiteX0" fmla="*/ 1064525 w 1100264"/>
                  <a:gd name="connsiteY0" fmla="*/ 6413 h 2360826"/>
                  <a:gd name="connsiteX1" fmla="*/ 19360 w 1100264"/>
                  <a:gd name="connsiteY1" fmla="*/ 6413 h 2360826"/>
                  <a:gd name="connsiteX2" fmla="*/ 19360 w 1100264"/>
                  <a:gd name="connsiteY2" fmla="*/ 46621 h 2360826"/>
                  <a:gd name="connsiteX3" fmla="*/ 1060057 w 1100264"/>
                  <a:gd name="connsiteY3" fmla="*/ 46621 h 2360826"/>
                  <a:gd name="connsiteX4" fmla="*/ 1060057 w 1100264"/>
                  <a:gd name="connsiteY4" fmla="*/ 2341467 h 2360826"/>
                  <a:gd name="connsiteX5" fmla="*/ 1100265 w 1100264"/>
                  <a:gd name="connsiteY5" fmla="*/ 2341467 h 2360826"/>
                  <a:gd name="connsiteX6" fmla="*/ 1100265 w 1100264"/>
                  <a:gd name="connsiteY6" fmla="*/ 19319 h 2360826"/>
                  <a:gd name="connsiteX7" fmla="*/ 1064525 w 1100264"/>
                  <a:gd name="connsiteY7" fmla="*/ 6413 h 2360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00264" h="2360826">
                    <a:moveTo>
                      <a:pt x="1064525" y="6413"/>
                    </a:moveTo>
                    <a:lnTo>
                      <a:pt x="19360" y="6413"/>
                    </a:lnTo>
                    <a:cubicBezTo>
                      <a:pt x="-6453" y="6413"/>
                      <a:pt x="-6453" y="46621"/>
                      <a:pt x="19360" y="46621"/>
                    </a:cubicBezTo>
                    <a:lnTo>
                      <a:pt x="1060057" y="46621"/>
                    </a:lnTo>
                    <a:lnTo>
                      <a:pt x="1060057" y="2341467"/>
                    </a:lnTo>
                    <a:cubicBezTo>
                      <a:pt x="1060057" y="2367280"/>
                      <a:pt x="1100265" y="2367280"/>
                      <a:pt x="1100265" y="2341467"/>
                    </a:cubicBezTo>
                    <a:lnTo>
                      <a:pt x="1100265" y="19319"/>
                    </a:lnTo>
                    <a:cubicBezTo>
                      <a:pt x="1100017" y="-1033"/>
                      <a:pt x="1075197" y="-5253"/>
                      <a:pt x="1064525" y="6413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xmlns="" id="{CA2DC9C6-870D-4B50-AE88-3675388372B8}"/>
                  </a:ext>
                </a:extLst>
              </p:cNvPr>
              <p:cNvSpPr/>
              <p:nvPr/>
            </p:nvSpPr>
            <p:spPr>
              <a:xfrm>
                <a:off x="6471552" y="4257487"/>
                <a:ext cx="4782872" cy="498135"/>
              </a:xfrm>
              <a:custGeom>
                <a:avLst/>
                <a:gdLst>
                  <a:gd name="connsiteX0" fmla="*/ 4776338 w 4782872"/>
                  <a:gd name="connsiteY0" fmla="*/ 462643 h 498135"/>
                  <a:gd name="connsiteX1" fmla="*/ 4776338 w 4782872"/>
                  <a:gd name="connsiteY1" fmla="*/ 19360 h 498135"/>
                  <a:gd name="connsiteX2" fmla="*/ 4736130 w 4782872"/>
                  <a:gd name="connsiteY2" fmla="*/ 19360 h 498135"/>
                  <a:gd name="connsiteX3" fmla="*/ 4736130 w 4782872"/>
                  <a:gd name="connsiteY3" fmla="*/ 457927 h 498135"/>
                  <a:gd name="connsiteX4" fmla="*/ 19360 w 4782872"/>
                  <a:gd name="connsiteY4" fmla="*/ 457927 h 498135"/>
                  <a:gd name="connsiteX5" fmla="*/ 19360 w 4782872"/>
                  <a:gd name="connsiteY5" fmla="*/ 498135 h 498135"/>
                  <a:gd name="connsiteX6" fmla="*/ 4763679 w 4782872"/>
                  <a:gd name="connsiteY6" fmla="*/ 498135 h 498135"/>
                  <a:gd name="connsiteX7" fmla="*/ 4776338 w 4782872"/>
                  <a:gd name="connsiteY7" fmla="*/ 462643 h 498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782872" h="498135">
                    <a:moveTo>
                      <a:pt x="4776338" y="462643"/>
                    </a:moveTo>
                    <a:lnTo>
                      <a:pt x="4776338" y="19360"/>
                    </a:lnTo>
                    <a:cubicBezTo>
                      <a:pt x="4776338" y="-6453"/>
                      <a:pt x="4736130" y="-6453"/>
                      <a:pt x="4736130" y="19360"/>
                    </a:cubicBezTo>
                    <a:lnTo>
                      <a:pt x="4736130" y="457927"/>
                    </a:lnTo>
                    <a:lnTo>
                      <a:pt x="19360" y="457927"/>
                    </a:lnTo>
                    <a:cubicBezTo>
                      <a:pt x="-6453" y="457927"/>
                      <a:pt x="-6453" y="498135"/>
                      <a:pt x="19360" y="498135"/>
                    </a:cubicBezTo>
                    <a:lnTo>
                      <a:pt x="4763679" y="498135"/>
                    </a:lnTo>
                    <a:cubicBezTo>
                      <a:pt x="4783784" y="498135"/>
                      <a:pt x="4788251" y="473067"/>
                      <a:pt x="4776338" y="462643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xmlns="" id="{58BAA3BA-760A-4A35-9D2C-6F77F5161335}"/>
                  </a:ext>
                </a:extLst>
              </p:cNvPr>
              <p:cNvSpPr/>
              <p:nvPr/>
            </p:nvSpPr>
            <p:spPr>
              <a:xfrm>
                <a:off x="5854530" y="1670262"/>
                <a:ext cx="40208" cy="2998489"/>
              </a:xfrm>
              <a:custGeom>
                <a:avLst/>
                <a:gdLst>
                  <a:gd name="connsiteX0" fmla="*/ 0 w 40208"/>
                  <a:gd name="connsiteY0" fmla="*/ 19360 h 2998489"/>
                  <a:gd name="connsiteX1" fmla="*/ 0 w 40208"/>
                  <a:gd name="connsiteY1" fmla="*/ 2979130 h 2998489"/>
                  <a:gd name="connsiteX2" fmla="*/ 40208 w 40208"/>
                  <a:gd name="connsiteY2" fmla="*/ 2979130 h 2998489"/>
                  <a:gd name="connsiteX3" fmla="*/ 40208 w 40208"/>
                  <a:gd name="connsiteY3" fmla="*/ 19360 h 2998489"/>
                  <a:gd name="connsiteX4" fmla="*/ 0 w 40208"/>
                  <a:gd name="connsiteY4" fmla="*/ 19360 h 2998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208" h="2998489">
                    <a:moveTo>
                      <a:pt x="0" y="19360"/>
                    </a:moveTo>
                    <a:lnTo>
                      <a:pt x="0" y="2979130"/>
                    </a:lnTo>
                    <a:cubicBezTo>
                      <a:pt x="0" y="3004943"/>
                      <a:pt x="40208" y="3004943"/>
                      <a:pt x="40208" y="2979130"/>
                    </a:cubicBezTo>
                    <a:lnTo>
                      <a:pt x="40208" y="19360"/>
                    </a:lnTo>
                    <a:cubicBezTo>
                      <a:pt x="39960" y="-6453"/>
                      <a:pt x="0" y="-6453"/>
                      <a:pt x="0" y="19360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5CE61146-F927-4DCD-BF66-D48378F66742}"/>
              </a:ext>
            </a:extLst>
          </p:cNvPr>
          <p:cNvGrpSpPr>
            <a:grpSpLocks/>
          </p:cNvGrpSpPr>
          <p:nvPr/>
        </p:nvGrpSpPr>
        <p:grpSpPr bwMode="auto">
          <a:xfrm>
            <a:off x="8993188" y="2922588"/>
            <a:ext cx="3286125" cy="3795712"/>
            <a:chOff x="8408633" y="1992570"/>
            <a:chExt cx="3507011" cy="3833036"/>
          </a:xfrm>
        </p:grpSpPr>
        <p:grpSp>
          <p:nvGrpSpPr>
            <p:cNvPr id="17" name="Graphic 4">
              <a:extLst>
                <a:ext uri="{FF2B5EF4-FFF2-40B4-BE49-F238E27FC236}">
                  <a16:creationId xmlns:a16="http://schemas.microsoft.com/office/drawing/2014/main" xmlns="" id="{AE231D72-A508-4AE1-ADBC-B55E222CF96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408633" y="1992570"/>
              <a:ext cx="3507011" cy="3821123"/>
              <a:chOff x="8408633" y="1992570"/>
              <a:chExt cx="3507011" cy="3821123"/>
            </a:xfrm>
          </p:grpSpPr>
          <p:grpSp>
            <p:nvGrpSpPr>
              <p:cNvPr id="19" name="Graphic 4">
                <a:extLst>
                  <a:ext uri="{FF2B5EF4-FFF2-40B4-BE49-F238E27FC236}">
                    <a16:creationId xmlns:a16="http://schemas.microsoft.com/office/drawing/2014/main" xmlns="" id="{20BC1F83-4F4F-4C9B-9B85-499DD166659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86512" y="3334328"/>
                <a:ext cx="1029133" cy="1810218"/>
                <a:chOff x="10886512" y="3334328"/>
                <a:chExt cx="1029133" cy="1810218"/>
              </a:xfrm>
            </p:grpSpPr>
            <p:sp>
              <p:nvSpPr>
                <p:cNvPr id="94" name="Freeform: Shape 101">
                  <a:extLst>
                    <a:ext uri="{FF2B5EF4-FFF2-40B4-BE49-F238E27FC236}">
                      <a16:creationId xmlns:a16="http://schemas.microsoft.com/office/drawing/2014/main" xmlns="" id="{B95FE168-D38F-46D2-8EAA-AAB7C71C3ED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886512" y="3341137"/>
                  <a:ext cx="1009155" cy="1797207"/>
                </a:xfrm>
                <a:custGeom>
                  <a:avLst/>
                  <a:gdLst>
                    <a:gd name="T0" fmla="*/ 905678 w 1009155"/>
                    <a:gd name="T1" fmla="*/ 890786 h 1797207"/>
                    <a:gd name="T2" fmla="*/ 495405 w 1009155"/>
                    <a:gd name="T3" fmla="*/ 466862 h 1797207"/>
                    <a:gd name="T4" fmla="*/ 494909 w 1009155"/>
                    <a:gd name="T5" fmla="*/ 0 h 1797207"/>
                    <a:gd name="T6" fmla="*/ 0 w 1009155"/>
                    <a:gd name="T7" fmla="*/ 441546 h 1797207"/>
                    <a:gd name="T8" fmla="*/ 313724 w 1009155"/>
                    <a:gd name="T9" fmla="*/ 555965 h 1797207"/>
                    <a:gd name="T10" fmla="*/ 199304 w 1009155"/>
                    <a:gd name="T11" fmla="*/ 1131042 h 1797207"/>
                    <a:gd name="T12" fmla="*/ 441794 w 1009155"/>
                    <a:gd name="T13" fmla="*/ 1797208 h 1797207"/>
                    <a:gd name="T14" fmla="*/ 545790 w 1009155"/>
                    <a:gd name="T15" fmla="*/ 1740122 h 1797207"/>
                    <a:gd name="T16" fmla="*/ 480513 w 1009155"/>
                    <a:gd name="T17" fmla="*/ 1457920 h 1797207"/>
                    <a:gd name="T18" fmla="*/ 497887 w 1009155"/>
                    <a:gd name="T19" fmla="*/ 1482740 h 1797207"/>
                    <a:gd name="T20" fmla="*/ 602627 w 1009155"/>
                    <a:gd name="T21" fmla="*/ 1709097 h 1797207"/>
                    <a:gd name="T22" fmla="*/ 825509 w 1009155"/>
                    <a:gd name="T23" fmla="*/ 1586983 h 1797207"/>
                    <a:gd name="T24" fmla="*/ 869192 w 1009155"/>
                    <a:gd name="T25" fmla="*/ 1452211 h 1797207"/>
                    <a:gd name="T26" fmla="*/ 915606 w 1009155"/>
                    <a:gd name="T27" fmla="*/ 1537592 h 1797207"/>
                    <a:gd name="T28" fmla="*/ 995773 w 1009155"/>
                    <a:gd name="T29" fmla="*/ 1493661 h 1797207"/>
                    <a:gd name="T30" fmla="*/ 905678 w 1009155"/>
                    <a:gd name="T31" fmla="*/ 890786 h 1797207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1009155" h="1797207">
                      <a:moveTo>
                        <a:pt x="905678" y="890786"/>
                      </a:moveTo>
                      <a:cubicBezTo>
                        <a:pt x="816326" y="712082"/>
                        <a:pt x="670881" y="562170"/>
                        <a:pt x="495405" y="466862"/>
                      </a:cubicBezTo>
                      <a:cubicBezTo>
                        <a:pt x="539585" y="353931"/>
                        <a:pt x="577558" y="84388"/>
                        <a:pt x="494909" y="0"/>
                      </a:cubicBezTo>
                      <a:lnTo>
                        <a:pt x="0" y="441546"/>
                      </a:lnTo>
                      <a:cubicBezTo>
                        <a:pt x="91089" y="506822"/>
                        <a:pt x="216181" y="548271"/>
                        <a:pt x="313724" y="555965"/>
                      </a:cubicBezTo>
                      <a:cubicBezTo>
                        <a:pt x="218663" y="737895"/>
                        <a:pt x="190617" y="926030"/>
                        <a:pt x="199304" y="1131042"/>
                      </a:cubicBezTo>
                      <a:cubicBezTo>
                        <a:pt x="209232" y="1370802"/>
                        <a:pt x="295357" y="1607087"/>
                        <a:pt x="441794" y="1797208"/>
                      </a:cubicBezTo>
                      <a:lnTo>
                        <a:pt x="545790" y="1740122"/>
                      </a:lnTo>
                      <a:cubicBezTo>
                        <a:pt x="517743" y="1645310"/>
                        <a:pt x="488704" y="1554966"/>
                        <a:pt x="480513" y="1457920"/>
                      </a:cubicBezTo>
                      <a:cubicBezTo>
                        <a:pt x="485477" y="1465366"/>
                        <a:pt x="492923" y="1472812"/>
                        <a:pt x="497887" y="1482740"/>
                      </a:cubicBezTo>
                      <a:cubicBezTo>
                        <a:pt x="529160" y="1559930"/>
                        <a:pt x="558696" y="1638609"/>
                        <a:pt x="602627" y="1709097"/>
                      </a:cubicBezTo>
                      <a:lnTo>
                        <a:pt x="825509" y="1586983"/>
                      </a:lnTo>
                      <a:cubicBezTo>
                        <a:pt x="825509" y="1510786"/>
                        <a:pt x="869192" y="1452211"/>
                        <a:pt x="869192" y="1452211"/>
                      </a:cubicBezTo>
                      <a:lnTo>
                        <a:pt x="915606" y="1537592"/>
                      </a:lnTo>
                      <a:lnTo>
                        <a:pt x="995773" y="1493661"/>
                      </a:lnTo>
                      <a:cubicBezTo>
                        <a:pt x="1030025" y="1289889"/>
                        <a:pt x="998008" y="1075446"/>
                        <a:pt x="905678" y="890786"/>
                      </a:cubicBezTo>
                      <a:close/>
                    </a:path>
                  </a:pathLst>
                </a:custGeom>
                <a:solidFill>
                  <a:srgbClr val="8F5F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5" name="Freeform: Shape 102">
                  <a:extLst>
                    <a:ext uri="{FF2B5EF4-FFF2-40B4-BE49-F238E27FC236}">
                      <a16:creationId xmlns:a16="http://schemas.microsoft.com/office/drawing/2014/main" xmlns="" id="{B8910BA2-242A-4D6A-9923-73372FD6458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352506" y="3334328"/>
                  <a:ext cx="93704" cy="470430"/>
                </a:xfrm>
                <a:custGeom>
                  <a:avLst/>
                  <a:gdLst>
                    <a:gd name="T0" fmla="*/ 55720 w 93704"/>
                    <a:gd name="T1" fmla="*/ 11772 h 470430"/>
                    <a:gd name="T2" fmla="*/ 35864 w 93704"/>
                    <a:gd name="T3" fmla="*/ 603 h 470430"/>
                    <a:gd name="T4" fmla="*/ 24695 w 93704"/>
                    <a:gd name="T5" fmla="*/ 20459 h 470430"/>
                    <a:gd name="T6" fmla="*/ 2109 w 93704"/>
                    <a:gd name="T7" fmla="*/ 446120 h 470430"/>
                    <a:gd name="T8" fmla="*/ 29907 w 93704"/>
                    <a:gd name="T9" fmla="*/ 462501 h 470430"/>
                    <a:gd name="T10" fmla="*/ 55720 w 93704"/>
                    <a:gd name="T11" fmla="*/ 11772 h 47043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93704" h="470430">
                      <a:moveTo>
                        <a:pt x="55720" y="11772"/>
                      </a:moveTo>
                      <a:cubicBezTo>
                        <a:pt x="52494" y="3582"/>
                        <a:pt x="45048" y="-1879"/>
                        <a:pt x="35864" y="603"/>
                      </a:cubicBezTo>
                      <a:cubicBezTo>
                        <a:pt x="28170" y="2589"/>
                        <a:pt x="21220" y="12269"/>
                        <a:pt x="24695" y="20459"/>
                      </a:cubicBezTo>
                      <a:cubicBezTo>
                        <a:pt x="80540" y="157217"/>
                        <a:pt x="72597" y="316064"/>
                        <a:pt x="2109" y="446120"/>
                      </a:cubicBezTo>
                      <a:cubicBezTo>
                        <a:pt x="-7819" y="464487"/>
                        <a:pt x="19979" y="480620"/>
                        <a:pt x="29907" y="462501"/>
                      </a:cubicBezTo>
                      <a:cubicBezTo>
                        <a:pt x="104367" y="325247"/>
                        <a:pt x="114543" y="156472"/>
                        <a:pt x="55720" y="11772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6" name="Freeform: Shape 103">
                  <a:extLst>
                    <a:ext uri="{FF2B5EF4-FFF2-40B4-BE49-F238E27FC236}">
                      <a16:creationId xmlns:a16="http://schemas.microsoft.com/office/drawing/2014/main" xmlns="" id="{712C782C-6417-4354-AF25-7B41D10B7A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888400" y="3761329"/>
                  <a:ext cx="329388" cy="166784"/>
                </a:xfrm>
                <a:custGeom>
                  <a:avLst/>
                  <a:gdLst>
                    <a:gd name="T0" fmla="*/ 317792 w 329388"/>
                    <a:gd name="T1" fmla="*/ 134780 h 166784"/>
                    <a:gd name="T2" fmla="*/ 142564 w 329388"/>
                    <a:gd name="T3" fmla="*/ 82658 h 166784"/>
                    <a:gd name="T4" fmla="*/ 29633 w 329388"/>
                    <a:gd name="T5" fmla="*/ 8199 h 166784"/>
                    <a:gd name="T6" fmla="*/ 1835 w 329388"/>
                    <a:gd name="T7" fmla="*/ 24580 h 166784"/>
                    <a:gd name="T8" fmla="*/ 120474 w 329388"/>
                    <a:gd name="T9" fmla="*/ 109216 h 166784"/>
                    <a:gd name="T10" fmla="*/ 309105 w 329388"/>
                    <a:gd name="T11" fmla="*/ 166301 h 166784"/>
                    <a:gd name="T12" fmla="*/ 317792 w 329388"/>
                    <a:gd name="T13" fmla="*/ 134780 h 16678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329388" h="166784">
                      <a:moveTo>
                        <a:pt x="317792" y="134780"/>
                      </a:moveTo>
                      <a:cubicBezTo>
                        <a:pt x="258721" y="119888"/>
                        <a:pt x="200146" y="102514"/>
                        <a:pt x="142564" y="82658"/>
                      </a:cubicBezTo>
                      <a:cubicBezTo>
                        <a:pt x="100122" y="68015"/>
                        <a:pt x="50730" y="51385"/>
                        <a:pt x="29633" y="8199"/>
                      </a:cubicBezTo>
                      <a:cubicBezTo>
                        <a:pt x="20450" y="-10416"/>
                        <a:pt x="-7348" y="5965"/>
                        <a:pt x="1835" y="24580"/>
                      </a:cubicBezTo>
                      <a:cubicBezTo>
                        <a:pt x="24669" y="70993"/>
                        <a:pt x="74309" y="92586"/>
                        <a:pt x="120474" y="109216"/>
                      </a:cubicBezTo>
                      <a:cubicBezTo>
                        <a:pt x="182276" y="131305"/>
                        <a:pt x="245566" y="150169"/>
                        <a:pt x="309105" y="166301"/>
                      </a:cubicBezTo>
                      <a:cubicBezTo>
                        <a:pt x="329458" y="171017"/>
                        <a:pt x="338145" y="139744"/>
                        <a:pt x="317792" y="13478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7" name="Freeform: Shape 104">
                  <a:extLst>
                    <a:ext uri="{FF2B5EF4-FFF2-40B4-BE49-F238E27FC236}">
                      <a16:creationId xmlns:a16="http://schemas.microsoft.com/office/drawing/2014/main" xmlns="" id="{51ADE863-73A4-42FB-9977-1FDB5E024CD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404584" y="3794184"/>
                  <a:ext cx="511060" cy="1053201"/>
                </a:xfrm>
                <a:custGeom>
                  <a:avLst/>
                  <a:gdLst>
                    <a:gd name="T0" fmla="*/ 461072 w 511060"/>
                    <a:gd name="T1" fmla="*/ 546449 h 1053201"/>
                    <a:gd name="T2" fmla="*/ 222553 w 511060"/>
                    <a:gd name="T3" fmla="*/ 158018 h 1053201"/>
                    <a:gd name="T4" fmla="*/ 23994 w 511060"/>
                    <a:gd name="T5" fmla="*/ 2397 h 1053201"/>
                    <a:gd name="T6" fmla="*/ 7613 w 511060"/>
                    <a:gd name="T7" fmla="*/ 30196 h 1053201"/>
                    <a:gd name="T8" fmla="*/ 318110 w 511060"/>
                    <a:gd name="T9" fmla="*/ 325800 h 1053201"/>
                    <a:gd name="T10" fmla="*/ 473978 w 511060"/>
                    <a:gd name="T11" fmla="*/ 759900 h 1053201"/>
                    <a:gd name="T12" fmla="*/ 463802 w 511060"/>
                    <a:gd name="T13" fmla="*/ 1032919 h 1053201"/>
                    <a:gd name="T14" fmla="*/ 494827 w 511060"/>
                    <a:gd name="T15" fmla="*/ 1041606 h 1053201"/>
                    <a:gd name="T16" fmla="*/ 461072 w 511060"/>
                    <a:gd name="T17" fmla="*/ 546449 h 1053201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511060" h="1053201">
                      <a:moveTo>
                        <a:pt x="461072" y="546449"/>
                      </a:moveTo>
                      <a:cubicBezTo>
                        <a:pt x="412921" y="400756"/>
                        <a:pt x="330519" y="267225"/>
                        <a:pt x="222553" y="158018"/>
                      </a:cubicBezTo>
                      <a:cubicBezTo>
                        <a:pt x="163233" y="97954"/>
                        <a:pt x="96219" y="45584"/>
                        <a:pt x="23994" y="2397"/>
                      </a:cubicBezTo>
                      <a:cubicBezTo>
                        <a:pt x="6123" y="-8275"/>
                        <a:pt x="-10010" y="19523"/>
                        <a:pt x="7613" y="30196"/>
                      </a:cubicBezTo>
                      <a:cubicBezTo>
                        <a:pt x="131464" y="104159"/>
                        <a:pt x="238189" y="205672"/>
                        <a:pt x="318110" y="325800"/>
                      </a:cubicBezTo>
                      <a:cubicBezTo>
                        <a:pt x="404234" y="455360"/>
                        <a:pt x="458093" y="605024"/>
                        <a:pt x="473978" y="759900"/>
                      </a:cubicBezTo>
                      <a:cubicBezTo>
                        <a:pt x="483410" y="850741"/>
                        <a:pt x="480183" y="942822"/>
                        <a:pt x="463802" y="1032919"/>
                      </a:cubicBezTo>
                      <a:cubicBezTo>
                        <a:pt x="460079" y="1053271"/>
                        <a:pt x="491104" y="1061958"/>
                        <a:pt x="494827" y="1041606"/>
                      </a:cubicBezTo>
                      <a:cubicBezTo>
                        <a:pt x="524611" y="876802"/>
                        <a:pt x="513442" y="705544"/>
                        <a:pt x="461072" y="54644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8" name="Freeform: Shape 105">
                  <a:extLst>
                    <a:ext uri="{FF2B5EF4-FFF2-40B4-BE49-F238E27FC236}">
                      <a16:creationId xmlns:a16="http://schemas.microsoft.com/office/drawing/2014/main" xmlns="" id="{4B3B2FE7-14F3-4D9A-A48F-AD9EF2B0D2D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082527" y="3972635"/>
                  <a:ext cx="271836" cy="1171911"/>
                </a:xfrm>
                <a:custGeom>
                  <a:avLst/>
                  <a:gdLst>
                    <a:gd name="T0" fmla="*/ 267124 w 271836"/>
                    <a:gd name="T1" fmla="*/ 1144364 h 1171911"/>
                    <a:gd name="T2" fmla="*/ 78244 w 271836"/>
                    <a:gd name="T3" fmla="*/ 755685 h 1171911"/>
                    <a:gd name="T4" fmla="*/ 36299 w 271836"/>
                    <a:gd name="T5" fmla="*/ 284356 h 1171911"/>
                    <a:gd name="T6" fmla="*/ 101823 w 271836"/>
                    <a:gd name="T7" fmla="*/ 24740 h 1171911"/>
                    <a:gd name="T8" fmla="*/ 74025 w 271836"/>
                    <a:gd name="T9" fmla="*/ 8359 h 1171911"/>
                    <a:gd name="T10" fmla="*/ 4530 w 271836"/>
                    <a:gd name="T11" fmla="*/ 492594 h 1171911"/>
                    <a:gd name="T12" fmla="*/ 40767 w 271836"/>
                    <a:gd name="T13" fmla="*/ 734836 h 1171911"/>
                    <a:gd name="T14" fmla="*/ 106539 w 271836"/>
                    <a:gd name="T15" fmla="*/ 954989 h 1171911"/>
                    <a:gd name="T16" fmla="*/ 244290 w 271836"/>
                    <a:gd name="T17" fmla="*/ 1167199 h 1171911"/>
                    <a:gd name="T18" fmla="*/ 267124 w 271836"/>
                    <a:gd name="T19" fmla="*/ 1144364 h 1171911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271836" h="1171911">
                      <a:moveTo>
                        <a:pt x="267124" y="1144364"/>
                      </a:moveTo>
                      <a:cubicBezTo>
                        <a:pt x="162384" y="1039873"/>
                        <a:pt x="110510" y="897158"/>
                        <a:pt x="78244" y="755685"/>
                      </a:cubicBezTo>
                      <a:cubicBezTo>
                        <a:pt x="43249" y="602050"/>
                        <a:pt x="22400" y="441714"/>
                        <a:pt x="36299" y="284356"/>
                      </a:cubicBezTo>
                      <a:cubicBezTo>
                        <a:pt x="44241" y="195004"/>
                        <a:pt x="64842" y="106397"/>
                        <a:pt x="101823" y="24740"/>
                      </a:cubicBezTo>
                      <a:cubicBezTo>
                        <a:pt x="110262" y="5877"/>
                        <a:pt x="82464" y="-10505"/>
                        <a:pt x="74025" y="8359"/>
                      </a:cubicBezTo>
                      <a:cubicBezTo>
                        <a:pt x="5522" y="160008"/>
                        <a:pt x="-8873" y="328287"/>
                        <a:pt x="4530" y="492594"/>
                      </a:cubicBezTo>
                      <a:cubicBezTo>
                        <a:pt x="11231" y="574004"/>
                        <a:pt x="23889" y="654916"/>
                        <a:pt x="40767" y="734836"/>
                      </a:cubicBezTo>
                      <a:cubicBezTo>
                        <a:pt x="56403" y="809793"/>
                        <a:pt x="76756" y="884252"/>
                        <a:pt x="106539" y="954989"/>
                      </a:cubicBezTo>
                      <a:cubicBezTo>
                        <a:pt x="139549" y="1033420"/>
                        <a:pt x="183977" y="1106886"/>
                        <a:pt x="244290" y="1167199"/>
                      </a:cubicBezTo>
                      <a:cubicBezTo>
                        <a:pt x="258933" y="1181842"/>
                        <a:pt x="281767" y="1159008"/>
                        <a:pt x="267124" y="114436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9" name="Freeform: Shape 106">
                  <a:extLst>
                    <a:ext uri="{FF2B5EF4-FFF2-40B4-BE49-F238E27FC236}">
                      <a16:creationId xmlns:a16="http://schemas.microsoft.com/office/drawing/2014/main" xmlns="" id="{86CBFCC3-77BA-4E02-AD4E-6BF4B6286A3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358214" y="4778855"/>
                  <a:ext cx="111716" cy="203723"/>
                </a:xfrm>
                <a:custGeom>
                  <a:avLst/>
                  <a:gdLst>
                    <a:gd name="T0" fmla="*/ 110572 w 111716"/>
                    <a:gd name="T1" fmla="*/ 184260 h 203723"/>
                    <a:gd name="T2" fmla="*/ 29907 w 111716"/>
                    <a:gd name="T3" fmla="*/ 8039 h 203723"/>
                    <a:gd name="T4" fmla="*/ 2109 w 111716"/>
                    <a:gd name="T5" fmla="*/ 24420 h 203723"/>
                    <a:gd name="T6" fmla="*/ 79547 w 111716"/>
                    <a:gd name="T7" fmla="*/ 192947 h 203723"/>
                    <a:gd name="T8" fmla="*/ 110572 w 111716"/>
                    <a:gd name="T9" fmla="*/ 184260 h 20372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11716" h="203723">
                      <a:moveTo>
                        <a:pt x="110572" y="184260"/>
                      </a:moveTo>
                      <a:cubicBezTo>
                        <a:pt x="87489" y="123948"/>
                        <a:pt x="60684" y="64877"/>
                        <a:pt x="29907" y="8039"/>
                      </a:cubicBezTo>
                      <a:cubicBezTo>
                        <a:pt x="19979" y="-10327"/>
                        <a:pt x="-7819" y="6054"/>
                        <a:pt x="2109" y="24420"/>
                      </a:cubicBezTo>
                      <a:cubicBezTo>
                        <a:pt x="31645" y="78776"/>
                        <a:pt x="57457" y="135117"/>
                        <a:pt x="79547" y="192947"/>
                      </a:cubicBezTo>
                      <a:cubicBezTo>
                        <a:pt x="86993" y="212059"/>
                        <a:pt x="118018" y="203620"/>
                        <a:pt x="110572" y="18426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0" name="Freeform: Shape 107">
                  <a:extLst>
                    <a:ext uri="{FF2B5EF4-FFF2-40B4-BE49-F238E27FC236}">
                      <a16:creationId xmlns:a16="http://schemas.microsoft.com/office/drawing/2014/main" xmlns="" id="{7C91A004-C7F4-453B-8A1A-FBC0849263D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670381" y="4506003"/>
                  <a:ext cx="152096" cy="433937"/>
                </a:xfrm>
                <a:custGeom>
                  <a:avLst/>
                  <a:gdLst>
                    <a:gd name="T0" fmla="*/ 150351 w 152096"/>
                    <a:gd name="T1" fmla="*/ 357089 h 433937"/>
                    <a:gd name="T2" fmla="*/ 31464 w 152096"/>
                    <a:gd name="T3" fmla="*/ 11596 h 433937"/>
                    <a:gd name="T4" fmla="*/ 439 w 152096"/>
                    <a:gd name="T5" fmla="*/ 20283 h 433937"/>
                    <a:gd name="T6" fmla="*/ 73657 w 152096"/>
                    <a:gd name="T7" fmla="*/ 261284 h 433937"/>
                    <a:gd name="T8" fmla="*/ 61992 w 152096"/>
                    <a:gd name="T9" fmla="*/ 268978 h 433937"/>
                    <a:gd name="T10" fmla="*/ 16820 w 152096"/>
                    <a:gd name="T11" fmla="*/ 418394 h 433937"/>
                    <a:gd name="T12" fmla="*/ 49086 w 152096"/>
                    <a:gd name="T13" fmla="*/ 418394 h 433937"/>
                    <a:gd name="T14" fmla="*/ 85819 w 152096"/>
                    <a:gd name="T15" fmla="*/ 292061 h 433937"/>
                    <a:gd name="T16" fmla="*/ 122056 w 152096"/>
                    <a:gd name="T17" fmla="*/ 373222 h 433937"/>
                    <a:gd name="T18" fmla="*/ 150351 w 152096"/>
                    <a:gd name="T19" fmla="*/ 357089 h 433937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152096" h="433937">
                      <a:moveTo>
                        <a:pt x="150351" y="357089"/>
                      </a:moveTo>
                      <a:cubicBezTo>
                        <a:pt x="97485" y="246889"/>
                        <a:pt x="57773" y="130980"/>
                        <a:pt x="31464" y="11596"/>
                      </a:cubicBezTo>
                      <a:cubicBezTo>
                        <a:pt x="26996" y="-8756"/>
                        <a:pt x="-4029" y="-69"/>
                        <a:pt x="439" y="20283"/>
                      </a:cubicBezTo>
                      <a:cubicBezTo>
                        <a:pt x="18557" y="102437"/>
                        <a:pt x="43129" y="183101"/>
                        <a:pt x="73657" y="261284"/>
                      </a:cubicBezTo>
                      <a:cubicBezTo>
                        <a:pt x="69190" y="261781"/>
                        <a:pt x="64970" y="264014"/>
                        <a:pt x="61992" y="268978"/>
                      </a:cubicBezTo>
                      <a:cubicBezTo>
                        <a:pt x="35683" y="314895"/>
                        <a:pt x="20543" y="365528"/>
                        <a:pt x="16820" y="418394"/>
                      </a:cubicBezTo>
                      <a:cubicBezTo>
                        <a:pt x="15331" y="439243"/>
                        <a:pt x="47596" y="438995"/>
                        <a:pt x="49086" y="418394"/>
                      </a:cubicBezTo>
                      <a:cubicBezTo>
                        <a:pt x="52064" y="373966"/>
                        <a:pt x="64723" y="331028"/>
                        <a:pt x="85819" y="292061"/>
                      </a:cubicBezTo>
                      <a:cubicBezTo>
                        <a:pt x="97236" y="319363"/>
                        <a:pt x="109150" y="346665"/>
                        <a:pt x="122056" y="373222"/>
                      </a:cubicBezTo>
                      <a:cubicBezTo>
                        <a:pt x="131488" y="392085"/>
                        <a:pt x="159286" y="375704"/>
                        <a:pt x="150351" y="35708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1" name="Freeform: Shape 108">
                  <a:extLst>
                    <a:ext uri="{FF2B5EF4-FFF2-40B4-BE49-F238E27FC236}">
                      <a16:creationId xmlns:a16="http://schemas.microsoft.com/office/drawing/2014/main" xmlns="" id="{F466CF3C-7D8C-42B3-A751-D4971975B7C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556172" y="4075400"/>
                  <a:ext cx="227025" cy="393018"/>
                </a:xfrm>
                <a:custGeom>
                  <a:avLst/>
                  <a:gdLst>
                    <a:gd name="T0" fmla="*/ 226090 w 227025"/>
                    <a:gd name="T1" fmla="*/ 373200 h 393018"/>
                    <a:gd name="T2" fmla="*/ 26538 w 227025"/>
                    <a:gd name="T3" fmla="*/ 5617 h 393018"/>
                    <a:gd name="T4" fmla="*/ 3704 w 227025"/>
                    <a:gd name="T5" fmla="*/ 28451 h 393018"/>
                    <a:gd name="T6" fmla="*/ 194817 w 227025"/>
                    <a:gd name="T7" fmla="*/ 381887 h 393018"/>
                    <a:gd name="T8" fmla="*/ 226090 w 227025"/>
                    <a:gd name="T9" fmla="*/ 373200 h 39301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27025" h="393018">
                      <a:moveTo>
                        <a:pt x="226090" y="373200"/>
                      </a:moveTo>
                      <a:cubicBezTo>
                        <a:pt x="180173" y="240413"/>
                        <a:pt x="112911" y="116562"/>
                        <a:pt x="26538" y="5617"/>
                      </a:cubicBezTo>
                      <a:cubicBezTo>
                        <a:pt x="13880" y="-10764"/>
                        <a:pt x="-8955" y="12319"/>
                        <a:pt x="3704" y="28451"/>
                      </a:cubicBezTo>
                      <a:cubicBezTo>
                        <a:pt x="86354" y="134680"/>
                        <a:pt x="151133" y="254561"/>
                        <a:pt x="194817" y="381887"/>
                      </a:cubicBezTo>
                      <a:cubicBezTo>
                        <a:pt x="201518" y="401494"/>
                        <a:pt x="232791" y="393056"/>
                        <a:pt x="226090" y="37320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2" name="Freeform: Shape 109">
                  <a:extLst>
                    <a:ext uri="{FF2B5EF4-FFF2-40B4-BE49-F238E27FC236}">
                      <a16:creationId xmlns:a16="http://schemas.microsoft.com/office/drawing/2014/main" xmlns="" id="{6F8767E4-5CDF-42FB-AAC7-A6A641D83D9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227778" y="4567580"/>
                  <a:ext cx="71554" cy="334884"/>
                </a:xfrm>
                <a:custGeom>
                  <a:avLst/>
                  <a:gdLst>
                    <a:gd name="T0" fmla="*/ 70744 w 71554"/>
                    <a:gd name="T1" fmla="*/ 315120 h 334884"/>
                    <a:gd name="T2" fmla="*/ 33763 w 71554"/>
                    <a:gd name="T3" fmla="*/ 15544 h 334884"/>
                    <a:gd name="T4" fmla="*/ 1497 w 71554"/>
                    <a:gd name="T5" fmla="*/ 15544 h 334884"/>
                    <a:gd name="T6" fmla="*/ 39719 w 71554"/>
                    <a:gd name="T7" fmla="*/ 323558 h 334884"/>
                    <a:gd name="T8" fmla="*/ 70744 w 71554"/>
                    <a:gd name="T9" fmla="*/ 315120 h 33488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71554" h="334884">
                      <a:moveTo>
                        <a:pt x="70744" y="315120"/>
                      </a:moveTo>
                      <a:cubicBezTo>
                        <a:pt x="40215" y="218322"/>
                        <a:pt x="27805" y="117057"/>
                        <a:pt x="33763" y="15544"/>
                      </a:cubicBezTo>
                      <a:cubicBezTo>
                        <a:pt x="35004" y="-5305"/>
                        <a:pt x="2738" y="-5057"/>
                        <a:pt x="1497" y="15544"/>
                      </a:cubicBezTo>
                      <a:cubicBezTo>
                        <a:pt x="-4708" y="119539"/>
                        <a:pt x="8446" y="224279"/>
                        <a:pt x="39719" y="323558"/>
                      </a:cubicBezTo>
                      <a:cubicBezTo>
                        <a:pt x="45676" y="343414"/>
                        <a:pt x="76949" y="334975"/>
                        <a:pt x="70744" y="31512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0" name="Freeform: Shape 27">
                <a:extLst>
                  <a:ext uri="{FF2B5EF4-FFF2-40B4-BE49-F238E27FC236}">
                    <a16:creationId xmlns:a16="http://schemas.microsoft.com/office/drawing/2014/main" xmlns="" id="{1F5B6489-88C8-49FE-BC1C-53B0943C65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13197" y="3887174"/>
                <a:ext cx="497390" cy="564156"/>
              </a:xfrm>
              <a:custGeom>
                <a:avLst/>
                <a:gdLst>
                  <a:gd name="T0" fmla="*/ 497390 w 497390"/>
                  <a:gd name="T1" fmla="*/ 564156 h 564156"/>
                  <a:gd name="T2" fmla="*/ 0 w 497390"/>
                  <a:gd name="T3" fmla="*/ 564156 h 564156"/>
                  <a:gd name="T4" fmla="*/ 4219 w 497390"/>
                  <a:gd name="T5" fmla="*/ 0 h 564156"/>
                  <a:gd name="T6" fmla="*/ 497390 w 497390"/>
                  <a:gd name="T7" fmla="*/ 0 h 56415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97390" h="564156">
                    <a:moveTo>
                      <a:pt x="497390" y="564156"/>
                    </a:moveTo>
                    <a:lnTo>
                      <a:pt x="0" y="564156"/>
                    </a:lnTo>
                    <a:lnTo>
                      <a:pt x="4219" y="0"/>
                    </a:lnTo>
                    <a:lnTo>
                      <a:pt x="497390" y="0"/>
                    </a:lnTo>
                    <a:lnTo>
                      <a:pt x="497390" y="564156"/>
                    </a:lnTo>
                    <a:close/>
                  </a:path>
                </a:pathLst>
              </a:custGeom>
              <a:solidFill>
                <a:srgbClr val="FAE3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Freeform: Shape 28">
                <a:extLst>
                  <a:ext uri="{FF2B5EF4-FFF2-40B4-BE49-F238E27FC236}">
                    <a16:creationId xmlns:a16="http://schemas.microsoft.com/office/drawing/2014/main" xmlns="" id="{052F47FF-65D6-4386-BD85-A82C82D681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3501" y="4096406"/>
                <a:ext cx="1175719" cy="1403812"/>
              </a:xfrm>
              <a:custGeom>
                <a:avLst/>
                <a:gdLst>
                  <a:gd name="T0" fmla="*/ 974837 w 1175719"/>
                  <a:gd name="T1" fmla="*/ 63539 h 1403812"/>
                  <a:gd name="T2" fmla="*/ 836838 w 1175719"/>
                  <a:gd name="T3" fmla="*/ 0 h 1403812"/>
                  <a:gd name="T4" fmla="*/ 836838 w 1175719"/>
                  <a:gd name="T5" fmla="*/ 81409 h 1403812"/>
                  <a:gd name="T6" fmla="*/ 575237 w 1175719"/>
                  <a:gd name="T7" fmla="*/ 305285 h 1403812"/>
                  <a:gd name="T8" fmla="*/ 342426 w 1175719"/>
                  <a:gd name="T9" fmla="*/ 71233 h 1403812"/>
                  <a:gd name="T10" fmla="*/ 342426 w 1175719"/>
                  <a:gd name="T11" fmla="*/ 1489 h 1403812"/>
                  <a:gd name="T12" fmla="*/ 5124 w 1175719"/>
                  <a:gd name="T13" fmla="*/ 606598 h 1403812"/>
                  <a:gd name="T14" fmla="*/ 8847 w 1175719"/>
                  <a:gd name="T15" fmla="*/ 1403812 h 1403812"/>
                  <a:gd name="T16" fmla="*/ 1171411 w 1175719"/>
                  <a:gd name="T17" fmla="*/ 1403812 h 1403812"/>
                  <a:gd name="T18" fmla="*/ 1175134 w 1175719"/>
                  <a:gd name="T19" fmla="*/ 606598 h 1403812"/>
                  <a:gd name="T20" fmla="*/ 974837 w 1175719"/>
                  <a:gd name="T21" fmla="*/ 63539 h 140381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175719" h="1403812">
                    <a:moveTo>
                      <a:pt x="974837" y="63539"/>
                    </a:moveTo>
                    <a:cubicBezTo>
                      <a:pt x="938104" y="40208"/>
                      <a:pt x="892931" y="19359"/>
                      <a:pt x="836838" y="0"/>
                    </a:cubicBezTo>
                    <a:cubicBezTo>
                      <a:pt x="836838" y="0"/>
                      <a:pt x="836838" y="38471"/>
                      <a:pt x="836838" y="81409"/>
                    </a:cubicBezTo>
                    <a:cubicBezTo>
                      <a:pt x="836838" y="124596"/>
                      <a:pt x="778263" y="305285"/>
                      <a:pt x="575237" y="305285"/>
                    </a:cubicBezTo>
                    <a:cubicBezTo>
                      <a:pt x="372458" y="305285"/>
                      <a:pt x="342426" y="71233"/>
                      <a:pt x="342426" y="71233"/>
                    </a:cubicBezTo>
                    <a:lnTo>
                      <a:pt x="342426" y="1489"/>
                    </a:lnTo>
                    <a:cubicBezTo>
                      <a:pt x="22250" y="111441"/>
                      <a:pt x="20264" y="273267"/>
                      <a:pt x="5124" y="606598"/>
                    </a:cubicBezTo>
                    <a:cubicBezTo>
                      <a:pt x="-8278" y="906919"/>
                      <a:pt x="8847" y="1403812"/>
                      <a:pt x="8847" y="1403812"/>
                    </a:cubicBezTo>
                    <a:cubicBezTo>
                      <a:pt x="396286" y="1403812"/>
                      <a:pt x="783972" y="1403812"/>
                      <a:pt x="1171411" y="1403812"/>
                    </a:cubicBezTo>
                    <a:cubicBezTo>
                      <a:pt x="1171411" y="1403812"/>
                      <a:pt x="1177616" y="855293"/>
                      <a:pt x="1175134" y="606598"/>
                    </a:cubicBezTo>
                    <a:cubicBezTo>
                      <a:pt x="1172899" y="331345"/>
                      <a:pt x="1147832" y="173243"/>
                      <a:pt x="974837" y="6353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Freeform: Shape 29">
                <a:extLst>
                  <a:ext uri="{FF2B5EF4-FFF2-40B4-BE49-F238E27FC236}">
                    <a16:creationId xmlns:a16="http://schemas.microsoft.com/office/drawing/2014/main" xmlns="" id="{22C18FD5-BCDC-4BF2-AE4E-A88EE1E631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83317" y="4059176"/>
                <a:ext cx="1369064" cy="1754269"/>
              </a:xfrm>
              <a:custGeom>
                <a:avLst/>
                <a:gdLst>
                  <a:gd name="T0" fmla="*/ 1369064 w 1369064"/>
                  <a:gd name="T1" fmla="*/ 1754269 h 1754269"/>
                  <a:gd name="T2" fmla="*/ 1295846 w 1369064"/>
                  <a:gd name="T3" fmla="*/ 630673 h 1754269"/>
                  <a:gd name="T4" fmla="*/ 1258119 w 1369064"/>
                  <a:gd name="T5" fmla="*/ 289648 h 1754269"/>
                  <a:gd name="T6" fmla="*/ 1083139 w 1369064"/>
                  <a:gd name="T7" fmla="*/ 66269 h 1754269"/>
                  <a:gd name="T8" fmla="*/ 927519 w 1369064"/>
                  <a:gd name="T9" fmla="*/ 248 h 1754269"/>
                  <a:gd name="T10" fmla="*/ 907414 w 1369064"/>
                  <a:gd name="T11" fmla="*/ 629680 h 1754269"/>
                  <a:gd name="T12" fmla="*/ 661946 w 1369064"/>
                  <a:gd name="T13" fmla="*/ 1109945 h 1754269"/>
                  <a:gd name="T14" fmla="*/ 426405 w 1369064"/>
                  <a:gd name="T15" fmla="*/ 647799 h 1754269"/>
                  <a:gd name="T16" fmla="*/ 437326 w 1369064"/>
                  <a:gd name="T17" fmla="*/ 0 h 1754269"/>
                  <a:gd name="T18" fmla="*/ 74956 w 1369064"/>
                  <a:gd name="T19" fmla="*/ 618015 h 1754269"/>
                  <a:gd name="T20" fmla="*/ 74460 w 1369064"/>
                  <a:gd name="T21" fmla="*/ 629680 h 1754269"/>
                  <a:gd name="T22" fmla="*/ 0 w 1369064"/>
                  <a:gd name="T23" fmla="*/ 1754269 h 1754269"/>
                  <a:gd name="T24" fmla="*/ 1369064 w 1369064"/>
                  <a:gd name="T25" fmla="*/ 1754269 h 175426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369064" h="1754269">
                    <a:moveTo>
                      <a:pt x="1369064" y="1754269"/>
                    </a:moveTo>
                    <a:cubicBezTo>
                      <a:pt x="1344741" y="1440546"/>
                      <a:pt x="1297583" y="813347"/>
                      <a:pt x="1295846" y="630673"/>
                    </a:cubicBezTo>
                    <a:cubicBezTo>
                      <a:pt x="1294357" y="491930"/>
                      <a:pt x="1287407" y="380985"/>
                      <a:pt x="1258119" y="289648"/>
                    </a:cubicBezTo>
                    <a:cubicBezTo>
                      <a:pt x="1227095" y="193347"/>
                      <a:pt x="1171498" y="122362"/>
                      <a:pt x="1083139" y="66269"/>
                    </a:cubicBezTo>
                    <a:cubicBezTo>
                      <a:pt x="1044172" y="41449"/>
                      <a:pt x="984853" y="19856"/>
                      <a:pt x="927519" y="248"/>
                    </a:cubicBezTo>
                    <a:cubicBezTo>
                      <a:pt x="927519" y="248"/>
                      <a:pt x="938439" y="338047"/>
                      <a:pt x="907414" y="629680"/>
                    </a:cubicBezTo>
                    <a:cubicBezTo>
                      <a:pt x="879865" y="888055"/>
                      <a:pt x="753035" y="1109945"/>
                      <a:pt x="661946" y="1109945"/>
                    </a:cubicBezTo>
                    <a:cubicBezTo>
                      <a:pt x="542563" y="1109945"/>
                      <a:pt x="439312" y="902947"/>
                      <a:pt x="426405" y="647799"/>
                    </a:cubicBezTo>
                    <a:cubicBezTo>
                      <a:pt x="411265" y="345493"/>
                      <a:pt x="437326" y="0"/>
                      <a:pt x="437326" y="0"/>
                    </a:cubicBezTo>
                    <a:cubicBezTo>
                      <a:pt x="104243" y="114171"/>
                      <a:pt x="89600" y="293123"/>
                      <a:pt x="74956" y="618015"/>
                    </a:cubicBezTo>
                    <a:lnTo>
                      <a:pt x="74460" y="629680"/>
                    </a:lnTo>
                    <a:cubicBezTo>
                      <a:pt x="64532" y="848592"/>
                      <a:pt x="21841" y="1449481"/>
                      <a:pt x="0" y="1754269"/>
                    </a:cubicBezTo>
                    <a:lnTo>
                      <a:pt x="1369064" y="1754269"/>
                    </a:lnTo>
                    <a:close/>
                  </a:path>
                </a:pathLst>
              </a:custGeom>
              <a:solidFill>
                <a:srgbClr val="A88F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Freeform: Shape 30">
                <a:extLst>
                  <a:ext uri="{FF2B5EF4-FFF2-40B4-BE49-F238E27FC236}">
                    <a16:creationId xmlns:a16="http://schemas.microsoft.com/office/drawing/2014/main" xmlns="" id="{738204D3-E791-4C1E-BF81-A49BC46CCD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51006" y="4701980"/>
                <a:ext cx="117011" cy="1111465"/>
              </a:xfrm>
              <a:custGeom>
                <a:avLst/>
                <a:gdLst>
                  <a:gd name="T0" fmla="*/ 85986 w 117011"/>
                  <a:gd name="T1" fmla="*/ 1009952 h 1111465"/>
                  <a:gd name="T2" fmla="*/ 91199 w 117011"/>
                  <a:gd name="T3" fmla="*/ 1111465 h 1111465"/>
                  <a:gd name="T4" fmla="*/ 117011 w 117011"/>
                  <a:gd name="T5" fmla="*/ 1111465 h 1111465"/>
                  <a:gd name="T6" fmla="*/ 56451 w 117011"/>
                  <a:gd name="T7" fmla="*/ 293650 h 1111465"/>
                  <a:gd name="T8" fmla="*/ 25674 w 117011"/>
                  <a:gd name="T9" fmla="*/ 12193 h 1111465"/>
                  <a:gd name="T10" fmla="*/ 110 w 117011"/>
                  <a:gd name="T11" fmla="*/ 12193 h 1111465"/>
                  <a:gd name="T12" fmla="*/ 85986 w 117011"/>
                  <a:gd name="T13" fmla="*/ 1009952 h 111146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17011" h="1111465">
                    <a:moveTo>
                      <a:pt x="85986" y="1009952"/>
                    </a:moveTo>
                    <a:cubicBezTo>
                      <a:pt x="87724" y="1043707"/>
                      <a:pt x="89461" y="1077710"/>
                      <a:pt x="91199" y="1111465"/>
                    </a:cubicBezTo>
                    <a:lnTo>
                      <a:pt x="117011" y="1111465"/>
                    </a:lnTo>
                    <a:cubicBezTo>
                      <a:pt x="104105" y="838447"/>
                      <a:pt x="84001" y="565676"/>
                      <a:pt x="56451" y="293650"/>
                    </a:cubicBezTo>
                    <a:cubicBezTo>
                      <a:pt x="47019" y="199831"/>
                      <a:pt x="36595" y="106012"/>
                      <a:pt x="25674" y="12193"/>
                    </a:cubicBezTo>
                    <a:cubicBezTo>
                      <a:pt x="23689" y="-3940"/>
                      <a:pt x="-1876" y="-4188"/>
                      <a:pt x="110" y="12193"/>
                    </a:cubicBezTo>
                    <a:cubicBezTo>
                      <a:pt x="39077" y="343787"/>
                      <a:pt x="68116" y="676621"/>
                      <a:pt x="85986" y="1009952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Freeform: Shape 31">
                <a:extLst>
                  <a:ext uri="{FF2B5EF4-FFF2-40B4-BE49-F238E27FC236}">
                    <a16:creationId xmlns:a16="http://schemas.microsoft.com/office/drawing/2014/main" xmlns="" id="{08154FBA-E894-46FD-B9E2-6F52AA0EB5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20260" y="5648144"/>
                <a:ext cx="303330" cy="25564"/>
              </a:xfrm>
              <a:custGeom>
                <a:avLst/>
                <a:gdLst>
                  <a:gd name="T0" fmla="*/ 290951 w 303330"/>
                  <a:gd name="T1" fmla="*/ 0 h 25564"/>
                  <a:gd name="T2" fmla="*/ 12472 w 303330"/>
                  <a:gd name="T3" fmla="*/ 0 h 25564"/>
                  <a:gd name="T4" fmla="*/ 12472 w 303330"/>
                  <a:gd name="T5" fmla="*/ 25565 h 25564"/>
                  <a:gd name="T6" fmla="*/ 290951 w 303330"/>
                  <a:gd name="T7" fmla="*/ 25565 h 25564"/>
                  <a:gd name="T8" fmla="*/ 290951 w 303330"/>
                  <a:gd name="T9" fmla="*/ 0 h 2556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03330" h="25564">
                    <a:moveTo>
                      <a:pt x="290951" y="0"/>
                    </a:moveTo>
                    <a:lnTo>
                      <a:pt x="12472" y="0"/>
                    </a:lnTo>
                    <a:cubicBezTo>
                      <a:pt x="-4157" y="0"/>
                      <a:pt x="-4157" y="25565"/>
                      <a:pt x="12472" y="25565"/>
                    </a:cubicBezTo>
                    <a:lnTo>
                      <a:pt x="290951" y="25565"/>
                    </a:lnTo>
                    <a:cubicBezTo>
                      <a:pt x="307332" y="25565"/>
                      <a:pt x="307580" y="0"/>
                      <a:pt x="290951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Freeform: Shape 32">
                <a:extLst>
                  <a:ext uri="{FF2B5EF4-FFF2-40B4-BE49-F238E27FC236}">
                    <a16:creationId xmlns:a16="http://schemas.microsoft.com/office/drawing/2014/main" xmlns="" id="{A1F40839-259C-4261-8286-0CA6F07344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99108" y="5651371"/>
                <a:ext cx="296721" cy="25566"/>
              </a:xfrm>
              <a:custGeom>
                <a:avLst/>
                <a:gdLst>
                  <a:gd name="T0" fmla="*/ 284250 w 296721"/>
                  <a:gd name="T1" fmla="*/ 0 h 25566"/>
                  <a:gd name="T2" fmla="*/ 12472 w 296721"/>
                  <a:gd name="T3" fmla="*/ 0 h 25566"/>
                  <a:gd name="T4" fmla="*/ 12472 w 296721"/>
                  <a:gd name="T5" fmla="*/ 25564 h 25566"/>
                  <a:gd name="T6" fmla="*/ 284250 w 296721"/>
                  <a:gd name="T7" fmla="*/ 25564 h 25566"/>
                  <a:gd name="T8" fmla="*/ 284250 w 296721"/>
                  <a:gd name="T9" fmla="*/ 0 h 2556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96721" h="25566">
                    <a:moveTo>
                      <a:pt x="284250" y="0"/>
                    </a:moveTo>
                    <a:lnTo>
                      <a:pt x="12472" y="0"/>
                    </a:lnTo>
                    <a:cubicBezTo>
                      <a:pt x="-4157" y="0"/>
                      <a:pt x="-4157" y="25564"/>
                      <a:pt x="12472" y="25564"/>
                    </a:cubicBezTo>
                    <a:lnTo>
                      <a:pt x="284250" y="25564"/>
                    </a:lnTo>
                    <a:cubicBezTo>
                      <a:pt x="300879" y="25813"/>
                      <a:pt x="300879" y="0"/>
                      <a:pt x="284250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6" name="Graphic 4">
                <a:extLst>
                  <a:ext uri="{FF2B5EF4-FFF2-40B4-BE49-F238E27FC236}">
                    <a16:creationId xmlns:a16="http://schemas.microsoft.com/office/drawing/2014/main" xmlns="" id="{D216DB03-13D8-4CEB-8726-8C077006283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408633" y="3314331"/>
                <a:ext cx="2021128" cy="2499362"/>
                <a:chOff x="8408633" y="3314331"/>
                <a:chExt cx="2021128" cy="2499362"/>
              </a:xfrm>
            </p:grpSpPr>
            <p:grpSp>
              <p:nvGrpSpPr>
                <p:cNvPr id="83" name="Graphic 4">
                  <a:extLst>
                    <a:ext uri="{FF2B5EF4-FFF2-40B4-BE49-F238E27FC236}">
                      <a16:creationId xmlns:a16="http://schemas.microsoft.com/office/drawing/2014/main" xmlns="" id="{20117AA5-F4E4-4DB2-AB3E-F698B60000D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8408633" y="3314331"/>
                  <a:ext cx="532978" cy="711598"/>
                  <a:chOff x="8408633" y="3314331"/>
                  <a:chExt cx="532978" cy="711598"/>
                </a:xfrm>
              </p:grpSpPr>
              <p:sp>
                <p:nvSpPr>
                  <p:cNvPr id="87" name="Freeform: Shape 94">
                    <a:extLst>
                      <a:ext uri="{FF2B5EF4-FFF2-40B4-BE49-F238E27FC236}">
                        <a16:creationId xmlns:a16="http://schemas.microsoft.com/office/drawing/2014/main" xmlns="" id="{8CC57233-BF46-4923-9C95-75AF286B0ED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519087" y="3532684"/>
                    <a:ext cx="412943" cy="489509"/>
                  </a:xfrm>
                  <a:custGeom>
                    <a:avLst/>
                    <a:gdLst>
                      <a:gd name="T0" fmla="*/ 300177 w 412943"/>
                      <a:gd name="T1" fmla="*/ 489510 h 489509"/>
                      <a:gd name="T2" fmla="*/ 204124 w 412943"/>
                      <a:gd name="T3" fmla="*/ 419766 h 489509"/>
                      <a:gd name="T4" fmla="*/ 83748 w 412943"/>
                      <a:gd name="T5" fmla="*/ 392216 h 489509"/>
                      <a:gd name="T6" fmla="*/ 51978 w 412943"/>
                      <a:gd name="T7" fmla="*/ 369630 h 489509"/>
                      <a:gd name="T8" fmla="*/ 44532 w 412943"/>
                      <a:gd name="T9" fmla="*/ 332400 h 489509"/>
                      <a:gd name="T10" fmla="*/ 52475 w 412943"/>
                      <a:gd name="T11" fmla="*/ 321231 h 489509"/>
                      <a:gd name="T12" fmla="*/ 40313 w 412943"/>
                      <a:gd name="T13" fmla="*/ 317012 h 489509"/>
                      <a:gd name="T14" fmla="*/ 105 w 412943"/>
                      <a:gd name="T15" fmla="*/ 267372 h 489509"/>
                      <a:gd name="T16" fmla="*/ 22691 w 412943"/>
                      <a:gd name="T17" fmla="*/ 220710 h 489509"/>
                      <a:gd name="T18" fmla="*/ 49993 w 412943"/>
                      <a:gd name="T19" fmla="*/ 205570 h 489509"/>
                      <a:gd name="T20" fmla="*/ 11522 w 412943"/>
                      <a:gd name="T21" fmla="*/ 173304 h 489509"/>
                      <a:gd name="T22" fmla="*/ 18720 w 412943"/>
                      <a:gd name="T23" fmla="*/ 114481 h 489509"/>
                      <a:gd name="T24" fmla="*/ 55453 w 412943"/>
                      <a:gd name="T25" fmla="*/ 97356 h 489509"/>
                      <a:gd name="T26" fmla="*/ 196430 w 412943"/>
                      <a:gd name="T27" fmla="*/ 5770 h 489509"/>
                      <a:gd name="T28" fmla="*/ 310601 w 412943"/>
                      <a:gd name="T29" fmla="*/ 23889 h 489509"/>
                      <a:gd name="T30" fmla="*/ 349320 w 412943"/>
                      <a:gd name="T31" fmla="*/ 100086 h 489509"/>
                      <a:gd name="T32" fmla="*/ 411370 w 412943"/>
                      <a:gd name="T33" fmla="*/ 307332 h 489509"/>
                      <a:gd name="T34" fmla="*/ 300177 w 412943"/>
                      <a:gd name="T35" fmla="*/ 489510 h 489509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</a:gdLst>
                    <a:ahLst/>
                    <a:cxnLst>
                      <a:cxn ang="T36">
                        <a:pos x="T0" y="T1"/>
                      </a:cxn>
                      <a:cxn ang="T37">
                        <a:pos x="T2" y="T3"/>
                      </a:cxn>
                      <a:cxn ang="T38">
                        <a:pos x="T4" y="T5"/>
                      </a:cxn>
                      <a:cxn ang="T39">
                        <a:pos x="T6" y="T7"/>
                      </a:cxn>
                      <a:cxn ang="T40">
                        <a:pos x="T8" y="T9"/>
                      </a:cxn>
                      <a:cxn ang="T41">
                        <a:pos x="T10" y="T11"/>
                      </a:cxn>
                      <a:cxn ang="T42">
                        <a:pos x="T12" y="T13"/>
                      </a:cxn>
                      <a:cxn ang="T43">
                        <a:pos x="T14" y="T15"/>
                      </a:cxn>
                      <a:cxn ang="T44">
                        <a:pos x="T16" y="T17"/>
                      </a:cxn>
                      <a:cxn ang="T45">
                        <a:pos x="T18" y="T19"/>
                      </a:cxn>
                      <a:cxn ang="T46">
                        <a:pos x="T20" y="T21"/>
                      </a:cxn>
                      <a:cxn ang="T47">
                        <a:pos x="T22" y="T23"/>
                      </a:cxn>
                      <a:cxn ang="T48">
                        <a:pos x="T24" y="T25"/>
                      </a:cxn>
                      <a:cxn ang="T49">
                        <a:pos x="T26" y="T27"/>
                      </a:cxn>
                      <a:cxn ang="T50">
                        <a:pos x="T28" y="T29"/>
                      </a:cxn>
                      <a:cxn ang="T51">
                        <a:pos x="T30" y="T31"/>
                      </a:cxn>
                      <a:cxn ang="T52">
                        <a:pos x="T32" y="T33"/>
                      </a:cxn>
                      <a:cxn ang="T53">
                        <a:pos x="T34" y="T35"/>
                      </a:cxn>
                    </a:cxnLst>
                    <a:rect l="0" t="0" r="r" b="b"/>
                    <a:pathLst>
                      <a:path w="412943" h="489509">
                        <a:moveTo>
                          <a:pt x="300177" y="489510"/>
                        </a:moveTo>
                        <a:cubicBezTo>
                          <a:pt x="286030" y="450791"/>
                          <a:pt x="244332" y="429446"/>
                          <a:pt x="204124" y="419766"/>
                        </a:cubicBezTo>
                        <a:cubicBezTo>
                          <a:pt x="163916" y="410334"/>
                          <a:pt x="121722" y="408845"/>
                          <a:pt x="83748" y="392216"/>
                        </a:cubicBezTo>
                        <a:cubicBezTo>
                          <a:pt x="71586" y="387004"/>
                          <a:pt x="59921" y="380054"/>
                          <a:pt x="51978" y="369630"/>
                        </a:cubicBezTo>
                        <a:cubicBezTo>
                          <a:pt x="44036" y="359205"/>
                          <a:pt x="40065" y="344810"/>
                          <a:pt x="44532" y="332400"/>
                        </a:cubicBezTo>
                        <a:cubicBezTo>
                          <a:pt x="46021" y="328181"/>
                          <a:pt x="49000" y="324209"/>
                          <a:pt x="52475" y="321231"/>
                        </a:cubicBezTo>
                        <a:cubicBezTo>
                          <a:pt x="48255" y="319990"/>
                          <a:pt x="44284" y="318749"/>
                          <a:pt x="40313" y="317012"/>
                        </a:cubicBezTo>
                        <a:cubicBezTo>
                          <a:pt x="19712" y="308325"/>
                          <a:pt x="1594" y="289710"/>
                          <a:pt x="105" y="267372"/>
                        </a:cubicBezTo>
                        <a:cubicBezTo>
                          <a:pt x="-1136" y="249502"/>
                          <a:pt x="8792" y="232128"/>
                          <a:pt x="22691" y="220710"/>
                        </a:cubicBezTo>
                        <a:cubicBezTo>
                          <a:pt x="30881" y="214009"/>
                          <a:pt x="40065" y="209293"/>
                          <a:pt x="49993" y="205570"/>
                        </a:cubicBezTo>
                        <a:cubicBezTo>
                          <a:pt x="33860" y="198373"/>
                          <a:pt x="19464" y="188445"/>
                          <a:pt x="11522" y="173304"/>
                        </a:cubicBezTo>
                        <a:cubicBezTo>
                          <a:pt x="1842" y="154690"/>
                          <a:pt x="4821" y="130118"/>
                          <a:pt x="18720" y="114481"/>
                        </a:cubicBezTo>
                        <a:cubicBezTo>
                          <a:pt x="27903" y="104057"/>
                          <a:pt x="41554" y="98100"/>
                          <a:pt x="55453" y="97356"/>
                        </a:cubicBezTo>
                        <a:cubicBezTo>
                          <a:pt x="90945" y="52680"/>
                          <a:pt x="141081" y="19670"/>
                          <a:pt x="196430" y="5770"/>
                        </a:cubicBezTo>
                        <a:cubicBezTo>
                          <a:pt x="235397" y="-4158"/>
                          <a:pt x="280817" y="-3165"/>
                          <a:pt x="310601" y="23889"/>
                        </a:cubicBezTo>
                        <a:cubicBezTo>
                          <a:pt x="331946" y="43248"/>
                          <a:pt x="341130" y="72288"/>
                          <a:pt x="349320" y="100086"/>
                        </a:cubicBezTo>
                        <a:cubicBezTo>
                          <a:pt x="369921" y="169085"/>
                          <a:pt x="374885" y="245034"/>
                          <a:pt x="411370" y="307332"/>
                        </a:cubicBezTo>
                        <a:cubicBezTo>
                          <a:pt x="428496" y="336619"/>
                          <a:pt x="300177" y="489510"/>
                          <a:pt x="300177" y="489510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8" name="Freeform: Shape 95">
                    <a:extLst>
                      <a:ext uri="{FF2B5EF4-FFF2-40B4-BE49-F238E27FC236}">
                        <a16:creationId xmlns:a16="http://schemas.microsoft.com/office/drawing/2014/main" xmlns="" id="{5DECE546-D994-4143-8C79-125CE314A6B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628596" y="3689109"/>
                    <a:ext cx="161939" cy="221395"/>
                  </a:xfrm>
                  <a:custGeom>
                    <a:avLst/>
                    <a:gdLst>
                      <a:gd name="T0" fmla="*/ 136809 w 161939"/>
                      <a:gd name="T1" fmla="*/ 19610 h 221395"/>
                      <a:gd name="T2" fmla="*/ 23879 w 161939"/>
                      <a:gd name="T3" fmla="*/ 3974 h 221395"/>
                      <a:gd name="T4" fmla="*/ 52 w 161939"/>
                      <a:gd name="T5" fmla="*/ 23333 h 221395"/>
                      <a:gd name="T6" fmla="*/ 13951 w 161939"/>
                      <a:gd name="T7" fmla="*/ 47408 h 221395"/>
                      <a:gd name="T8" fmla="*/ 62846 w 161939"/>
                      <a:gd name="T9" fmla="*/ 92580 h 221395"/>
                      <a:gd name="T10" fmla="*/ 86921 w 161939"/>
                      <a:gd name="T11" fmla="*/ 150659 h 221395"/>
                      <a:gd name="T12" fmla="*/ 101565 w 161939"/>
                      <a:gd name="T13" fmla="*/ 209979 h 221395"/>
                      <a:gd name="T14" fmla="*/ 125640 w 161939"/>
                      <a:gd name="T15" fmla="*/ 221396 h 221395"/>
                      <a:gd name="T16" fmla="*/ 151453 w 161939"/>
                      <a:gd name="T17" fmla="*/ 205759 h 221395"/>
                      <a:gd name="T18" fmla="*/ 160388 w 161939"/>
                      <a:gd name="T19" fmla="*/ 176224 h 221395"/>
                      <a:gd name="T20" fmla="*/ 161877 w 161939"/>
                      <a:gd name="T21" fmla="*/ 144454 h 221395"/>
                      <a:gd name="T22" fmla="*/ 153935 w 161939"/>
                      <a:gd name="T23" fmla="*/ 72724 h 221395"/>
                      <a:gd name="T24" fmla="*/ 136809 w 161939"/>
                      <a:gd name="T25" fmla="*/ 19610 h 221395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0" t="0" r="r" b="b"/>
                    <a:pathLst>
                      <a:path w="161939" h="221395">
                        <a:moveTo>
                          <a:pt x="136809" y="19610"/>
                        </a:moveTo>
                        <a:cubicBezTo>
                          <a:pt x="102558" y="995"/>
                          <a:pt x="61853" y="-4713"/>
                          <a:pt x="23879" y="3974"/>
                        </a:cubicBezTo>
                        <a:cubicBezTo>
                          <a:pt x="13206" y="6456"/>
                          <a:pt x="1044" y="10675"/>
                          <a:pt x="52" y="23333"/>
                        </a:cubicBezTo>
                        <a:cubicBezTo>
                          <a:pt x="-693" y="33509"/>
                          <a:pt x="6753" y="41203"/>
                          <a:pt x="13951" y="47408"/>
                        </a:cubicBezTo>
                        <a:cubicBezTo>
                          <a:pt x="31076" y="61556"/>
                          <a:pt x="49691" y="74214"/>
                          <a:pt x="62846" y="92580"/>
                        </a:cubicBezTo>
                        <a:cubicBezTo>
                          <a:pt x="75256" y="109706"/>
                          <a:pt x="83694" y="129562"/>
                          <a:pt x="86921" y="150659"/>
                        </a:cubicBezTo>
                        <a:cubicBezTo>
                          <a:pt x="90148" y="171260"/>
                          <a:pt x="86673" y="193349"/>
                          <a:pt x="101565" y="209979"/>
                        </a:cubicBezTo>
                        <a:cubicBezTo>
                          <a:pt x="107522" y="216680"/>
                          <a:pt x="116457" y="221396"/>
                          <a:pt x="125640" y="221396"/>
                        </a:cubicBezTo>
                        <a:cubicBezTo>
                          <a:pt x="136561" y="221396"/>
                          <a:pt x="145744" y="214694"/>
                          <a:pt x="151453" y="205759"/>
                        </a:cubicBezTo>
                        <a:cubicBezTo>
                          <a:pt x="157162" y="196824"/>
                          <a:pt x="158899" y="186400"/>
                          <a:pt x="160388" y="176224"/>
                        </a:cubicBezTo>
                        <a:cubicBezTo>
                          <a:pt x="161629" y="165799"/>
                          <a:pt x="162126" y="155127"/>
                          <a:pt x="161877" y="144454"/>
                        </a:cubicBezTo>
                        <a:cubicBezTo>
                          <a:pt x="161381" y="120379"/>
                          <a:pt x="157906" y="96303"/>
                          <a:pt x="153935" y="72724"/>
                        </a:cubicBezTo>
                        <a:cubicBezTo>
                          <a:pt x="151949" y="58577"/>
                          <a:pt x="142021" y="22588"/>
                          <a:pt x="136809" y="19610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9" name="Freeform: Shape 96">
                    <a:extLst>
                      <a:ext uri="{FF2B5EF4-FFF2-40B4-BE49-F238E27FC236}">
                        <a16:creationId xmlns:a16="http://schemas.microsoft.com/office/drawing/2014/main" xmlns="" id="{CF4B5EA1-7AB3-4B92-A14F-ECF958E1E72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427989" y="3338233"/>
                    <a:ext cx="244589" cy="319356"/>
                  </a:xfrm>
                  <a:custGeom>
                    <a:avLst/>
                    <a:gdLst>
                      <a:gd name="T0" fmla="*/ 170626 w 244589"/>
                      <a:gd name="T1" fmla="*/ 319357 h 319356"/>
                      <a:gd name="T2" fmla="*/ 19225 w 244589"/>
                      <a:gd name="T3" fmla="*/ 76370 h 319356"/>
                      <a:gd name="T4" fmla="*/ 362 w 244589"/>
                      <a:gd name="T5" fmla="*/ 37403 h 319356"/>
                      <a:gd name="T6" fmla="*/ 18480 w 244589"/>
                      <a:gd name="T7" fmla="*/ 1414 h 319356"/>
                      <a:gd name="T8" fmla="*/ 65886 w 244589"/>
                      <a:gd name="T9" fmla="*/ 24745 h 319356"/>
                      <a:gd name="T10" fmla="*/ 244589 w 244589"/>
                      <a:gd name="T11" fmla="*/ 249117 h 319356"/>
                      <a:gd name="T12" fmla="*/ 170626 w 244589"/>
                      <a:gd name="T13" fmla="*/ 319357 h 31935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244589" h="319356">
                        <a:moveTo>
                          <a:pt x="170626" y="319357"/>
                        </a:moveTo>
                        <a:cubicBezTo>
                          <a:pt x="119994" y="245890"/>
                          <a:pt x="69858" y="149589"/>
                          <a:pt x="19225" y="76370"/>
                        </a:cubicBezTo>
                        <a:cubicBezTo>
                          <a:pt x="11034" y="64457"/>
                          <a:pt x="2347" y="51798"/>
                          <a:pt x="362" y="37403"/>
                        </a:cubicBezTo>
                        <a:cubicBezTo>
                          <a:pt x="-1624" y="23007"/>
                          <a:pt x="4581" y="6130"/>
                          <a:pt x="18480" y="1414"/>
                        </a:cubicBezTo>
                        <a:cubicBezTo>
                          <a:pt x="36102" y="-4791"/>
                          <a:pt x="53476" y="10598"/>
                          <a:pt x="65886" y="24745"/>
                        </a:cubicBezTo>
                        <a:cubicBezTo>
                          <a:pt x="128929" y="96723"/>
                          <a:pt x="188496" y="171430"/>
                          <a:pt x="244589" y="249117"/>
                        </a:cubicBezTo>
                        <a:lnTo>
                          <a:pt x="170626" y="319357"/>
                        </a:lnTo>
                        <a:close/>
                      </a:path>
                    </a:pathLst>
                  </a:custGeom>
                  <a:solidFill>
                    <a:srgbClr val="FAE3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0" name="Freeform: Shape 97">
                    <a:extLst>
                      <a:ext uri="{FF2B5EF4-FFF2-40B4-BE49-F238E27FC236}">
                        <a16:creationId xmlns:a16="http://schemas.microsoft.com/office/drawing/2014/main" xmlns="" id="{DCDD18EA-50AF-4C4F-8665-5CA2CAA3350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889879" y="3760712"/>
                    <a:ext cx="51731" cy="85632"/>
                  </a:xfrm>
                  <a:custGeom>
                    <a:avLst/>
                    <a:gdLst>
                      <a:gd name="T0" fmla="*/ 370 w 51731"/>
                      <a:gd name="T1" fmla="*/ 11794 h 85632"/>
                      <a:gd name="T2" fmla="*/ 33629 w 51731"/>
                      <a:gd name="T3" fmla="*/ 80794 h 85632"/>
                      <a:gd name="T4" fmla="*/ 46783 w 51731"/>
                      <a:gd name="T5" fmla="*/ 84268 h 85632"/>
                      <a:gd name="T6" fmla="*/ 50258 w 51731"/>
                      <a:gd name="T7" fmla="*/ 71114 h 85632"/>
                      <a:gd name="T8" fmla="*/ 18985 w 51731"/>
                      <a:gd name="T9" fmla="*/ 6831 h 85632"/>
                      <a:gd name="T10" fmla="*/ 370 w 51731"/>
                      <a:gd name="T11" fmla="*/ 11794 h 85632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0" t="0" r="r" b="b"/>
                    <a:pathLst>
                      <a:path w="51731" h="85632">
                        <a:moveTo>
                          <a:pt x="370" y="11794"/>
                        </a:moveTo>
                        <a:cubicBezTo>
                          <a:pt x="7071" y="36614"/>
                          <a:pt x="18240" y="60193"/>
                          <a:pt x="33629" y="80794"/>
                        </a:cubicBezTo>
                        <a:cubicBezTo>
                          <a:pt x="36855" y="85013"/>
                          <a:pt x="42067" y="87247"/>
                          <a:pt x="46783" y="84268"/>
                        </a:cubicBezTo>
                        <a:cubicBezTo>
                          <a:pt x="51003" y="81786"/>
                          <a:pt x="53484" y="75333"/>
                          <a:pt x="50258" y="71114"/>
                        </a:cubicBezTo>
                        <a:cubicBezTo>
                          <a:pt x="35862" y="51754"/>
                          <a:pt x="25190" y="30161"/>
                          <a:pt x="18985" y="6831"/>
                        </a:cubicBezTo>
                        <a:cubicBezTo>
                          <a:pt x="16006" y="-5083"/>
                          <a:pt x="-2857" y="-119"/>
                          <a:pt x="370" y="11794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1" name="Freeform: Shape 98">
                    <a:extLst>
                      <a:ext uri="{FF2B5EF4-FFF2-40B4-BE49-F238E27FC236}">
                        <a16:creationId xmlns:a16="http://schemas.microsoft.com/office/drawing/2014/main" xmlns="" id="{3DD05CDB-A27E-441C-89FB-EB1F8DCFADC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408633" y="3314331"/>
                    <a:ext cx="491332" cy="415981"/>
                  </a:xfrm>
                  <a:custGeom>
                    <a:avLst/>
                    <a:gdLst>
                      <a:gd name="T0" fmla="*/ 462753 w 491332"/>
                      <a:gd name="T1" fmla="*/ 404812 h 415981"/>
                      <a:gd name="T2" fmla="*/ 443145 w 491332"/>
                      <a:gd name="T3" fmla="*/ 318936 h 415981"/>
                      <a:gd name="T4" fmla="*/ 377621 w 491332"/>
                      <a:gd name="T5" fmla="*/ 228839 h 415981"/>
                      <a:gd name="T6" fmla="*/ 319294 w 491332"/>
                      <a:gd name="T7" fmla="*/ 237774 h 415981"/>
                      <a:gd name="T8" fmla="*/ 212568 w 491332"/>
                      <a:gd name="T9" fmla="*/ 311738 h 415981"/>
                      <a:gd name="T10" fmla="*/ 210831 w 491332"/>
                      <a:gd name="T11" fmla="*/ 341274 h 415981"/>
                      <a:gd name="T12" fmla="*/ 251039 w 491332"/>
                      <a:gd name="T13" fmla="*/ 355917 h 415981"/>
                      <a:gd name="T14" fmla="*/ 300927 w 491332"/>
                      <a:gd name="T15" fmla="*/ 352939 h 415981"/>
                      <a:gd name="T16" fmla="*/ 363722 w 491332"/>
                      <a:gd name="T17" fmla="*/ 375525 h 415981"/>
                      <a:gd name="T18" fmla="*/ 353049 w 491332"/>
                      <a:gd name="T19" fmla="*/ 400593 h 415981"/>
                      <a:gd name="T20" fmla="*/ 301175 w 491332"/>
                      <a:gd name="T21" fmla="*/ 382226 h 415981"/>
                      <a:gd name="T22" fmla="*/ 277596 w 491332"/>
                      <a:gd name="T23" fmla="*/ 383467 h 415981"/>
                      <a:gd name="T24" fmla="*/ 214802 w 491332"/>
                      <a:gd name="T25" fmla="*/ 379000 h 415981"/>
                      <a:gd name="T26" fmla="*/ 179558 w 491332"/>
                      <a:gd name="T27" fmla="*/ 306277 h 415981"/>
                      <a:gd name="T28" fmla="*/ 203385 w 491332"/>
                      <a:gd name="T29" fmla="*/ 280465 h 415981"/>
                      <a:gd name="T30" fmla="*/ 231183 w 491332"/>
                      <a:gd name="T31" fmla="*/ 254156 h 415981"/>
                      <a:gd name="T32" fmla="*/ 95667 w 491332"/>
                      <a:gd name="T33" fmla="*/ 79424 h 415981"/>
                      <a:gd name="T34" fmla="*/ 44290 w 491332"/>
                      <a:gd name="T35" fmla="*/ 29287 h 415981"/>
                      <a:gd name="T36" fmla="*/ 32624 w 491332"/>
                      <a:gd name="T37" fmla="*/ 66269 h 415981"/>
                      <a:gd name="T38" fmla="*/ 84250 w 491332"/>
                      <a:gd name="T39" fmla="*/ 156365 h 415981"/>
                      <a:gd name="T40" fmla="*/ 161688 w 491332"/>
                      <a:gd name="T41" fmla="*/ 270040 h 415981"/>
                      <a:gd name="T42" fmla="*/ 156476 w 491332"/>
                      <a:gd name="T43" fmla="*/ 290393 h 415981"/>
                      <a:gd name="T44" fmla="*/ 136620 w 491332"/>
                      <a:gd name="T45" fmla="*/ 285429 h 415981"/>
                      <a:gd name="T46" fmla="*/ 17981 w 491332"/>
                      <a:gd name="T47" fmla="*/ 105981 h 415981"/>
                      <a:gd name="T48" fmla="*/ 39326 w 491332"/>
                      <a:gd name="T49" fmla="*/ 248 h 415981"/>
                      <a:gd name="T50" fmla="*/ 91944 w 491332"/>
                      <a:gd name="T51" fmla="*/ 27302 h 415981"/>
                      <a:gd name="T52" fmla="*/ 132649 w 491332"/>
                      <a:gd name="T53" fmla="*/ 79424 h 415981"/>
                      <a:gd name="T54" fmla="*/ 255755 w 491332"/>
                      <a:gd name="T55" fmla="*/ 238271 h 415981"/>
                      <a:gd name="T56" fmla="*/ 366452 w 491332"/>
                      <a:gd name="T57" fmla="*/ 198063 h 415981"/>
                      <a:gd name="T58" fmla="*/ 449350 w 491332"/>
                      <a:gd name="T59" fmla="*/ 249192 h 415981"/>
                      <a:gd name="T60" fmla="*/ 473673 w 491332"/>
                      <a:gd name="T61" fmla="*/ 319928 h 415981"/>
                      <a:gd name="T62" fmla="*/ 480623 w 491332"/>
                      <a:gd name="T63" fmla="*/ 414492 h 415981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0" t="0" r="r" b="b"/>
                    <a:pathLst>
                      <a:path w="491332" h="415981">
                        <a:moveTo>
                          <a:pt x="477148" y="415981"/>
                        </a:moveTo>
                        <a:cubicBezTo>
                          <a:pt x="470199" y="415981"/>
                          <a:pt x="463994" y="411265"/>
                          <a:pt x="462753" y="404812"/>
                        </a:cubicBezTo>
                        <a:cubicBezTo>
                          <a:pt x="457789" y="377759"/>
                          <a:pt x="451832" y="350953"/>
                          <a:pt x="444634" y="324892"/>
                        </a:cubicBezTo>
                        <a:lnTo>
                          <a:pt x="443145" y="318936"/>
                        </a:lnTo>
                        <a:cubicBezTo>
                          <a:pt x="437437" y="297342"/>
                          <a:pt x="431232" y="275004"/>
                          <a:pt x="419566" y="256389"/>
                        </a:cubicBezTo>
                        <a:cubicBezTo>
                          <a:pt x="409638" y="240753"/>
                          <a:pt x="395243" y="231321"/>
                          <a:pt x="377621" y="228839"/>
                        </a:cubicBezTo>
                        <a:cubicBezTo>
                          <a:pt x="373898" y="228343"/>
                          <a:pt x="370175" y="228095"/>
                          <a:pt x="366452" y="228095"/>
                        </a:cubicBezTo>
                        <a:cubicBezTo>
                          <a:pt x="352305" y="228095"/>
                          <a:pt x="336420" y="231321"/>
                          <a:pt x="319294" y="237774"/>
                        </a:cubicBezTo>
                        <a:cubicBezTo>
                          <a:pt x="302168" y="244228"/>
                          <a:pt x="284298" y="254404"/>
                          <a:pt x="263449" y="269792"/>
                        </a:cubicBezTo>
                        <a:cubicBezTo>
                          <a:pt x="246572" y="282202"/>
                          <a:pt x="229446" y="296349"/>
                          <a:pt x="212568" y="311738"/>
                        </a:cubicBezTo>
                        <a:cubicBezTo>
                          <a:pt x="206612" y="317198"/>
                          <a:pt x="204378" y="321169"/>
                          <a:pt x="204626" y="325885"/>
                        </a:cubicBezTo>
                        <a:cubicBezTo>
                          <a:pt x="204626" y="330849"/>
                          <a:pt x="206860" y="336310"/>
                          <a:pt x="210831" y="341274"/>
                        </a:cubicBezTo>
                        <a:cubicBezTo>
                          <a:pt x="218525" y="350705"/>
                          <a:pt x="231432" y="355669"/>
                          <a:pt x="249550" y="355917"/>
                        </a:cubicBezTo>
                        <a:lnTo>
                          <a:pt x="251039" y="355917"/>
                        </a:lnTo>
                        <a:cubicBezTo>
                          <a:pt x="259230" y="355917"/>
                          <a:pt x="267420" y="355173"/>
                          <a:pt x="275611" y="354428"/>
                        </a:cubicBezTo>
                        <a:cubicBezTo>
                          <a:pt x="283801" y="353683"/>
                          <a:pt x="292488" y="352939"/>
                          <a:pt x="300927" y="352939"/>
                        </a:cubicBezTo>
                        <a:cubicBezTo>
                          <a:pt x="303409" y="352939"/>
                          <a:pt x="305643" y="352939"/>
                          <a:pt x="307877" y="353187"/>
                        </a:cubicBezTo>
                        <a:cubicBezTo>
                          <a:pt x="332200" y="354428"/>
                          <a:pt x="351064" y="361874"/>
                          <a:pt x="363722" y="375525"/>
                        </a:cubicBezTo>
                        <a:cubicBezTo>
                          <a:pt x="367941" y="379992"/>
                          <a:pt x="368934" y="385701"/>
                          <a:pt x="366700" y="391161"/>
                        </a:cubicBezTo>
                        <a:cubicBezTo>
                          <a:pt x="364218" y="396870"/>
                          <a:pt x="358758" y="400593"/>
                          <a:pt x="353049" y="400593"/>
                        </a:cubicBezTo>
                        <a:cubicBezTo>
                          <a:pt x="349326" y="400593"/>
                          <a:pt x="345851" y="399104"/>
                          <a:pt x="343121" y="396125"/>
                        </a:cubicBezTo>
                        <a:cubicBezTo>
                          <a:pt x="334186" y="386694"/>
                          <a:pt x="320783" y="382226"/>
                          <a:pt x="301175" y="382226"/>
                        </a:cubicBezTo>
                        <a:cubicBezTo>
                          <a:pt x="297204" y="382226"/>
                          <a:pt x="292737" y="382474"/>
                          <a:pt x="287773" y="382723"/>
                        </a:cubicBezTo>
                        <a:cubicBezTo>
                          <a:pt x="284546" y="382971"/>
                          <a:pt x="281071" y="383219"/>
                          <a:pt x="277596" y="383467"/>
                        </a:cubicBezTo>
                        <a:cubicBezTo>
                          <a:pt x="268661" y="384212"/>
                          <a:pt x="259726" y="384956"/>
                          <a:pt x="250543" y="384956"/>
                        </a:cubicBezTo>
                        <a:cubicBezTo>
                          <a:pt x="236395" y="384956"/>
                          <a:pt x="225227" y="382971"/>
                          <a:pt x="214802" y="379000"/>
                        </a:cubicBezTo>
                        <a:cubicBezTo>
                          <a:pt x="195691" y="371554"/>
                          <a:pt x="180551" y="354428"/>
                          <a:pt x="176332" y="335813"/>
                        </a:cubicBezTo>
                        <a:cubicBezTo>
                          <a:pt x="174098" y="325389"/>
                          <a:pt x="175091" y="315213"/>
                          <a:pt x="179558" y="306277"/>
                        </a:cubicBezTo>
                        <a:cubicBezTo>
                          <a:pt x="184274" y="296846"/>
                          <a:pt x="192216" y="290144"/>
                          <a:pt x="199662" y="283691"/>
                        </a:cubicBezTo>
                        <a:cubicBezTo>
                          <a:pt x="200903" y="282698"/>
                          <a:pt x="202144" y="281706"/>
                          <a:pt x="203385" y="280465"/>
                        </a:cubicBezTo>
                        <a:cubicBezTo>
                          <a:pt x="212072" y="273019"/>
                          <a:pt x="222248" y="264332"/>
                          <a:pt x="232921" y="255893"/>
                        </a:cubicBezTo>
                        <a:cubicBezTo>
                          <a:pt x="232424" y="255397"/>
                          <a:pt x="231928" y="254652"/>
                          <a:pt x="231183" y="254156"/>
                        </a:cubicBezTo>
                        <a:lnTo>
                          <a:pt x="107084" y="94316"/>
                        </a:lnTo>
                        <a:cubicBezTo>
                          <a:pt x="103361" y="89352"/>
                          <a:pt x="99390" y="84388"/>
                          <a:pt x="95667" y="79424"/>
                        </a:cubicBezTo>
                        <a:cubicBezTo>
                          <a:pt x="87476" y="68751"/>
                          <a:pt x="79037" y="57582"/>
                          <a:pt x="70350" y="47158"/>
                        </a:cubicBezTo>
                        <a:cubicBezTo>
                          <a:pt x="58189" y="32514"/>
                          <a:pt x="49254" y="29287"/>
                          <a:pt x="44290" y="29287"/>
                        </a:cubicBezTo>
                        <a:cubicBezTo>
                          <a:pt x="42304" y="29287"/>
                          <a:pt x="40318" y="29784"/>
                          <a:pt x="38333" y="30777"/>
                        </a:cubicBezTo>
                        <a:cubicBezTo>
                          <a:pt x="24682" y="37478"/>
                          <a:pt x="30639" y="59568"/>
                          <a:pt x="32624" y="66269"/>
                        </a:cubicBezTo>
                        <a:cubicBezTo>
                          <a:pt x="38581" y="84636"/>
                          <a:pt x="48509" y="102010"/>
                          <a:pt x="57692" y="116653"/>
                        </a:cubicBezTo>
                        <a:cubicBezTo>
                          <a:pt x="66131" y="130056"/>
                          <a:pt x="75314" y="143459"/>
                          <a:pt x="84250" y="156365"/>
                        </a:cubicBezTo>
                        <a:cubicBezTo>
                          <a:pt x="86732" y="160088"/>
                          <a:pt x="89214" y="163811"/>
                          <a:pt x="91696" y="167286"/>
                        </a:cubicBezTo>
                        <a:lnTo>
                          <a:pt x="161688" y="270040"/>
                        </a:lnTo>
                        <a:cubicBezTo>
                          <a:pt x="163673" y="273019"/>
                          <a:pt x="164418" y="276742"/>
                          <a:pt x="163425" y="280713"/>
                        </a:cubicBezTo>
                        <a:cubicBezTo>
                          <a:pt x="162432" y="284684"/>
                          <a:pt x="159950" y="288407"/>
                          <a:pt x="156476" y="290393"/>
                        </a:cubicBezTo>
                        <a:cubicBezTo>
                          <a:pt x="154242" y="291634"/>
                          <a:pt x="151760" y="292378"/>
                          <a:pt x="149278" y="292378"/>
                        </a:cubicBezTo>
                        <a:cubicBezTo>
                          <a:pt x="144314" y="292378"/>
                          <a:pt x="139598" y="289896"/>
                          <a:pt x="136620" y="285429"/>
                        </a:cubicBezTo>
                        <a:cubicBezTo>
                          <a:pt x="136620" y="285429"/>
                          <a:pt x="70350" y="188135"/>
                          <a:pt x="51984" y="161081"/>
                        </a:cubicBezTo>
                        <a:cubicBezTo>
                          <a:pt x="40815" y="144700"/>
                          <a:pt x="28157" y="125837"/>
                          <a:pt x="17981" y="105981"/>
                        </a:cubicBezTo>
                        <a:cubicBezTo>
                          <a:pt x="8301" y="86870"/>
                          <a:pt x="-1131" y="66517"/>
                          <a:pt x="110" y="45420"/>
                        </a:cubicBezTo>
                        <a:cubicBezTo>
                          <a:pt x="1848" y="21097"/>
                          <a:pt x="17981" y="2482"/>
                          <a:pt x="39326" y="248"/>
                        </a:cubicBezTo>
                        <a:cubicBezTo>
                          <a:pt x="40815" y="0"/>
                          <a:pt x="42304" y="0"/>
                          <a:pt x="44041" y="0"/>
                        </a:cubicBezTo>
                        <a:cubicBezTo>
                          <a:pt x="60671" y="0"/>
                          <a:pt x="77300" y="9432"/>
                          <a:pt x="91944" y="27302"/>
                        </a:cubicBezTo>
                        <a:cubicBezTo>
                          <a:pt x="101624" y="38967"/>
                          <a:pt x="111055" y="51377"/>
                          <a:pt x="119990" y="63043"/>
                        </a:cubicBezTo>
                        <a:cubicBezTo>
                          <a:pt x="124210" y="68503"/>
                          <a:pt x="128429" y="73963"/>
                          <a:pt x="132649" y="79424"/>
                        </a:cubicBezTo>
                        <a:lnTo>
                          <a:pt x="255507" y="237774"/>
                        </a:lnTo>
                        <a:cubicBezTo>
                          <a:pt x="255507" y="238023"/>
                          <a:pt x="255755" y="238023"/>
                          <a:pt x="255755" y="238271"/>
                        </a:cubicBezTo>
                        <a:cubicBezTo>
                          <a:pt x="281319" y="220649"/>
                          <a:pt x="304650" y="209480"/>
                          <a:pt x="328726" y="203275"/>
                        </a:cubicBezTo>
                        <a:cubicBezTo>
                          <a:pt x="342128" y="199800"/>
                          <a:pt x="354787" y="198063"/>
                          <a:pt x="366452" y="198063"/>
                        </a:cubicBezTo>
                        <a:cubicBezTo>
                          <a:pt x="377373" y="198063"/>
                          <a:pt x="387797" y="199552"/>
                          <a:pt x="397228" y="202530"/>
                        </a:cubicBezTo>
                        <a:cubicBezTo>
                          <a:pt x="419070" y="209480"/>
                          <a:pt x="437188" y="225613"/>
                          <a:pt x="449350" y="249192"/>
                        </a:cubicBezTo>
                        <a:cubicBezTo>
                          <a:pt x="460519" y="270537"/>
                          <a:pt x="466724" y="294116"/>
                          <a:pt x="472929" y="316950"/>
                        </a:cubicBezTo>
                        <a:lnTo>
                          <a:pt x="473673" y="319928"/>
                        </a:lnTo>
                        <a:cubicBezTo>
                          <a:pt x="480375" y="344997"/>
                          <a:pt x="486332" y="370809"/>
                          <a:pt x="491047" y="396870"/>
                        </a:cubicBezTo>
                        <a:cubicBezTo>
                          <a:pt x="492537" y="405061"/>
                          <a:pt x="488069" y="412258"/>
                          <a:pt x="480623" y="414492"/>
                        </a:cubicBezTo>
                        <a:cubicBezTo>
                          <a:pt x="479382" y="415733"/>
                          <a:pt x="478141" y="415981"/>
                          <a:pt x="477148" y="415981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2" name="Freeform: Shape 99">
                    <a:extLst>
                      <a:ext uri="{FF2B5EF4-FFF2-40B4-BE49-F238E27FC236}">
                        <a16:creationId xmlns:a16="http://schemas.microsoft.com/office/drawing/2014/main" xmlns="" id="{810BFEF1-7C21-4DF8-87D2-D36DFE48279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505699" y="3610184"/>
                    <a:ext cx="254999" cy="346485"/>
                  </a:xfrm>
                  <a:custGeom>
                    <a:avLst/>
                    <a:gdLst>
                      <a:gd name="T0" fmla="*/ 168866 w 254999"/>
                      <a:gd name="T1" fmla="*/ 343755 h 346485"/>
                      <a:gd name="T2" fmla="*/ 104830 w 254999"/>
                      <a:gd name="T3" fmla="*/ 327871 h 346485"/>
                      <a:gd name="T4" fmla="*/ 49730 w 254999"/>
                      <a:gd name="T5" fmla="*/ 251426 h 346485"/>
                      <a:gd name="T6" fmla="*/ 4062 w 254999"/>
                      <a:gd name="T7" fmla="*/ 183171 h 346485"/>
                      <a:gd name="T8" fmla="*/ 16224 w 254999"/>
                      <a:gd name="T9" fmla="*/ 120873 h 346485"/>
                      <a:gd name="T10" fmla="*/ 66360 w 254999"/>
                      <a:gd name="T11" fmla="*/ 745 h 346485"/>
                      <a:gd name="T12" fmla="*/ 84478 w 254999"/>
                      <a:gd name="T13" fmla="*/ 12162 h 346485"/>
                      <a:gd name="T14" fmla="*/ 31116 w 254999"/>
                      <a:gd name="T15" fmla="*/ 64284 h 346485"/>
                      <a:gd name="T16" fmla="*/ 86216 w 254999"/>
                      <a:gd name="T17" fmla="*/ 117150 h 346485"/>
                      <a:gd name="T18" fmla="*/ 116248 w 254999"/>
                      <a:gd name="T19" fmla="*/ 118143 h 346485"/>
                      <a:gd name="T20" fmla="*/ 180531 w 254999"/>
                      <a:gd name="T21" fmla="*/ 109952 h 346485"/>
                      <a:gd name="T22" fmla="*/ 185743 w 254999"/>
                      <a:gd name="T23" fmla="*/ 90841 h 346485"/>
                      <a:gd name="T24" fmla="*/ 209571 w 254999"/>
                      <a:gd name="T25" fmla="*/ 85380 h 346485"/>
                      <a:gd name="T26" fmla="*/ 205599 w 254999"/>
                      <a:gd name="T27" fmla="*/ 129063 h 346485"/>
                      <a:gd name="T28" fmla="*/ 114510 w 254999"/>
                      <a:gd name="T29" fmla="*/ 147430 h 346485"/>
                      <a:gd name="T30" fmla="*/ 85223 w 254999"/>
                      <a:gd name="T31" fmla="*/ 146685 h 346485"/>
                      <a:gd name="T32" fmla="*/ 60403 w 254999"/>
                      <a:gd name="T33" fmla="*/ 147678 h 346485"/>
                      <a:gd name="T34" fmla="*/ 122453 w 254999"/>
                      <a:gd name="T35" fmla="*/ 235044 h 346485"/>
                      <a:gd name="T36" fmla="*/ 179787 w 254999"/>
                      <a:gd name="T37" fmla="*/ 238023 h 346485"/>
                      <a:gd name="T38" fmla="*/ 212301 w 254999"/>
                      <a:gd name="T39" fmla="*/ 221890 h 346485"/>
                      <a:gd name="T40" fmla="*/ 210811 w 254999"/>
                      <a:gd name="T41" fmla="*/ 188135 h 346485"/>
                      <a:gd name="T42" fmla="*/ 236376 w 254999"/>
                      <a:gd name="T43" fmla="*/ 187638 h 346485"/>
                      <a:gd name="T44" fmla="*/ 205103 w 254999"/>
                      <a:gd name="T45" fmla="*/ 264084 h 346485"/>
                      <a:gd name="T46" fmla="*/ 164150 w 254999"/>
                      <a:gd name="T47" fmla="*/ 266814 h 346485"/>
                      <a:gd name="T48" fmla="*/ 116248 w 254999"/>
                      <a:gd name="T49" fmla="*/ 264084 h 346485"/>
                      <a:gd name="T50" fmla="*/ 79018 w 254999"/>
                      <a:gd name="T51" fmla="*/ 261353 h 346485"/>
                      <a:gd name="T52" fmla="*/ 84478 w 254999"/>
                      <a:gd name="T53" fmla="*/ 286173 h 346485"/>
                      <a:gd name="T54" fmla="*/ 126672 w 254999"/>
                      <a:gd name="T55" fmla="*/ 304788 h 346485"/>
                      <a:gd name="T56" fmla="*/ 199643 w 254999"/>
                      <a:gd name="T57" fmla="*/ 317198 h 346485"/>
                      <a:gd name="T58" fmla="*/ 217513 w 254999"/>
                      <a:gd name="T59" fmla="*/ 313227 h 346485"/>
                      <a:gd name="T60" fmla="*/ 224959 w 254999"/>
                      <a:gd name="T61" fmla="*/ 277735 h 346485"/>
                      <a:gd name="T62" fmla="*/ 238113 w 254999"/>
                      <a:gd name="T63" fmla="*/ 269296 h 346485"/>
                      <a:gd name="T64" fmla="*/ 230916 w 254999"/>
                      <a:gd name="T65" fmla="*/ 339288 h 346485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0" t="0" r="r" b="b"/>
                    <a:pathLst>
                      <a:path w="254999" h="346485">
                        <a:moveTo>
                          <a:pt x="198153" y="346485"/>
                        </a:moveTo>
                        <a:cubicBezTo>
                          <a:pt x="188225" y="346485"/>
                          <a:pt x="178049" y="344996"/>
                          <a:pt x="168866" y="343755"/>
                        </a:cubicBezTo>
                        <a:lnTo>
                          <a:pt x="166136" y="343259"/>
                        </a:lnTo>
                        <a:cubicBezTo>
                          <a:pt x="145535" y="340529"/>
                          <a:pt x="124935" y="335317"/>
                          <a:pt x="104830" y="327871"/>
                        </a:cubicBezTo>
                        <a:cubicBezTo>
                          <a:pt x="86712" y="321169"/>
                          <a:pt x="61892" y="312234"/>
                          <a:pt x="50971" y="291137"/>
                        </a:cubicBezTo>
                        <a:cubicBezTo>
                          <a:pt x="44270" y="278479"/>
                          <a:pt x="44022" y="263339"/>
                          <a:pt x="49730" y="251426"/>
                        </a:cubicBezTo>
                        <a:cubicBezTo>
                          <a:pt x="47497" y="250433"/>
                          <a:pt x="45511" y="249440"/>
                          <a:pt x="43525" y="248447"/>
                        </a:cubicBezTo>
                        <a:cubicBezTo>
                          <a:pt x="18706" y="235541"/>
                          <a:pt x="3317" y="209976"/>
                          <a:pt x="4062" y="183171"/>
                        </a:cubicBezTo>
                        <a:cubicBezTo>
                          <a:pt x="4558" y="163563"/>
                          <a:pt x="13990" y="145196"/>
                          <a:pt x="29130" y="132290"/>
                        </a:cubicBezTo>
                        <a:cubicBezTo>
                          <a:pt x="24414" y="129063"/>
                          <a:pt x="19947" y="125340"/>
                          <a:pt x="16224" y="120873"/>
                        </a:cubicBezTo>
                        <a:cubicBezTo>
                          <a:pt x="-406" y="101017"/>
                          <a:pt x="-4625" y="73715"/>
                          <a:pt x="5303" y="49392"/>
                        </a:cubicBezTo>
                        <a:cubicBezTo>
                          <a:pt x="14486" y="27302"/>
                          <a:pt x="34838" y="10921"/>
                          <a:pt x="66360" y="745"/>
                        </a:cubicBezTo>
                        <a:cubicBezTo>
                          <a:pt x="67849" y="248"/>
                          <a:pt x="69586" y="0"/>
                          <a:pt x="71075" y="0"/>
                        </a:cubicBezTo>
                        <a:cubicBezTo>
                          <a:pt x="77777" y="0"/>
                          <a:pt x="83237" y="4964"/>
                          <a:pt x="84478" y="12162"/>
                        </a:cubicBezTo>
                        <a:cubicBezTo>
                          <a:pt x="85471" y="18615"/>
                          <a:pt x="82741" y="26061"/>
                          <a:pt x="74550" y="28791"/>
                        </a:cubicBezTo>
                        <a:cubicBezTo>
                          <a:pt x="50227" y="36982"/>
                          <a:pt x="35831" y="48399"/>
                          <a:pt x="31116" y="64284"/>
                        </a:cubicBezTo>
                        <a:cubicBezTo>
                          <a:pt x="26648" y="79175"/>
                          <a:pt x="30619" y="94812"/>
                          <a:pt x="41788" y="105236"/>
                        </a:cubicBezTo>
                        <a:cubicBezTo>
                          <a:pt x="53205" y="115661"/>
                          <a:pt x="70083" y="116405"/>
                          <a:pt x="86216" y="117150"/>
                        </a:cubicBezTo>
                        <a:cubicBezTo>
                          <a:pt x="87705" y="117150"/>
                          <a:pt x="89442" y="117398"/>
                          <a:pt x="90931" y="117398"/>
                        </a:cubicBezTo>
                        <a:cubicBezTo>
                          <a:pt x="100859" y="117894"/>
                          <a:pt x="108802" y="118143"/>
                          <a:pt x="116248" y="118143"/>
                        </a:cubicBezTo>
                        <a:cubicBezTo>
                          <a:pt x="129402" y="118143"/>
                          <a:pt x="141068" y="117398"/>
                          <a:pt x="151492" y="116157"/>
                        </a:cubicBezTo>
                        <a:cubicBezTo>
                          <a:pt x="162661" y="114668"/>
                          <a:pt x="172093" y="112682"/>
                          <a:pt x="180531" y="109952"/>
                        </a:cubicBezTo>
                        <a:cubicBezTo>
                          <a:pt x="183013" y="109207"/>
                          <a:pt x="186736" y="106974"/>
                          <a:pt x="188225" y="105484"/>
                        </a:cubicBezTo>
                        <a:cubicBezTo>
                          <a:pt x="184502" y="101265"/>
                          <a:pt x="183758" y="96053"/>
                          <a:pt x="185743" y="90841"/>
                        </a:cubicBezTo>
                        <a:cubicBezTo>
                          <a:pt x="187977" y="85132"/>
                          <a:pt x="193686" y="81161"/>
                          <a:pt x="199643" y="81161"/>
                        </a:cubicBezTo>
                        <a:cubicBezTo>
                          <a:pt x="203366" y="81161"/>
                          <a:pt x="206840" y="82650"/>
                          <a:pt x="209571" y="85380"/>
                        </a:cubicBezTo>
                        <a:cubicBezTo>
                          <a:pt x="215031" y="90841"/>
                          <a:pt x="217761" y="98287"/>
                          <a:pt x="217513" y="105981"/>
                        </a:cubicBezTo>
                        <a:cubicBezTo>
                          <a:pt x="217016" y="114668"/>
                          <a:pt x="212549" y="123355"/>
                          <a:pt x="205599" y="129063"/>
                        </a:cubicBezTo>
                        <a:cubicBezTo>
                          <a:pt x="193438" y="138991"/>
                          <a:pt x="176064" y="141721"/>
                          <a:pt x="162165" y="143955"/>
                        </a:cubicBezTo>
                        <a:cubicBezTo>
                          <a:pt x="147769" y="146189"/>
                          <a:pt x="132132" y="147430"/>
                          <a:pt x="114510" y="147430"/>
                        </a:cubicBezTo>
                        <a:cubicBezTo>
                          <a:pt x="114510" y="147430"/>
                          <a:pt x="114510" y="147430"/>
                          <a:pt x="114510" y="147430"/>
                        </a:cubicBezTo>
                        <a:cubicBezTo>
                          <a:pt x="105575" y="147430"/>
                          <a:pt x="96143" y="147182"/>
                          <a:pt x="85223" y="146685"/>
                        </a:cubicBezTo>
                        <a:cubicBezTo>
                          <a:pt x="79266" y="146437"/>
                          <a:pt x="72316" y="145941"/>
                          <a:pt x="65367" y="144948"/>
                        </a:cubicBezTo>
                        <a:cubicBezTo>
                          <a:pt x="63878" y="146189"/>
                          <a:pt x="62140" y="147182"/>
                          <a:pt x="60403" y="147678"/>
                        </a:cubicBezTo>
                        <a:cubicBezTo>
                          <a:pt x="42036" y="153883"/>
                          <a:pt x="30371" y="173243"/>
                          <a:pt x="33598" y="192106"/>
                        </a:cubicBezTo>
                        <a:cubicBezTo>
                          <a:pt x="40547" y="230577"/>
                          <a:pt x="87953" y="233059"/>
                          <a:pt x="122453" y="235044"/>
                        </a:cubicBezTo>
                        <a:lnTo>
                          <a:pt x="167129" y="237526"/>
                        </a:lnTo>
                        <a:cubicBezTo>
                          <a:pt x="171348" y="237775"/>
                          <a:pt x="175567" y="238023"/>
                          <a:pt x="179787" y="238023"/>
                        </a:cubicBezTo>
                        <a:cubicBezTo>
                          <a:pt x="186736" y="238023"/>
                          <a:pt x="192197" y="237278"/>
                          <a:pt x="197161" y="235789"/>
                        </a:cubicBezTo>
                        <a:cubicBezTo>
                          <a:pt x="204110" y="233803"/>
                          <a:pt x="209571" y="228591"/>
                          <a:pt x="212301" y="221890"/>
                        </a:cubicBezTo>
                        <a:cubicBezTo>
                          <a:pt x="214783" y="215437"/>
                          <a:pt x="214286" y="208239"/>
                          <a:pt x="211060" y="202282"/>
                        </a:cubicBezTo>
                        <a:cubicBezTo>
                          <a:pt x="208330" y="197814"/>
                          <a:pt x="208330" y="192602"/>
                          <a:pt x="210811" y="188135"/>
                        </a:cubicBezTo>
                        <a:cubicBezTo>
                          <a:pt x="213542" y="183419"/>
                          <a:pt x="218754" y="180440"/>
                          <a:pt x="224214" y="180440"/>
                        </a:cubicBezTo>
                        <a:cubicBezTo>
                          <a:pt x="229178" y="180440"/>
                          <a:pt x="233646" y="183171"/>
                          <a:pt x="236376" y="187638"/>
                        </a:cubicBezTo>
                        <a:cubicBezTo>
                          <a:pt x="244070" y="200793"/>
                          <a:pt x="245311" y="217422"/>
                          <a:pt x="240099" y="231818"/>
                        </a:cubicBezTo>
                        <a:cubicBezTo>
                          <a:pt x="234142" y="247703"/>
                          <a:pt x="221732" y="259120"/>
                          <a:pt x="205103" y="264084"/>
                        </a:cubicBezTo>
                        <a:cubicBezTo>
                          <a:pt x="197905" y="266317"/>
                          <a:pt x="189963" y="267310"/>
                          <a:pt x="180283" y="267310"/>
                        </a:cubicBezTo>
                        <a:cubicBezTo>
                          <a:pt x="174823" y="267310"/>
                          <a:pt x="169362" y="267062"/>
                          <a:pt x="164150" y="266814"/>
                        </a:cubicBezTo>
                        <a:lnTo>
                          <a:pt x="147273" y="265821"/>
                        </a:lnTo>
                        <a:cubicBezTo>
                          <a:pt x="136848" y="265325"/>
                          <a:pt x="126672" y="264828"/>
                          <a:pt x="116248" y="264084"/>
                        </a:cubicBezTo>
                        <a:cubicBezTo>
                          <a:pt x="104582" y="263339"/>
                          <a:pt x="92420" y="262594"/>
                          <a:pt x="80259" y="260609"/>
                        </a:cubicBezTo>
                        <a:cubicBezTo>
                          <a:pt x="80011" y="260857"/>
                          <a:pt x="79514" y="261105"/>
                          <a:pt x="79018" y="261353"/>
                        </a:cubicBezTo>
                        <a:cubicBezTo>
                          <a:pt x="75047" y="263587"/>
                          <a:pt x="74798" y="268551"/>
                          <a:pt x="75047" y="271530"/>
                        </a:cubicBezTo>
                        <a:cubicBezTo>
                          <a:pt x="75543" y="276742"/>
                          <a:pt x="78521" y="281706"/>
                          <a:pt x="84478" y="286173"/>
                        </a:cubicBezTo>
                        <a:cubicBezTo>
                          <a:pt x="95647" y="295108"/>
                          <a:pt x="111284" y="299824"/>
                          <a:pt x="124935" y="304292"/>
                        </a:cubicBezTo>
                        <a:lnTo>
                          <a:pt x="126672" y="304788"/>
                        </a:lnTo>
                        <a:cubicBezTo>
                          <a:pt x="143550" y="310000"/>
                          <a:pt x="159931" y="313723"/>
                          <a:pt x="175319" y="315461"/>
                        </a:cubicBezTo>
                        <a:cubicBezTo>
                          <a:pt x="184751" y="316453"/>
                          <a:pt x="192445" y="316950"/>
                          <a:pt x="199643" y="317198"/>
                        </a:cubicBezTo>
                        <a:lnTo>
                          <a:pt x="200139" y="317198"/>
                        </a:lnTo>
                        <a:cubicBezTo>
                          <a:pt x="206344" y="317198"/>
                          <a:pt x="212797" y="316702"/>
                          <a:pt x="217513" y="313227"/>
                        </a:cubicBezTo>
                        <a:cubicBezTo>
                          <a:pt x="224959" y="307767"/>
                          <a:pt x="227689" y="297342"/>
                          <a:pt x="224214" y="288159"/>
                        </a:cubicBezTo>
                        <a:cubicBezTo>
                          <a:pt x="222973" y="284932"/>
                          <a:pt x="223221" y="281209"/>
                          <a:pt x="224959" y="277735"/>
                        </a:cubicBezTo>
                        <a:cubicBezTo>
                          <a:pt x="226944" y="274012"/>
                          <a:pt x="230667" y="270785"/>
                          <a:pt x="234390" y="269792"/>
                        </a:cubicBezTo>
                        <a:cubicBezTo>
                          <a:pt x="235631" y="269544"/>
                          <a:pt x="236872" y="269296"/>
                          <a:pt x="238113" y="269296"/>
                        </a:cubicBezTo>
                        <a:cubicBezTo>
                          <a:pt x="244070" y="269296"/>
                          <a:pt x="249530" y="273267"/>
                          <a:pt x="252012" y="279720"/>
                        </a:cubicBezTo>
                        <a:cubicBezTo>
                          <a:pt x="260203" y="301065"/>
                          <a:pt x="251020" y="327126"/>
                          <a:pt x="230916" y="339288"/>
                        </a:cubicBezTo>
                        <a:cubicBezTo>
                          <a:pt x="221980" y="344004"/>
                          <a:pt x="211308" y="346485"/>
                          <a:pt x="198153" y="34648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3" name="Freeform: Shape 100">
                    <a:extLst>
                      <a:ext uri="{FF2B5EF4-FFF2-40B4-BE49-F238E27FC236}">
                        <a16:creationId xmlns:a16="http://schemas.microsoft.com/office/drawing/2014/main" xmlns="" id="{6BC2365F-0210-4FE0-B028-7D4A60B77AB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729416" y="3946108"/>
                    <a:ext cx="93804" cy="79822"/>
                  </a:xfrm>
                  <a:custGeom>
                    <a:avLst/>
                    <a:gdLst>
                      <a:gd name="T0" fmla="*/ 4964 w 93804"/>
                      <a:gd name="T1" fmla="*/ 17760 h 79822"/>
                      <a:gd name="T2" fmla="*/ 75701 w 93804"/>
                      <a:gd name="T3" fmla="*/ 75094 h 79822"/>
                      <a:gd name="T4" fmla="*/ 88855 w 93804"/>
                      <a:gd name="T5" fmla="*/ 78569 h 79822"/>
                      <a:gd name="T6" fmla="*/ 92330 w 93804"/>
                      <a:gd name="T7" fmla="*/ 65414 h 79822"/>
                      <a:gd name="T8" fmla="*/ 14396 w 93804"/>
                      <a:gd name="T9" fmla="*/ 1131 h 79822"/>
                      <a:gd name="T10" fmla="*/ 1241 w 93804"/>
                      <a:gd name="T11" fmla="*/ 4854 h 79822"/>
                      <a:gd name="T12" fmla="*/ 4964 w 93804"/>
                      <a:gd name="T13" fmla="*/ 17760 h 79822"/>
                      <a:gd name="T14" fmla="*/ 4964 w 93804"/>
                      <a:gd name="T15" fmla="*/ 17760 h 79822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93804" h="79822">
                        <a:moveTo>
                          <a:pt x="4964" y="17760"/>
                        </a:moveTo>
                        <a:cubicBezTo>
                          <a:pt x="32762" y="30666"/>
                          <a:pt x="57334" y="50274"/>
                          <a:pt x="75701" y="75094"/>
                        </a:cubicBezTo>
                        <a:cubicBezTo>
                          <a:pt x="78927" y="79313"/>
                          <a:pt x="84139" y="81299"/>
                          <a:pt x="88855" y="78569"/>
                        </a:cubicBezTo>
                        <a:cubicBezTo>
                          <a:pt x="93075" y="76087"/>
                          <a:pt x="95557" y="69634"/>
                          <a:pt x="92330" y="65414"/>
                        </a:cubicBezTo>
                        <a:cubicBezTo>
                          <a:pt x="71978" y="37864"/>
                          <a:pt x="45420" y="15526"/>
                          <a:pt x="14396" y="1131"/>
                        </a:cubicBezTo>
                        <a:cubicBezTo>
                          <a:pt x="9680" y="-1103"/>
                          <a:pt x="3971" y="-110"/>
                          <a:pt x="1241" y="4854"/>
                        </a:cubicBezTo>
                        <a:cubicBezTo>
                          <a:pt x="-1241" y="8825"/>
                          <a:pt x="0" y="15526"/>
                          <a:pt x="4964" y="17760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84" name="Freeform: Shape 91">
                  <a:extLst>
                    <a:ext uri="{FF2B5EF4-FFF2-40B4-BE49-F238E27FC236}">
                      <a16:creationId xmlns:a16="http://schemas.microsoft.com/office/drawing/2014/main" xmlns="" id="{EA361D6E-F046-433A-B21B-A50E03B01D5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1534" y="3756360"/>
                  <a:ext cx="1571931" cy="968981"/>
                </a:xfrm>
                <a:custGeom>
                  <a:avLst/>
                  <a:gdLst>
                    <a:gd name="T0" fmla="*/ 1548516 w 1571931"/>
                    <a:gd name="T1" fmla="*/ 394898 h 968981"/>
                    <a:gd name="T2" fmla="*/ 813847 w 1571931"/>
                    <a:gd name="T3" fmla="*/ 299838 h 968981"/>
                    <a:gd name="T4" fmla="*/ 159099 w 1571931"/>
                    <a:gd name="T5" fmla="*/ 3737 h 968981"/>
                    <a:gd name="T6" fmla="*/ 19363 w 1571931"/>
                    <a:gd name="T7" fmla="*/ 340046 h 968981"/>
                    <a:gd name="T8" fmla="*/ 1386194 w 1571931"/>
                    <a:gd name="T9" fmla="*/ 968982 h 968981"/>
                    <a:gd name="T10" fmla="*/ 1548516 w 1571931"/>
                    <a:gd name="T11" fmla="*/ 394898 h 96898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571931" h="968981">
                      <a:moveTo>
                        <a:pt x="1548516" y="394898"/>
                      </a:moveTo>
                      <a:cubicBezTo>
                        <a:pt x="1548516" y="394898"/>
                        <a:pt x="953832" y="343521"/>
                        <a:pt x="813847" y="299838"/>
                      </a:cubicBezTo>
                      <a:cubicBezTo>
                        <a:pt x="673863" y="256155"/>
                        <a:pt x="330605" y="115178"/>
                        <a:pt x="159099" y="3737"/>
                      </a:cubicBezTo>
                      <a:cubicBezTo>
                        <a:pt x="94567" y="-38209"/>
                        <a:pt x="-52614" y="285690"/>
                        <a:pt x="19363" y="340046"/>
                      </a:cubicBezTo>
                      <a:cubicBezTo>
                        <a:pt x="633407" y="802937"/>
                        <a:pt x="1386194" y="968982"/>
                        <a:pt x="1386194" y="968982"/>
                      </a:cubicBezTo>
                      <a:cubicBezTo>
                        <a:pt x="1386194" y="968982"/>
                        <a:pt x="1650526" y="430887"/>
                        <a:pt x="1548516" y="394898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5" name="Freeform: Shape 92">
                  <a:extLst>
                    <a:ext uri="{FF2B5EF4-FFF2-40B4-BE49-F238E27FC236}">
                      <a16:creationId xmlns:a16="http://schemas.microsoft.com/office/drawing/2014/main" xmlns="" id="{10213B18-A70F-4366-B1A3-CA481D821EA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73843" y="3741298"/>
                  <a:ext cx="1655918" cy="421325"/>
                </a:xfrm>
                <a:custGeom>
                  <a:avLst/>
                  <a:gdLst>
                    <a:gd name="T0" fmla="*/ 1639603 w 1655918"/>
                    <a:gd name="T1" fmla="*/ 279904 h 421325"/>
                    <a:gd name="T2" fmla="*/ 1472317 w 1655918"/>
                    <a:gd name="T3" fmla="*/ 386877 h 421325"/>
                    <a:gd name="T4" fmla="*/ 1467849 w 1655918"/>
                    <a:gd name="T5" fmla="*/ 386133 h 421325"/>
                    <a:gd name="T6" fmla="*/ 930747 w 1655918"/>
                    <a:gd name="T7" fmla="*/ 324331 h 421325"/>
                    <a:gd name="T8" fmla="*/ 417968 w 1655918"/>
                    <a:gd name="T9" fmla="*/ 152578 h 421325"/>
                    <a:gd name="T10" fmla="*/ 149665 w 1655918"/>
                    <a:gd name="T11" fmla="*/ 10360 h 421325"/>
                    <a:gd name="T12" fmla="*/ 148424 w 1655918"/>
                    <a:gd name="T13" fmla="*/ 9615 h 421325"/>
                    <a:gd name="T14" fmla="*/ 122860 w 1655918"/>
                    <a:gd name="T15" fmla="*/ 4900 h 421325"/>
                    <a:gd name="T16" fmla="*/ 1 w 1655918"/>
                    <a:gd name="T17" fmla="*/ 304227 h 421325"/>
                    <a:gd name="T18" fmla="*/ 32267 w 1655918"/>
                    <a:gd name="T19" fmla="*/ 304227 h 421325"/>
                    <a:gd name="T20" fmla="*/ 135022 w 1655918"/>
                    <a:gd name="T21" fmla="*/ 39151 h 421325"/>
                    <a:gd name="T22" fmla="*/ 627944 w 1655918"/>
                    <a:gd name="T23" fmla="*/ 271465 h 421325"/>
                    <a:gd name="T24" fmla="*/ 1160331 w 1655918"/>
                    <a:gd name="T25" fmla="*/ 397302 h 421325"/>
                    <a:gd name="T26" fmla="*/ 1463630 w 1655918"/>
                    <a:gd name="T27" fmla="*/ 418399 h 421325"/>
                    <a:gd name="T28" fmla="*/ 1480259 w 1655918"/>
                    <a:gd name="T29" fmla="*/ 419143 h 421325"/>
                    <a:gd name="T30" fmla="*/ 1646304 w 1655918"/>
                    <a:gd name="T31" fmla="*/ 317630 h 421325"/>
                    <a:gd name="T32" fmla="*/ 1639603 w 1655918"/>
                    <a:gd name="T33" fmla="*/ 279904 h 42132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0" t="0" r="r" b="b"/>
                  <a:pathLst>
                    <a:path w="1655918" h="421325">
                      <a:moveTo>
                        <a:pt x="1639603" y="279904"/>
                      </a:moveTo>
                      <a:cubicBezTo>
                        <a:pt x="1586488" y="319367"/>
                        <a:pt x="1530643" y="355108"/>
                        <a:pt x="1472317" y="386877"/>
                      </a:cubicBezTo>
                      <a:cubicBezTo>
                        <a:pt x="1470827" y="386381"/>
                        <a:pt x="1469338" y="386381"/>
                        <a:pt x="1467849" y="386133"/>
                      </a:cubicBezTo>
                      <a:cubicBezTo>
                        <a:pt x="1287160" y="384395"/>
                        <a:pt x="1106968" y="363795"/>
                        <a:pt x="930747" y="324331"/>
                      </a:cubicBezTo>
                      <a:cubicBezTo>
                        <a:pt x="754526" y="284868"/>
                        <a:pt x="582276" y="227534"/>
                        <a:pt x="417968" y="152578"/>
                      </a:cubicBezTo>
                      <a:cubicBezTo>
                        <a:pt x="325887" y="110384"/>
                        <a:pt x="236287" y="62978"/>
                        <a:pt x="149665" y="10360"/>
                      </a:cubicBezTo>
                      <a:cubicBezTo>
                        <a:pt x="149169" y="10112"/>
                        <a:pt x="148921" y="9864"/>
                        <a:pt x="148424" y="9615"/>
                      </a:cubicBezTo>
                      <a:cubicBezTo>
                        <a:pt x="143957" y="680"/>
                        <a:pt x="131795" y="-4284"/>
                        <a:pt x="122860" y="4900"/>
                      </a:cubicBezTo>
                      <a:cubicBezTo>
                        <a:pt x="45918" y="85068"/>
                        <a:pt x="1739" y="193034"/>
                        <a:pt x="1" y="304227"/>
                      </a:cubicBezTo>
                      <a:cubicBezTo>
                        <a:pt x="-247" y="325076"/>
                        <a:pt x="32019" y="325076"/>
                        <a:pt x="32267" y="304227"/>
                      </a:cubicBezTo>
                      <a:cubicBezTo>
                        <a:pt x="33756" y="206933"/>
                        <a:pt x="70490" y="111873"/>
                        <a:pt x="135022" y="39151"/>
                      </a:cubicBezTo>
                      <a:cubicBezTo>
                        <a:pt x="290642" y="133466"/>
                        <a:pt x="456191" y="211401"/>
                        <a:pt x="627944" y="271465"/>
                      </a:cubicBezTo>
                      <a:cubicBezTo>
                        <a:pt x="800443" y="331777"/>
                        <a:pt x="979146" y="373723"/>
                        <a:pt x="1160331" y="397302"/>
                      </a:cubicBezTo>
                      <a:cubicBezTo>
                        <a:pt x="1260851" y="410208"/>
                        <a:pt x="1362117" y="417406"/>
                        <a:pt x="1463630" y="418399"/>
                      </a:cubicBezTo>
                      <a:cubicBezTo>
                        <a:pt x="1468097" y="421625"/>
                        <a:pt x="1474054" y="422618"/>
                        <a:pt x="1480259" y="419143"/>
                      </a:cubicBezTo>
                      <a:cubicBezTo>
                        <a:pt x="1541316" y="386133"/>
                        <a:pt x="1590459" y="359079"/>
                        <a:pt x="1646304" y="317630"/>
                      </a:cubicBezTo>
                      <a:cubicBezTo>
                        <a:pt x="1662933" y="305716"/>
                        <a:pt x="1656232" y="267494"/>
                        <a:pt x="1639603" y="27990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6" name="Freeform: Shape 93">
                  <a:extLst>
                    <a:ext uri="{FF2B5EF4-FFF2-40B4-BE49-F238E27FC236}">
                      <a16:creationId xmlns:a16="http://schemas.microsoft.com/office/drawing/2014/main" xmlns="" id="{7D74E662-A4ED-47F0-9757-CA3BC46FC10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851990" y="4119473"/>
                  <a:ext cx="1238073" cy="1694220"/>
                </a:xfrm>
                <a:custGeom>
                  <a:avLst/>
                  <a:gdLst>
                    <a:gd name="T0" fmla="*/ 1174513 w 1238073"/>
                    <a:gd name="T1" fmla="*/ 1088367 h 1694220"/>
                    <a:gd name="T2" fmla="*/ 1133312 w 1238073"/>
                    <a:gd name="T3" fmla="*/ 1587991 h 1694220"/>
                    <a:gd name="T4" fmla="*/ 1123136 w 1238073"/>
                    <a:gd name="T5" fmla="*/ 1694220 h 1694220"/>
                    <a:gd name="T6" fmla="*/ 1155402 w 1238073"/>
                    <a:gd name="T7" fmla="*/ 1694220 h 1694220"/>
                    <a:gd name="T8" fmla="*/ 1184689 w 1238073"/>
                    <a:gd name="T9" fmla="*/ 1369080 h 1694220"/>
                    <a:gd name="T10" fmla="*/ 1221422 w 1238073"/>
                    <a:gd name="T11" fmla="*/ 869207 h 1694220"/>
                    <a:gd name="T12" fmla="*/ 1237307 w 1238073"/>
                    <a:gd name="T13" fmla="*/ 596189 h 1694220"/>
                    <a:gd name="T14" fmla="*/ 1237555 w 1238073"/>
                    <a:gd name="T15" fmla="*/ 593459 h 1694220"/>
                    <a:gd name="T16" fmla="*/ 1238052 w 1238073"/>
                    <a:gd name="T17" fmla="*/ 585516 h 1694220"/>
                    <a:gd name="T18" fmla="*/ 1210750 w 1238073"/>
                    <a:gd name="T19" fmla="*/ 574347 h 1694220"/>
                    <a:gd name="T20" fmla="*/ 734208 w 1238073"/>
                    <a:gd name="T21" fmla="*/ 403835 h 1694220"/>
                    <a:gd name="T22" fmla="*/ 270325 w 1238073"/>
                    <a:gd name="T23" fmla="*/ 164819 h 1694220"/>
                    <a:gd name="T24" fmla="*/ 23367 w 1238073"/>
                    <a:gd name="T25" fmla="*/ 2994 h 1694220"/>
                    <a:gd name="T26" fmla="*/ 6986 w 1238073"/>
                    <a:gd name="T27" fmla="*/ 30792 h 1694220"/>
                    <a:gd name="T28" fmla="*/ 455481 w 1238073"/>
                    <a:gd name="T29" fmla="*/ 306044 h 1694220"/>
                    <a:gd name="T30" fmla="*/ 934505 w 1238073"/>
                    <a:gd name="T31" fmla="*/ 518254 h 1694220"/>
                    <a:gd name="T32" fmla="*/ 1204545 w 1238073"/>
                    <a:gd name="T33" fmla="*/ 606117 h 1694220"/>
                    <a:gd name="T34" fmla="*/ 1174513 w 1238073"/>
                    <a:gd name="T35" fmla="*/ 1088367 h 1694220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1238073" h="1694220">
                      <a:moveTo>
                        <a:pt x="1174513" y="1088367"/>
                      </a:moveTo>
                      <a:cubicBezTo>
                        <a:pt x="1162351" y="1254909"/>
                        <a:pt x="1148700" y="1421450"/>
                        <a:pt x="1133312" y="1587991"/>
                      </a:cubicBezTo>
                      <a:cubicBezTo>
                        <a:pt x="1130085" y="1623484"/>
                        <a:pt x="1126611" y="1658728"/>
                        <a:pt x="1123136" y="1694220"/>
                      </a:cubicBezTo>
                      <a:lnTo>
                        <a:pt x="1155402" y="1694220"/>
                      </a:lnTo>
                      <a:cubicBezTo>
                        <a:pt x="1165826" y="1586005"/>
                        <a:pt x="1175754" y="1477543"/>
                        <a:pt x="1184689" y="1369080"/>
                      </a:cubicBezTo>
                      <a:cubicBezTo>
                        <a:pt x="1198588" y="1202538"/>
                        <a:pt x="1210998" y="1035997"/>
                        <a:pt x="1221422" y="869207"/>
                      </a:cubicBezTo>
                      <a:cubicBezTo>
                        <a:pt x="1227131" y="778367"/>
                        <a:pt x="1232591" y="687278"/>
                        <a:pt x="1237307" y="596189"/>
                      </a:cubicBezTo>
                      <a:cubicBezTo>
                        <a:pt x="1237307" y="595196"/>
                        <a:pt x="1237555" y="594451"/>
                        <a:pt x="1237555" y="593459"/>
                      </a:cubicBezTo>
                      <a:cubicBezTo>
                        <a:pt x="1237803" y="590728"/>
                        <a:pt x="1237803" y="588246"/>
                        <a:pt x="1238052" y="585516"/>
                      </a:cubicBezTo>
                      <a:cubicBezTo>
                        <a:pt x="1238796" y="569631"/>
                        <a:pt x="1220181" y="565908"/>
                        <a:pt x="1210750" y="574347"/>
                      </a:cubicBezTo>
                      <a:cubicBezTo>
                        <a:pt x="1048428" y="527934"/>
                        <a:pt x="889084" y="471097"/>
                        <a:pt x="734208" y="403835"/>
                      </a:cubicBezTo>
                      <a:cubicBezTo>
                        <a:pt x="574368" y="334587"/>
                        <a:pt x="419244" y="254667"/>
                        <a:pt x="270325" y="164819"/>
                      </a:cubicBezTo>
                      <a:cubicBezTo>
                        <a:pt x="185937" y="113938"/>
                        <a:pt x="103535" y="60079"/>
                        <a:pt x="23367" y="2994"/>
                      </a:cubicBezTo>
                      <a:cubicBezTo>
                        <a:pt x="6489" y="-9168"/>
                        <a:pt x="-9644" y="18878"/>
                        <a:pt x="6986" y="30792"/>
                      </a:cubicBezTo>
                      <a:cubicBezTo>
                        <a:pt x="150196" y="132553"/>
                        <a:pt x="300109" y="224635"/>
                        <a:pt x="455481" y="306044"/>
                      </a:cubicBezTo>
                      <a:cubicBezTo>
                        <a:pt x="610109" y="387205"/>
                        <a:pt x="770445" y="458190"/>
                        <a:pt x="934505" y="518254"/>
                      </a:cubicBezTo>
                      <a:cubicBezTo>
                        <a:pt x="1023360" y="550768"/>
                        <a:pt x="1113456" y="580056"/>
                        <a:pt x="1204545" y="606117"/>
                      </a:cubicBezTo>
                      <a:cubicBezTo>
                        <a:pt x="1196106" y="766949"/>
                        <a:pt x="1185930" y="927782"/>
                        <a:pt x="1174513" y="1088367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7" name="Graphic 4">
                <a:extLst>
                  <a:ext uri="{FF2B5EF4-FFF2-40B4-BE49-F238E27FC236}">
                    <a16:creationId xmlns:a16="http://schemas.microsoft.com/office/drawing/2014/main" xmlns="" id="{CB30E969-AA6D-4EFE-A4AA-55F6F58AB05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635854" y="2992117"/>
                <a:ext cx="2029993" cy="751396"/>
                <a:chOff x="9635854" y="2992117"/>
                <a:chExt cx="2029993" cy="751396"/>
              </a:xfrm>
            </p:grpSpPr>
            <p:grpSp>
              <p:nvGrpSpPr>
                <p:cNvPr id="77" name="Graphic 4">
                  <a:extLst>
                    <a:ext uri="{FF2B5EF4-FFF2-40B4-BE49-F238E27FC236}">
                      <a16:creationId xmlns:a16="http://schemas.microsoft.com/office/drawing/2014/main" xmlns="" id="{F7F5FC67-6787-4EEB-B1A0-BB324CD4006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9635854" y="3377070"/>
                  <a:ext cx="399749" cy="366442"/>
                  <a:chOff x="9635854" y="3377070"/>
                  <a:chExt cx="399749" cy="366442"/>
                </a:xfrm>
              </p:grpSpPr>
              <p:sp>
                <p:nvSpPr>
                  <p:cNvPr id="81" name="Freeform: Shape 88">
                    <a:extLst>
                      <a:ext uri="{FF2B5EF4-FFF2-40B4-BE49-F238E27FC236}">
                        <a16:creationId xmlns:a16="http://schemas.microsoft.com/office/drawing/2014/main" xmlns="" id="{8F3E112B-8EF2-4FF0-A053-9D7D6154B03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635854" y="3377070"/>
                    <a:ext cx="399749" cy="366442"/>
                  </a:xfrm>
                  <a:custGeom>
                    <a:avLst/>
                    <a:gdLst>
                      <a:gd name="T0" fmla="*/ 365333 w 399749"/>
                      <a:gd name="T1" fmla="*/ 350512 h 366442"/>
                      <a:gd name="T2" fmla="*/ 2963 w 399749"/>
                      <a:gd name="T3" fmla="*/ 143514 h 366442"/>
                      <a:gd name="T4" fmla="*/ 115893 w 399749"/>
                      <a:gd name="T5" fmla="*/ 8990 h 366442"/>
                      <a:gd name="T6" fmla="*/ 397103 w 399749"/>
                      <a:gd name="T7" fmla="*/ 179255 h 366442"/>
                      <a:gd name="T8" fmla="*/ 365333 w 399749"/>
                      <a:gd name="T9" fmla="*/ 350512 h 36644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399749" h="366442">
                        <a:moveTo>
                          <a:pt x="365333" y="350512"/>
                        </a:moveTo>
                        <a:cubicBezTo>
                          <a:pt x="205741" y="414299"/>
                          <a:pt x="40441" y="274563"/>
                          <a:pt x="2963" y="143514"/>
                        </a:cubicBezTo>
                        <a:cubicBezTo>
                          <a:pt x="-13915" y="80223"/>
                          <a:pt x="43667" y="27853"/>
                          <a:pt x="115893" y="8990"/>
                        </a:cubicBezTo>
                        <a:cubicBezTo>
                          <a:pt x="264813" y="-32211"/>
                          <a:pt x="406534" y="75756"/>
                          <a:pt x="397103" y="179255"/>
                        </a:cubicBezTo>
                        <a:cubicBezTo>
                          <a:pt x="402563" y="243538"/>
                          <a:pt x="402811" y="333138"/>
                          <a:pt x="365333" y="3505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2" name="Freeform: Shape 89">
                    <a:extLst>
                      <a:ext uri="{FF2B5EF4-FFF2-40B4-BE49-F238E27FC236}">
                        <a16:creationId xmlns:a16="http://schemas.microsoft.com/office/drawing/2014/main" xmlns="" id="{64ABDF2A-B852-4D10-9C01-26CE0B4ED5E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778223" y="3392514"/>
                    <a:ext cx="187852" cy="253914"/>
                  </a:xfrm>
                  <a:custGeom>
                    <a:avLst/>
                    <a:gdLst>
                      <a:gd name="T0" fmla="*/ 148504 w 187852"/>
                      <a:gd name="T1" fmla="*/ 217422 h 253914"/>
                      <a:gd name="T2" fmla="*/ 95886 w 187852"/>
                      <a:gd name="T3" fmla="*/ 253163 h 253914"/>
                      <a:gd name="T4" fmla="*/ 55678 w 187852"/>
                      <a:gd name="T5" fmla="*/ 151153 h 253914"/>
                      <a:gd name="T6" fmla="*/ 4053 w 187852"/>
                      <a:gd name="T7" fmla="*/ 114420 h 253914"/>
                      <a:gd name="T8" fmla="*/ 131875 w 187852"/>
                      <a:gd name="T9" fmla="*/ 73467 h 253914"/>
                      <a:gd name="T10" fmla="*/ 125918 w 187852"/>
                      <a:gd name="T11" fmla="*/ 0 h 253914"/>
                      <a:gd name="T12" fmla="*/ 185486 w 187852"/>
                      <a:gd name="T13" fmla="*/ 32762 h 253914"/>
                      <a:gd name="T14" fmla="*/ 148504 w 187852"/>
                      <a:gd name="T15" fmla="*/ 217422 h 25391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187852" h="253914">
                        <a:moveTo>
                          <a:pt x="148504" y="217422"/>
                        </a:moveTo>
                        <a:cubicBezTo>
                          <a:pt x="149497" y="225364"/>
                          <a:pt x="124926" y="259368"/>
                          <a:pt x="95886" y="253163"/>
                        </a:cubicBezTo>
                        <a:cubicBezTo>
                          <a:pt x="55430" y="231818"/>
                          <a:pt x="86703" y="173243"/>
                          <a:pt x="55678" y="151153"/>
                        </a:cubicBezTo>
                        <a:cubicBezTo>
                          <a:pt x="26639" y="145196"/>
                          <a:pt x="-12825" y="131545"/>
                          <a:pt x="4053" y="114420"/>
                        </a:cubicBezTo>
                        <a:cubicBezTo>
                          <a:pt x="38056" y="79920"/>
                          <a:pt x="120458" y="138743"/>
                          <a:pt x="131875" y="73467"/>
                        </a:cubicBezTo>
                        <a:cubicBezTo>
                          <a:pt x="135846" y="50633"/>
                          <a:pt x="134605" y="24323"/>
                          <a:pt x="125918" y="0"/>
                        </a:cubicBezTo>
                        <a:cubicBezTo>
                          <a:pt x="148008" y="8191"/>
                          <a:pt x="168112" y="19359"/>
                          <a:pt x="185486" y="32762"/>
                        </a:cubicBezTo>
                        <a:cubicBezTo>
                          <a:pt x="195662" y="93819"/>
                          <a:pt x="171090" y="161826"/>
                          <a:pt x="148504" y="217422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78" name="Graphic 4">
                  <a:extLst>
                    <a:ext uri="{FF2B5EF4-FFF2-40B4-BE49-F238E27FC236}">
                      <a16:creationId xmlns:a16="http://schemas.microsoft.com/office/drawing/2014/main" xmlns="" id="{7F6B2AB0-79A3-449B-9B55-F10E6FBD719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1305110" y="2992117"/>
                  <a:ext cx="360737" cy="419012"/>
                  <a:chOff x="11305110" y="2992117"/>
                  <a:chExt cx="360737" cy="419012"/>
                </a:xfrm>
              </p:grpSpPr>
              <p:sp>
                <p:nvSpPr>
                  <p:cNvPr id="79" name="Freeform: Shape 86">
                    <a:extLst>
                      <a:ext uri="{FF2B5EF4-FFF2-40B4-BE49-F238E27FC236}">
                        <a16:creationId xmlns:a16="http://schemas.microsoft.com/office/drawing/2014/main" xmlns="" id="{04880C30-22DC-4F66-874F-3E5CBC259D0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1305110" y="2992117"/>
                    <a:ext cx="360737" cy="419012"/>
                  </a:xfrm>
                  <a:custGeom>
                    <a:avLst/>
                    <a:gdLst>
                      <a:gd name="T0" fmla="*/ 117263 w 360737"/>
                      <a:gd name="T1" fmla="*/ 419012 h 419012"/>
                      <a:gd name="T2" fmla="*/ 357519 w 360737"/>
                      <a:gd name="T3" fmla="*/ 77738 h 419012"/>
                      <a:gd name="T4" fmla="*/ 198176 w 360737"/>
                      <a:gd name="T5" fmla="*/ 3775 h 419012"/>
                      <a:gd name="T6" fmla="*/ 15750 w 360737"/>
                      <a:gd name="T7" fmla="*/ 277290 h 419012"/>
                      <a:gd name="T8" fmla="*/ 117263 w 360737"/>
                      <a:gd name="T9" fmla="*/ 419012 h 41901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360737" h="419012">
                        <a:moveTo>
                          <a:pt x="117263" y="419012"/>
                        </a:moveTo>
                        <a:cubicBezTo>
                          <a:pt x="289017" y="409084"/>
                          <a:pt x="379361" y="212262"/>
                          <a:pt x="357519" y="77738"/>
                        </a:cubicBezTo>
                        <a:cubicBezTo>
                          <a:pt x="345854" y="13207"/>
                          <a:pt x="271643" y="-9876"/>
                          <a:pt x="198176" y="3775"/>
                        </a:cubicBezTo>
                        <a:cubicBezTo>
                          <a:pt x="46030" y="29588"/>
                          <a:pt x="-36620" y="187442"/>
                          <a:pt x="15750" y="277290"/>
                        </a:cubicBezTo>
                        <a:cubicBezTo>
                          <a:pt x="38336" y="338099"/>
                          <a:pt x="76062" y="419260"/>
                          <a:pt x="117263" y="4190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0" name="Freeform: Shape 87">
                    <a:extLst>
                      <a:ext uri="{FF2B5EF4-FFF2-40B4-BE49-F238E27FC236}">
                        <a16:creationId xmlns:a16="http://schemas.microsoft.com/office/drawing/2014/main" xmlns="" id="{6E10EE9F-3DBA-4D94-910E-ABBC9A693D8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1327809" y="3066877"/>
                    <a:ext cx="207440" cy="223465"/>
                  </a:xfrm>
                  <a:custGeom>
                    <a:avLst/>
                    <a:gdLst>
                      <a:gd name="T0" fmla="*/ 112186 w 207440"/>
                      <a:gd name="T1" fmla="*/ 206253 h 223465"/>
                      <a:gd name="T2" fmla="*/ 175229 w 207440"/>
                      <a:gd name="T3" fmla="*/ 216429 h 223465"/>
                      <a:gd name="T4" fmla="*/ 168279 w 207440"/>
                      <a:gd name="T5" fmla="*/ 106974 h 223465"/>
                      <a:gd name="T6" fmla="*/ 199304 w 207440"/>
                      <a:gd name="T7" fmla="*/ 51874 h 223465"/>
                      <a:gd name="T8" fmla="*/ 66021 w 207440"/>
                      <a:gd name="T9" fmla="*/ 68999 h 223465"/>
                      <a:gd name="T10" fmla="*/ 40208 w 207440"/>
                      <a:gd name="T11" fmla="*/ 0 h 223465"/>
                      <a:gd name="T12" fmla="*/ 0 w 207440"/>
                      <a:gd name="T13" fmla="*/ 54852 h 223465"/>
                      <a:gd name="T14" fmla="*/ 112186 w 207440"/>
                      <a:gd name="T15" fmla="*/ 206253 h 223465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07440" h="223465">
                        <a:moveTo>
                          <a:pt x="112186" y="206253"/>
                        </a:moveTo>
                        <a:cubicBezTo>
                          <a:pt x="114668" y="213947"/>
                          <a:pt x="151401" y="234052"/>
                          <a:pt x="175229" y="216429"/>
                        </a:cubicBezTo>
                        <a:cubicBezTo>
                          <a:pt x="202778" y="179944"/>
                          <a:pt x="149664" y="140232"/>
                          <a:pt x="168279" y="106974"/>
                        </a:cubicBezTo>
                        <a:cubicBezTo>
                          <a:pt x="192106" y="89103"/>
                          <a:pt x="222138" y="60312"/>
                          <a:pt x="199304" y="51874"/>
                        </a:cubicBezTo>
                        <a:cubicBezTo>
                          <a:pt x="153883" y="34996"/>
                          <a:pt x="104243" y="123355"/>
                          <a:pt x="66021" y="68999"/>
                        </a:cubicBezTo>
                        <a:cubicBezTo>
                          <a:pt x="52618" y="50136"/>
                          <a:pt x="42690" y="25565"/>
                          <a:pt x="40208" y="0"/>
                        </a:cubicBezTo>
                        <a:cubicBezTo>
                          <a:pt x="23827" y="16878"/>
                          <a:pt x="10176" y="35493"/>
                          <a:pt x="0" y="54852"/>
                        </a:cubicBezTo>
                        <a:cubicBezTo>
                          <a:pt x="17125" y="114420"/>
                          <a:pt x="68255" y="165301"/>
                          <a:pt x="112186" y="206253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28" name="Freeform: Shape 35">
                <a:extLst>
                  <a:ext uri="{FF2B5EF4-FFF2-40B4-BE49-F238E27FC236}">
                    <a16:creationId xmlns:a16="http://schemas.microsoft.com/office/drawing/2014/main" xmlns="" id="{8998140A-7289-4F02-9A83-69BCD70361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39193" y="2163838"/>
                <a:ext cx="1717291" cy="1797609"/>
              </a:xfrm>
              <a:custGeom>
                <a:avLst/>
                <a:gdLst>
                  <a:gd name="T0" fmla="*/ 1710234 w 1717291"/>
                  <a:gd name="T1" fmla="*/ 731782 h 1797609"/>
                  <a:gd name="T2" fmla="*/ 1676479 w 1717291"/>
                  <a:gd name="T3" fmla="*/ 1213039 h 1797609"/>
                  <a:gd name="T4" fmla="*/ 1494549 w 1717291"/>
                  <a:gd name="T5" fmla="*/ 1525025 h 1797609"/>
                  <a:gd name="T6" fmla="*/ 1074349 w 1717291"/>
                  <a:gd name="T7" fmla="*/ 1790101 h 1797609"/>
                  <a:gd name="T8" fmla="*/ 610465 w 1717291"/>
                  <a:gd name="T9" fmla="*/ 1756843 h 1797609"/>
                  <a:gd name="T10" fmla="*/ 278623 w 1717291"/>
                  <a:gd name="T11" fmla="*/ 1539917 h 1797609"/>
                  <a:gd name="T12" fmla="*/ 49536 w 1717291"/>
                  <a:gd name="T13" fmla="*/ 1101350 h 1797609"/>
                  <a:gd name="T14" fmla="*/ 42338 w 1717291"/>
                  <a:gd name="T15" fmla="*/ 541661 h 1797609"/>
                  <a:gd name="T16" fmla="*/ 681946 w 1717291"/>
                  <a:gd name="T17" fmla="*/ 22429 h 1797609"/>
                  <a:gd name="T18" fmla="*/ 1448880 w 1717291"/>
                  <a:gd name="T19" fmla="*/ 194431 h 1797609"/>
                  <a:gd name="T20" fmla="*/ 1710234 w 1717291"/>
                  <a:gd name="T21" fmla="*/ 731782 h 179760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717291" h="1797609">
                    <a:moveTo>
                      <a:pt x="1710234" y="731782"/>
                    </a:moveTo>
                    <a:cubicBezTo>
                      <a:pt x="1730834" y="823863"/>
                      <a:pt x="1702292" y="1049228"/>
                      <a:pt x="1676479" y="1213039"/>
                    </a:cubicBezTo>
                    <a:cubicBezTo>
                      <a:pt x="1657120" y="1336146"/>
                      <a:pt x="1592091" y="1447339"/>
                      <a:pt x="1494549" y="1525025"/>
                    </a:cubicBezTo>
                    <a:cubicBezTo>
                      <a:pt x="1362011" y="1630261"/>
                      <a:pt x="1174621" y="1767764"/>
                      <a:pt x="1074349" y="1790101"/>
                    </a:cubicBezTo>
                    <a:cubicBezTo>
                      <a:pt x="979040" y="1811198"/>
                      <a:pt x="770553" y="1783896"/>
                      <a:pt x="610465" y="1756843"/>
                    </a:cubicBezTo>
                    <a:cubicBezTo>
                      <a:pt x="474452" y="1733760"/>
                      <a:pt x="354324" y="1655081"/>
                      <a:pt x="278623" y="1539917"/>
                    </a:cubicBezTo>
                    <a:cubicBezTo>
                      <a:pt x="187534" y="1401174"/>
                      <a:pt x="74604" y="1213536"/>
                      <a:pt x="49536" y="1101350"/>
                    </a:cubicBezTo>
                    <a:cubicBezTo>
                      <a:pt x="6597" y="908996"/>
                      <a:pt x="-32866" y="709692"/>
                      <a:pt x="42338" y="541661"/>
                    </a:cubicBezTo>
                    <a:cubicBezTo>
                      <a:pt x="155765" y="288002"/>
                      <a:pt x="386341" y="88202"/>
                      <a:pt x="681946" y="22429"/>
                    </a:cubicBezTo>
                    <a:cubicBezTo>
                      <a:pt x="962659" y="-40117"/>
                      <a:pt x="1241387" y="31613"/>
                      <a:pt x="1448880" y="194431"/>
                    </a:cubicBezTo>
                    <a:cubicBezTo>
                      <a:pt x="1604501" y="317041"/>
                      <a:pt x="1664317" y="524784"/>
                      <a:pt x="1710234" y="731782"/>
                    </a:cubicBezTo>
                    <a:close/>
                  </a:path>
                </a:pathLst>
              </a:custGeom>
              <a:solidFill>
                <a:srgbClr val="FAE3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9" name="Graphic 4">
                <a:extLst>
                  <a:ext uri="{FF2B5EF4-FFF2-40B4-BE49-F238E27FC236}">
                    <a16:creationId xmlns:a16="http://schemas.microsoft.com/office/drawing/2014/main" xmlns="" id="{CEE66565-3CBF-460B-B561-37D17C8B9D2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879743" y="2828220"/>
                <a:ext cx="1476782" cy="856672"/>
                <a:chOff x="9879743" y="2828220"/>
                <a:chExt cx="1476782" cy="856672"/>
              </a:xfrm>
            </p:grpSpPr>
            <p:grpSp>
              <p:nvGrpSpPr>
                <p:cNvPr id="56" name="Graphic 4">
                  <a:extLst>
                    <a:ext uri="{FF2B5EF4-FFF2-40B4-BE49-F238E27FC236}">
                      <a16:creationId xmlns:a16="http://schemas.microsoft.com/office/drawing/2014/main" xmlns="" id="{4C33D617-A7EC-40BA-99C0-C3D215D91DE6}"/>
                    </a:ext>
                  </a:extLst>
                </p:cNvPr>
                <p:cNvGrpSpPr/>
                <p:nvPr/>
              </p:nvGrpSpPr>
              <p:grpSpPr>
                <a:xfrm>
                  <a:off x="9879743" y="2828220"/>
                  <a:ext cx="1476782" cy="697584"/>
                  <a:chOff x="9879743" y="2828220"/>
                  <a:chExt cx="1476782" cy="697584"/>
                </a:xfrm>
                <a:solidFill>
                  <a:srgbClr val="201D29"/>
                </a:solidFill>
              </p:grpSpPr>
              <p:pic>
                <p:nvPicPr>
                  <p:cNvPr id="71" name="Picture 70">
                    <a:extLst>
                      <a:ext uri="{FF2B5EF4-FFF2-40B4-BE49-F238E27FC236}">
                        <a16:creationId xmlns:a16="http://schemas.microsoft.com/office/drawing/2014/main" xmlns="" id="{850EA220-3F30-4D5C-AAA7-53BA463177A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/>
                  <a:stretch>
                    <a:fillRect/>
                  </a:stretch>
                </p:blipFill>
                <p:spPr>
                  <a:xfrm>
                    <a:off x="9879743" y="2962393"/>
                    <a:ext cx="1476782" cy="563411"/>
                  </a:xfrm>
                  <a:custGeom>
                    <a:avLst/>
                    <a:gdLst>
                      <a:gd name="connsiteX0" fmla="*/ 1720 w 1476782"/>
                      <a:gd name="connsiteY0" fmla="*/ 778 h 563411"/>
                      <a:gd name="connsiteX1" fmla="*/ 1478503 w 1476782"/>
                      <a:gd name="connsiteY1" fmla="*/ 778 h 563411"/>
                      <a:gd name="connsiteX2" fmla="*/ 1478503 w 1476782"/>
                      <a:gd name="connsiteY2" fmla="*/ 564189 h 563411"/>
                      <a:gd name="connsiteX3" fmla="*/ 1720 w 1476782"/>
                      <a:gd name="connsiteY3" fmla="*/ 564189 h 563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6782" h="563411">
                        <a:moveTo>
                          <a:pt x="1720" y="778"/>
                        </a:moveTo>
                        <a:lnTo>
                          <a:pt x="1478503" y="778"/>
                        </a:lnTo>
                        <a:lnTo>
                          <a:pt x="1478503" y="564189"/>
                        </a:lnTo>
                        <a:lnTo>
                          <a:pt x="1720" y="564189"/>
                        </a:lnTo>
                        <a:close/>
                      </a:path>
                    </a:pathLst>
                  </a:custGeom>
                </p:spPr>
              </p:pic>
              <p:grpSp>
                <p:nvGrpSpPr>
                  <p:cNvPr id="72" name="Graphic 4">
                    <a:extLst>
                      <a:ext uri="{FF2B5EF4-FFF2-40B4-BE49-F238E27FC236}">
                        <a16:creationId xmlns:a16="http://schemas.microsoft.com/office/drawing/2014/main" xmlns="" id="{F2D39F43-B38B-4585-8F9D-D4B9150E3F98}"/>
                      </a:ext>
                    </a:extLst>
                  </p:cNvPr>
                  <p:cNvGrpSpPr/>
                  <p:nvPr/>
                </p:nvGrpSpPr>
                <p:grpSpPr>
                  <a:xfrm>
                    <a:off x="10121718" y="2828220"/>
                    <a:ext cx="898324" cy="433217"/>
                    <a:chOff x="10121718" y="2828220"/>
                    <a:chExt cx="898324" cy="433217"/>
                  </a:xfrm>
                  <a:solidFill>
                    <a:srgbClr val="201D29"/>
                  </a:solidFill>
                </p:grpSpPr>
                <p:sp>
                  <p:nvSpPr>
                    <p:cNvPr id="73" name="Freeform: Shape 72">
                      <a:extLst>
                        <a:ext uri="{FF2B5EF4-FFF2-40B4-BE49-F238E27FC236}">
                          <a16:creationId xmlns:a16="http://schemas.microsoft.com/office/drawing/2014/main" xmlns="" id="{D67A0623-9D37-4949-A876-F9AA931B71E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88835" y="2981779"/>
                      <a:ext cx="120364" cy="146376"/>
                    </a:xfrm>
                    <a:custGeom>
                      <a:avLst/>
                      <a:gdLst>
                        <a:gd name="connsiteX0" fmla="*/ 1896 w 120364"/>
                        <a:gd name="connsiteY0" fmla="*/ 84354 h 146376"/>
                        <a:gd name="connsiteX1" fmla="*/ 74122 w 120364"/>
                        <a:gd name="connsiteY1" fmla="*/ 145411 h 146376"/>
                        <a:gd name="connsiteX2" fmla="*/ 118550 w 120364"/>
                        <a:gd name="connsiteY2" fmla="*/ 62016 h 146376"/>
                        <a:gd name="connsiteX3" fmla="*/ 46324 w 120364"/>
                        <a:gd name="connsiteY3" fmla="*/ 959 h 146376"/>
                        <a:gd name="connsiteX4" fmla="*/ 1896 w 120364"/>
                        <a:gd name="connsiteY4" fmla="*/ 84354 h 1463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364" h="146376">
                          <a:moveTo>
                            <a:pt x="1896" y="84354"/>
                          </a:moveTo>
                          <a:cubicBezTo>
                            <a:pt x="10087" y="127540"/>
                            <a:pt x="41856" y="151615"/>
                            <a:pt x="74122" y="145411"/>
                          </a:cubicBezTo>
                          <a:cubicBezTo>
                            <a:pt x="106388" y="139206"/>
                            <a:pt x="126740" y="104954"/>
                            <a:pt x="118550" y="62016"/>
                          </a:cubicBezTo>
                          <a:cubicBezTo>
                            <a:pt x="110360" y="19077"/>
                            <a:pt x="78590" y="-5246"/>
                            <a:pt x="46324" y="959"/>
                          </a:cubicBezTo>
                          <a:cubicBezTo>
                            <a:pt x="14058" y="7164"/>
                            <a:pt x="-6542" y="41415"/>
                            <a:pt x="1896" y="84354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4" name="Freeform: Shape 73">
                      <a:extLst>
                        <a:ext uri="{FF2B5EF4-FFF2-40B4-BE49-F238E27FC236}">
                          <a16:creationId xmlns:a16="http://schemas.microsoft.com/office/drawing/2014/main" xmlns="" id="{2C13E98F-F565-4F62-B6E9-ECD1303CD8F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94208" y="3115054"/>
                      <a:ext cx="120283" cy="146383"/>
                    </a:xfrm>
                    <a:custGeom>
                      <a:avLst/>
                      <a:gdLst>
                        <a:gd name="connsiteX0" fmla="*/ 118469 w 120283"/>
                        <a:gd name="connsiteY0" fmla="*/ 62023 h 146383"/>
                        <a:gd name="connsiteX1" fmla="*/ 74041 w 120283"/>
                        <a:gd name="connsiteY1" fmla="*/ 145418 h 146383"/>
                        <a:gd name="connsiteX2" fmla="*/ 1815 w 120283"/>
                        <a:gd name="connsiteY2" fmla="*/ 84361 h 146383"/>
                        <a:gd name="connsiteX3" fmla="*/ 46243 w 120283"/>
                        <a:gd name="connsiteY3" fmla="*/ 966 h 146383"/>
                        <a:gd name="connsiteX4" fmla="*/ 118469 w 120283"/>
                        <a:gd name="connsiteY4" fmla="*/ 62023 h 1463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283" h="146383">
                          <a:moveTo>
                            <a:pt x="118469" y="62023"/>
                          </a:moveTo>
                          <a:cubicBezTo>
                            <a:pt x="126659" y="105210"/>
                            <a:pt x="106307" y="139461"/>
                            <a:pt x="74041" y="145418"/>
                          </a:cubicBezTo>
                          <a:cubicBezTo>
                            <a:pt x="41775" y="151623"/>
                            <a:pt x="10254" y="127547"/>
                            <a:pt x="1815" y="84361"/>
                          </a:cubicBezTo>
                          <a:cubicBezTo>
                            <a:pt x="-6375" y="41174"/>
                            <a:pt x="13977" y="6923"/>
                            <a:pt x="46243" y="966"/>
                          </a:cubicBezTo>
                          <a:cubicBezTo>
                            <a:pt x="78509" y="-5239"/>
                            <a:pt x="110278" y="18836"/>
                            <a:pt x="118469" y="62023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5" name="Freeform: Shape 74">
                      <a:extLst>
                        <a:ext uri="{FF2B5EF4-FFF2-40B4-BE49-F238E27FC236}">
                          <a16:creationId xmlns:a16="http://schemas.microsoft.com/office/drawing/2014/main" xmlns="" id="{A861CEE6-97E2-4193-9C29-978B06140A6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38178" y="2828220"/>
                      <a:ext cx="181864" cy="91270"/>
                    </a:xfrm>
                    <a:custGeom>
                      <a:avLst/>
                      <a:gdLst>
                        <a:gd name="connsiteX0" fmla="*/ 176901 w 181864"/>
                        <a:gd name="connsiteY0" fmla="*/ 90482 h 91270"/>
                        <a:gd name="connsiteX1" fmla="*/ 146372 w 181864"/>
                        <a:gd name="connsiteY1" fmla="*/ 78321 h 91270"/>
                        <a:gd name="connsiteX2" fmla="*/ 141160 w 181864"/>
                        <a:gd name="connsiteY2" fmla="*/ 75094 h 91270"/>
                        <a:gd name="connsiteX3" fmla="*/ 135203 w 181864"/>
                        <a:gd name="connsiteY3" fmla="*/ 71867 h 91270"/>
                        <a:gd name="connsiteX4" fmla="*/ 122545 w 181864"/>
                        <a:gd name="connsiteY4" fmla="*/ 65414 h 91270"/>
                        <a:gd name="connsiteX5" fmla="*/ 92265 w 181864"/>
                        <a:gd name="connsiteY5" fmla="*/ 54494 h 91270"/>
                        <a:gd name="connsiteX6" fmla="*/ 60744 w 181864"/>
                        <a:gd name="connsiteY6" fmla="*/ 49033 h 91270"/>
                        <a:gd name="connsiteX7" fmla="*/ 46596 w 181864"/>
                        <a:gd name="connsiteY7" fmla="*/ 48289 h 91270"/>
                        <a:gd name="connsiteX8" fmla="*/ 39895 w 181864"/>
                        <a:gd name="connsiteY8" fmla="*/ 48040 h 91270"/>
                        <a:gd name="connsiteX9" fmla="*/ 33690 w 181864"/>
                        <a:gd name="connsiteY9" fmla="*/ 48289 h 91270"/>
                        <a:gd name="connsiteX10" fmla="*/ 1176 w 181864"/>
                        <a:gd name="connsiteY10" fmla="*/ 43821 h 91270"/>
                        <a:gd name="connsiteX11" fmla="*/ 2913 w 181864"/>
                        <a:gd name="connsiteY11" fmla="*/ 30915 h 91270"/>
                        <a:gd name="connsiteX12" fmla="*/ 5892 w 181864"/>
                        <a:gd name="connsiteY12" fmla="*/ 26447 h 91270"/>
                        <a:gd name="connsiteX13" fmla="*/ 10111 w 181864"/>
                        <a:gd name="connsiteY13" fmla="*/ 22228 h 91270"/>
                        <a:gd name="connsiteX14" fmla="*/ 22025 w 181864"/>
                        <a:gd name="connsiteY14" fmla="*/ 13292 h 91270"/>
                        <a:gd name="connsiteX15" fmla="*/ 29719 w 181864"/>
                        <a:gd name="connsiteY15" fmla="*/ 9073 h 91270"/>
                        <a:gd name="connsiteX16" fmla="*/ 38406 w 181864"/>
                        <a:gd name="connsiteY16" fmla="*/ 5598 h 91270"/>
                        <a:gd name="connsiteX17" fmla="*/ 58510 w 181864"/>
                        <a:gd name="connsiteY17" fmla="*/ 882 h 91270"/>
                        <a:gd name="connsiteX18" fmla="*/ 105668 w 181864"/>
                        <a:gd name="connsiteY18" fmla="*/ 3861 h 91270"/>
                        <a:gd name="connsiteX19" fmla="*/ 148109 w 181864"/>
                        <a:gd name="connsiteY19" fmla="*/ 24461 h 91270"/>
                        <a:gd name="connsiteX20" fmla="*/ 163250 w 181864"/>
                        <a:gd name="connsiteY20" fmla="*/ 38609 h 91270"/>
                        <a:gd name="connsiteX21" fmla="*/ 169206 w 181864"/>
                        <a:gd name="connsiteY21" fmla="*/ 45807 h 91270"/>
                        <a:gd name="connsiteX22" fmla="*/ 173922 w 181864"/>
                        <a:gd name="connsiteY22" fmla="*/ 53253 h 91270"/>
                        <a:gd name="connsiteX23" fmla="*/ 179879 w 181864"/>
                        <a:gd name="connsiteY23" fmla="*/ 66903 h 91270"/>
                        <a:gd name="connsiteX24" fmla="*/ 181368 w 181864"/>
                        <a:gd name="connsiteY24" fmla="*/ 72860 h 91270"/>
                        <a:gd name="connsiteX25" fmla="*/ 181865 w 181864"/>
                        <a:gd name="connsiteY25" fmla="*/ 78321 h 91270"/>
                        <a:gd name="connsiteX26" fmla="*/ 176901 w 181864"/>
                        <a:gd name="connsiteY26" fmla="*/ 90482 h 9127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</a:cxnLst>
                      <a:rect l="l" t="t" r="r" b="b"/>
                      <a:pathLst>
                        <a:path w="181864" h="91270">
                          <a:moveTo>
                            <a:pt x="176901" y="90482"/>
                          </a:moveTo>
                          <a:cubicBezTo>
                            <a:pt x="169951" y="93709"/>
                            <a:pt x="160023" y="86511"/>
                            <a:pt x="146372" y="78321"/>
                          </a:cubicBezTo>
                          <a:cubicBezTo>
                            <a:pt x="144635" y="77328"/>
                            <a:pt x="142898" y="76335"/>
                            <a:pt x="141160" y="75094"/>
                          </a:cubicBezTo>
                          <a:cubicBezTo>
                            <a:pt x="139422" y="74101"/>
                            <a:pt x="137189" y="73108"/>
                            <a:pt x="135203" y="71867"/>
                          </a:cubicBezTo>
                          <a:cubicBezTo>
                            <a:pt x="131480" y="69634"/>
                            <a:pt x="126765" y="67648"/>
                            <a:pt x="122545" y="65414"/>
                          </a:cubicBezTo>
                          <a:cubicBezTo>
                            <a:pt x="113362" y="61443"/>
                            <a:pt x="103434" y="57472"/>
                            <a:pt x="92265" y="54494"/>
                          </a:cubicBezTo>
                          <a:cubicBezTo>
                            <a:pt x="81344" y="51763"/>
                            <a:pt x="70672" y="50026"/>
                            <a:pt x="60744" y="49033"/>
                          </a:cubicBezTo>
                          <a:cubicBezTo>
                            <a:pt x="55780" y="48785"/>
                            <a:pt x="51064" y="48289"/>
                            <a:pt x="46596" y="48289"/>
                          </a:cubicBezTo>
                          <a:cubicBezTo>
                            <a:pt x="44363" y="48289"/>
                            <a:pt x="42129" y="48040"/>
                            <a:pt x="39895" y="48040"/>
                          </a:cubicBezTo>
                          <a:cubicBezTo>
                            <a:pt x="37909" y="48040"/>
                            <a:pt x="35676" y="48289"/>
                            <a:pt x="33690" y="48289"/>
                          </a:cubicBezTo>
                          <a:cubicBezTo>
                            <a:pt x="17805" y="48537"/>
                            <a:pt x="5395" y="49778"/>
                            <a:pt x="1176" y="43821"/>
                          </a:cubicBezTo>
                          <a:cubicBezTo>
                            <a:pt x="-810" y="40843"/>
                            <a:pt x="-313" y="36623"/>
                            <a:pt x="2913" y="30915"/>
                          </a:cubicBezTo>
                          <a:cubicBezTo>
                            <a:pt x="3658" y="29425"/>
                            <a:pt x="4651" y="27936"/>
                            <a:pt x="5892" y="26447"/>
                          </a:cubicBezTo>
                          <a:cubicBezTo>
                            <a:pt x="7133" y="24958"/>
                            <a:pt x="8622" y="23717"/>
                            <a:pt x="10111" y="22228"/>
                          </a:cubicBezTo>
                          <a:cubicBezTo>
                            <a:pt x="13338" y="19249"/>
                            <a:pt x="17309" y="15774"/>
                            <a:pt x="22025" y="13292"/>
                          </a:cubicBezTo>
                          <a:cubicBezTo>
                            <a:pt x="24507" y="12051"/>
                            <a:pt x="26989" y="10562"/>
                            <a:pt x="29719" y="9073"/>
                          </a:cubicBezTo>
                          <a:cubicBezTo>
                            <a:pt x="32449" y="7832"/>
                            <a:pt x="35427" y="6839"/>
                            <a:pt x="38406" y="5598"/>
                          </a:cubicBezTo>
                          <a:cubicBezTo>
                            <a:pt x="44611" y="3116"/>
                            <a:pt x="51312" y="2123"/>
                            <a:pt x="58510" y="882"/>
                          </a:cubicBezTo>
                          <a:cubicBezTo>
                            <a:pt x="72906" y="-855"/>
                            <a:pt x="89286" y="-110"/>
                            <a:pt x="105668" y="3861"/>
                          </a:cubicBezTo>
                          <a:cubicBezTo>
                            <a:pt x="121801" y="8328"/>
                            <a:pt x="136444" y="15774"/>
                            <a:pt x="148109" y="24461"/>
                          </a:cubicBezTo>
                          <a:cubicBezTo>
                            <a:pt x="153818" y="29177"/>
                            <a:pt x="159031" y="33645"/>
                            <a:pt x="163250" y="38609"/>
                          </a:cubicBezTo>
                          <a:cubicBezTo>
                            <a:pt x="165236" y="41091"/>
                            <a:pt x="167469" y="43325"/>
                            <a:pt x="169206" y="45807"/>
                          </a:cubicBezTo>
                          <a:cubicBezTo>
                            <a:pt x="170944" y="48289"/>
                            <a:pt x="172433" y="50771"/>
                            <a:pt x="173922" y="53253"/>
                          </a:cubicBezTo>
                          <a:cubicBezTo>
                            <a:pt x="176901" y="57720"/>
                            <a:pt x="178390" y="62684"/>
                            <a:pt x="179879" y="66903"/>
                          </a:cubicBezTo>
                          <a:cubicBezTo>
                            <a:pt x="180624" y="68889"/>
                            <a:pt x="181120" y="70875"/>
                            <a:pt x="181368" y="72860"/>
                          </a:cubicBezTo>
                          <a:cubicBezTo>
                            <a:pt x="181616" y="74846"/>
                            <a:pt x="181865" y="76583"/>
                            <a:pt x="181865" y="78321"/>
                          </a:cubicBezTo>
                          <a:cubicBezTo>
                            <a:pt x="181865" y="84774"/>
                            <a:pt x="180127" y="88993"/>
                            <a:pt x="176901" y="90482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6" name="Freeform: Shape 75">
                      <a:extLst>
                        <a:ext uri="{FF2B5EF4-FFF2-40B4-BE49-F238E27FC236}">
                          <a16:creationId xmlns:a16="http://schemas.microsoft.com/office/drawing/2014/main" xmlns="" id="{A1C08AC3-1060-4FF4-86FE-0FE83E93C3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1718" y="2995524"/>
                      <a:ext cx="167626" cy="106766"/>
                    </a:xfrm>
                    <a:custGeom>
                      <a:avLst/>
                      <a:gdLst>
                        <a:gd name="connsiteX0" fmla="*/ 167379 w 167626"/>
                        <a:gd name="connsiteY0" fmla="*/ 24195 h 106766"/>
                        <a:gd name="connsiteX1" fmla="*/ 138836 w 167626"/>
                        <a:gd name="connsiteY1" fmla="*/ 39584 h 106766"/>
                        <a:gd name="connsiteX2" fmla="*/ 132879 w 167626"/>
                        <a:gd name="connsiteY2" fmla="*/ 41321 h 106766"/>
                        <a:gd name="connsiteX3" fmla="*/ 126674 w 167626"/>
                        <a:gd name="connsiteY3" fmla="*/ 43307 h 106766"/>
                        <a:gd name="connsiteX4" fmla="*/ 113272 w 167626"/>
                        <a:gd name="connsiteY4" fmla="*/ 47774 h 106766"/>
                        <a:gd name="connsiteX5" fmla="*/ 84232 w 167626"/>
                        <a:gd name="connsiteY5" fmla="*/ 60432 h 106766"/>
                        <a:gd name="connsiteX6" fmla="*/ 56931 w 167626"/>
                        <a:gd name="connsiteY6" fmla="*/ 76565 h 106766"/>
                        <a:gd name="connsiteX7" fmla="*/ 45514 w 167626"/>
                        <a:gd name="connsiteY7" fmla="*/ 84756 h 106766"/>
                        <a:gd name="connsiteX8" fmla="*/ 40053 w 167626"/>
                        <a:gd name="connsiteY8" fmla="*/ 88479 h 106766"/>
                        <a:gd name="connsiteX9" fmla="*/ 35089 w 167626"/>
                        <a:gd name="connsiteY9" fmla="*/ 92202 h 106766"/>
                        <a:gd name="connsiteX10" fmla="*/ 5802 w 167626"/>
                        <a:gd name="connsiteY10" fmla="*/ 106101 h 106766"/>
                        <a:gd name="connsiteX11" fmla="*/ 93 w 167626"/>
                        <a:gd name="connsiteY11" fmla="*/ 94684 h 106766"/>
                        <a:gd name="connsiteX12" fmla="*/ 838 w 167626"/>
                        <a:gd name="connsiteY12" fmla="*/ 84011 h 106766"/>
                        <a:gd name="connsiteX13" fmla="*/ 5057 w 167626"/>
                        <a:gd name="connsiteY13" fmla="*/ 70609 h 106766"/>
                        <a:gd name="connsiteX14" fmla="*/ 8532 w 167626"/>
                        <a:gd name="connsiteY14" fmla="*/ 63163 h 106766"/>
                        <a:gd name="connsiteX15" fmla="*/ 13000 w 167626"/>
                        <a:gd name="connsiteY15" fmla="*/ 55717 h 106766"/>
                        <a:gd name="connsiteX16" fmla="*/ 24913 w 167626"/>
                        <a:gd name="connsiteY16" fmla="*/ 40328 h 106766"/>
                        <a:gd name="connsiteX17" fmla="*/ 60405 w 167626"/>
                        <a:gd name="connsiteY17" fmla="*/ 13771 h 106766"/>
                        <a:gd name="connsiteX18" fmla="*/ 102847 w 167626"/>
                        <a:gd name="connsiteY18" fmla="*/ 865 h 106766"/>
                        <a:gd name="connsiteX19" fmla="*/ 122207 w 167626"/>
                        <a:gd name="connsiteY19" fmla="*/ 368 h 106766"/>
                        <a:gd name="connsiteX20" fmla="*/ 130894 w 167626"/>
                        <a:gd name="connsiteY20" fmla="*/ 1113 h 106766"/>
                        <a:gd name="connsiteX21" fmla="*/ 138836 w 167626"/>
                        <a:gd name="connsiteY21" fmla="*/ 2602 h 106766"/>
                        <a:gd name="connsiteX22" fmla="*/ 151991 w 167626"/>
                        <a:gd name="connsiteY22" fmla="*/ 7070 h 106766"/>
                        <a:gd name="connsiteX23" fmla="*/ 161174 w 167626"/>
                        <a:gd name="connsiteY23" fmla="*/ 12778 h 106766"/>
                        <a:gd name="connsiteX24" fmla="*/ 167379 w 167626"/>
                        <a:gd name="connsiteY24" fmla="*/ 24195 h 1067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</a:cxnLst>
                      <a:rect l="l" t="t" r="r" b="b"/>
                      <a:pathLst>
                        <a:path w="167626" h="106766">
                          <a:moveTo>
                            <a:pt x="167379" y="24195"/>
                          </a:moveTo>
                          <a:cubicBezTo>
                            <a:pt x="165642" y="31393"/>
                            <a:pt x="153976" y="34868"/>
                            <a:pt x="138836" y="39584"/>
                          </a:cubicBezTo>
                          <a:cubicBezTo>
                            <a:pt x="136851" y="40080"/>
                            <a:pt x="134865" y="40825"/>
                            <a:pt x="132879" y="41321"/>
                          </a:cubicBezTo>
                          <a:cubicBezTo>
                            <a:pt x="130894" y="41818"/>
                            <a:pt x="128660" y="42810"/>
                            <a:pt x="126674" y="43307"/>
                          </a:cubicBezTo>
                          <a:cubicBezTo>
                            <a:pt x="122455" y="44548"/>
                            <a:pt x="117987" y="46285"/>
                            <a:pt x="113272" y="47774"/>
                          </a:cubicBezTo>
                          <a:cubicBezTo>
                            <a:pt x="104088" y="51249"/>
                            <a:pt x="94160" y="55468"/>
                            <a:pt x="84232" y="60432"/>
                          </a:cubicBezTo>
                          <a:cubicBezTo>
                            <a:pt x="74305" y="65645"/>
                            <a:pt x="65121" y="71105"/>
                            <a:pt x="56931" y="76565"/>
                          </a:cubicBezTo>
                          <a:cubicBezTo>
                            <a:pt x="52960" y="79544"/>
                            <a:pt x="48988" y="82026"/>
                            <a:pt x="45514" y="84756"/>
                          </a:cubicBezTo>
                          <a:cubicBezTo>
                            <a:pt x="43776" y="85997"/>
                            <a:pt x="41791" y="87238"/>
                            <a:pt x="40053" y="88479"/>
                          </a:cubicBezTo>
                          <a:cubicBezTo>
                            <a:pt x="38316" y="89720"/>
                            <a:pt x="36827" y="90961"/>
                            <a:pt x="35089" y="92202"/>
                          </a:cubicBezTo>
                          <a:cubicBezTo>
                            <a:pt x="22431" y="101633"/>
                            <a:pt x="12751" y="109079"/>
                            <a:pt x="5802" y="106101"/>
                          </a:cubicBezTo>
                          <a:cubicBezTo>
                            <a:pt x="2575" y="104612"/>
                            <a:pt x="590" y="100889"/>
                            <a:pt x="93" y="94684"/>
                          </a:cubicBezTo>
                          <a:cubicBezTo>
                            <a:pt x="-155" y="91457"/>
                            <a:pt x="93" y="87982"/>
                            <a:pt x="838" y="84011"/>
                          </a:cubicBezTo>
                          <a:cubicBezTo>
                            <a:pt x="1831" y="80040"/>
                            <a:pt x="2823" y="75324"/>
                            <a:pt x="5057" y="70609"/>
                          </a:cubicBezTo>
                          <a:cubicBezTo>
                            <a:pt x="6050" y="68127"/>
                            <a:pt x="7291" y="65893"/>
                            <a:pt x="8532" y="63163"/>
                          </a:cubicBezTo>
                          <a:cubicBezTo>
                            <a:pt x="9773" y="60681"/>
                            <a:pt x="11510" y="58199"/>
                            <a:pt x="13000" y="55717"/>
                          </a:cubicBezTo>
                          <a:cubicBezTo>
                            <a:pt x="16226" y="50504"/>
                            <a:pt x="20446" y="45541"/>
                            <a:pt x="24913" y="40328"/>
                          </a:cubicBezTo>
                          <a:cubicBezTo>
                            <a:pt x="34345" y="30400"/>
                            <a:pt x="46258" y="20969"/>
                            <a:pt x="60405" y="13771"/>
                          </a:cubicBezTo>
                          <a:cubicBezTo>
                            <a:pt x="74553" y="6573"/>
                            <a:pt x="89196" y="2602"/>
                            <a:pt x="102847" y="865"/>
                          </a:cubicBezTo>
                          <a:cubicBezTo>
                            <a:pt x="109797" y="120"/>
                            <a:pt x="116250" y="-376"/>
                            <a:pt x="122207" y="368"/>
                          </a:cubicBezTo>
                          <a:cubicBezTo>
                            <a:pt x="125185" y="616"/>
                            <a:pt x="128164" y="616"/>
                            <a:pt x="130894" y="1113"/>
                          </a:cubicBezTo>
                          <a:cubicBezTo>
                            <a:pt x="133624" y="1609"/>
                            <a:pt x="136354" y="2106"/>
                            <a:pt x="138836" y="2602"/>
                          </a:cubicBezTo>
                          <a:cubicBezTo>
                            <a:pt x="143800" y="3595"/>
                            <a:pt x="148268" y="5580"/>
                            <a:pt x="151991" y="7070"/>
                          </a:cubicBezTo>
                          <a:cubicBezTo>
                            <a:pt x="155714" y="8559"/>
                            <a:pt x="158940" y="10793"/>
                            <a:pt x="161174" y="12778"/>
                          </a:cubicBezTo>
                          <a:cubicBezTo>
                            <a:pt x="166386" y="16998"/>
                            <a:pt x="168372" y="20721"/>
                            <a:pt x="167379" y="24195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57" name="Graphic 4">
                  <a:extLst>
                    <a:ext uri="{FF2B5EF4-FFF2-40B4-BE49-F238E27FC236}">
                      <a16:creationId xmlns:a16="http://schemas.microsoft.com/office/drawing/2014/main" xmlns="" id="{A86C0B48-F7EE-42B5-93B9-7896893E8E9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005654" y="3276357"/>
                  <a:ext cx="408535" cy="408535"/>
                  <a:chOff x="10005654" y="3276357"/>
                  <a:chExt cx="408535" cy="408535"/>
                </a:xfrm>
              </p:grpSpPr>
              <p:sp>
                <p:nvSpPr>
                  <p:cNvPr id="67" name="Freeform: Shape 74">
                    <a:extLst>
                      <a:ext uri="{FF2B5EF4-FFF2-40B4-BE49-F238E27FC236}">
                        <a16:creationId xmlns:a16="http://schemas.microsoft.com/office/drawing/2014/main" xmlns="" id="{FC093A8D-BEE4-4C1C-8D41-D225D907A8D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005654" y="3276357"/>
                    <a:ext cx="408535" cy="408535"/>
                  </a:xfrm>
                  <a:custGeom>
                    <a:avLst/>
                    <a:gdLst>
                      <a:gd name="T0" fmla="*/ 408535 w 408535"/>
                      <a:gd name="T1" fmla="*/ 204268 h 408535"/>
                      <a:gd name="T2" fmla="*/ 204268 w 408535"/>
                      <a:gd name="T3" fmla="*/ 408535 h 408535"/>
                      <a:gd name="T4" fmla="*/ 0 w 408535"/>
                      <a:gd name="T5" fmla="*/ 204268 h 408535"/>
                      <a:gd name="T6" fmla="*/ 204268 w 408535"/>
                      <a:gd name="T7" fmla="*/ 0 h 408535"/>
                      <a:gd name="T8" fmla="*/ 408535 w 408535"/>
                      <a:gd name="T9" fmla="*/ 204268 h 40853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4" y="408535"/>
                          <a:pt x="0" y="317082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1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68" name="Graphic 4">
                    <a:extLst>
                      <a:ext uri="{FF2B5EF4-FFF2-40B4-BE49-F238E27FC236}">
                        <a16:creationId xmlns:a16="http://schemas.microsoft.com/office/drawing/2014/main" xmlns="" id="{7A49B0CE-AF23-4F7C-93AC-ECA4D58969A2}"/>
                      </a:ext>
                    </a:extLst>
                  </p:cNvPr>
                  <p:cNvGrpSpPr/>
                  <p:nvPr/>
                </p:nvGrpSpPr>
                <p:grpSpPr>
                  <a:xfrm>
                    <a:off x="10120136" y="3358194"/>
                    <a:ext cx="140329" cy="178839"/>
                    <a:chOff x="10120136" y="3358194"/>
                    <a:chExt cx="140329" cy="178839"/>
                  </a:xfrm>
                  <a:solidFill>
                    <a:srgbClr val="ED866D"/>
                  </a:solidFill>
                </p:grpSpPr>
                <p:sp>
                  <p:nvSpPr>
                    <p:cNvPr id="69" name="Freeform: Shape 68">
                      <a:extLst>
                        <a:ext uri="{FF2B5EF4-FFF2-40B4-BE49-F238E27FC236}">
                          <a16:creationId xmlns:a16="http://schemas.microsoft.com/office/drawing/2014/main" xmlns="" id="{5DD8281F-7F7A-44DC-B556-8BDBECB2789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0136" y="3418412"/>
                      <a:ext cx="44055" cy="100073"/>
                    </a:xfrm>
                    <a:custGeom>
                      <a:avLst/>
                      <a:gdLst>
                        <a:gd name="connsiteX0" fmla="*/ 19049 w 44055"/>
                        <a:gd name="connsiteY0" fmla="*/ 8353 h 100073"/>
                        <a:gd name="connsiteX1" fmla="*/ 682 w 44055"/>
                        <a:gd name="connsiteY1" fmla="*/ 82813 h 100073"/>
                        <a:gd name="connsiteX2" fmla="*/ 1179 w 44055"/>
                        <a:gd name="connsiteY2" fmla="*/ 92741 h 100073"/>
                        <a:gd name="connsiteX3" fmla="*/ 8377 w 44055"/>
                        <a:gd name="connsiteY3" fmla="*/ 99442 h 100073"/>
                        <a:gd name="connsiteX4" fmla="*/ 25006 w 44055"/>
                        <a:gd name="connsiteY4" fmla="*/ 91748 h 100073"/>
                        <a:gd name="connsiteX5" fmla="*/ 43373 w 44055"/>
                        <a:gd name="connsiteY5" fmla="*/ 17289 h 100073"/>
                        <a:gd name="connsiteX6" fmla="*/ 42876 w 44055"/>
                        <a:gd name="connsiteY6" fmla="*/ 7361 h 100073"/>
                        <a:gd name="connsiteX7" fmla="*/ 35679 w 44055"/>
                        <a:gd name="connsiteY7" fmla="*/ 659 h 100073"/>
                        <a:gd name="connsiteX8" fmla="*/ 19049 w 44055"/>
                        <a:gd name="connsiteY8" fmla="*/ 8353 h 100073"/>
                        <a:gd name="connsiteX9" fmla="*/ 19049 w 44055"/>
                        <a:gd name="connsiteY9" fmla="*/ 8353 h 1000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4055" h="100073">
                          <a:moveTo>
                            <a:pt x="19049" y="8353"/>
                          </a:moveTo>
                          <a:cubicBezTo>
                            <a:pt x="12844" y="33173"/>
                            <a:pt x="6887" y="57993"/>
                            <a:pt x="682" y="82813"/>
                          </a:cubicBezTo>
                          <a:cubicBezTo>
                            <a:pt x="-62" y="86288"/>
                            <a:pt x="-559" y="89266"/>
                            <a:pt x="1179" y="92741"/>
                          </a:cubicBezTo>
                          <a:cubicBezTo>
                            <a:pt x="2420" y="95719"/>
                            <a:pt x="5398" y="98450"/>
                            <a:pt x="8377" y="99442"/>
                          </a:cubicBezTo>
                          <a:cubicBezTo>
                            <a:pt x="14333" y="101428"/>
                            <a:pt x="23269" y="98698"/>
                            <a:pt x="25006" y="91748"/>
                          </a:cubicBezTo>
                          <a:cubicBezTo>
                            <a:pt x="31211" y="66928"/>
                            <a:pt x="37168" y="42108"/>
                            <a:pt x="43373" y="17289"/>
                          </a:cubicBezTo>
                          <a:cubicBezTo>
                            <a:pt x="44117" y="13814"/>
                            <a:pt x="44614" y="10835"/>
                            <a:pt x="42876" y="7361"/>
                          </a:cubicBezTo>
                          <a:cubicBezTo>
                            <a:pt x="41635" y="4382"/>
                            <a:pt x="38657" y="1652"/>
                            <a:pt x="35679" y="659"/>
                          </a:cubicBezTo>
                          <a:cubicBezTo>
                            <a:pt x="29722" y="-1326"/>
                            <a:pt x="20787" y="1156"/>
                            <a:pt x="19049" y="8353"/>
                          </a:cubicBezTo>
                          <a:lnTo>
                            <a:pt x="19049" y="835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0" name="Freeform: Shape 69">
                      <a:extLst>
                        <a:ext uri="{FF2B5EF4-FFF2-40B4-BE49-F238E27FC236}">
                          <a16:creationId xmlns:a16="http://schemas.microsoft.com/office/drawing/2014/main" xmlns="" id="{885DB538-0A83-4FFF-9E51-83F1C4303C7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07777" y="3358194"/>
                      <a:ext cx="52688" cy="178839"/>
                    </a:xfrm>
                    <a:custGeom>
                      <a:avLst/>
                      <a:gdLst>
                        <a:gd name="connsiteX0" fmla="*/ 26717 w 52688"/>
                        <a:gd name="connsiteY0" fmla="*/ 11733 h 178839"/>
                        <a:gd name="connsiteX1" fmla="*/ 159 w 52688"/>
                        <a:gd name="connsiteY1" fmla="*/ 164624 h 178839"/>
                        <a:gd name="connsiteX2" fmla="*/ 11825 w 52688"/>
                        <a:gd name="connsiteY2" fmla="*/ 178771 h 178839"/>
                        <a:gd name="connsiteX3" fmla="*/ 25972 w 52688"/>
                        <a:gd name="connsiteY3" fmla="*/ 167106 h 178839"/>
                        <a:gd name="connsiteX4" fmla="*/ 52529 w 52688"/>
                        <a:gd name="connsiteY4" fmla="*/ 14215 h 178839"/>
                        <a:gd name="connsiteX5" fmla="*/ 40864 w 52688"/>
                        <a:gd name="connsiteY5" fmla="*/ 68 h 178839"/>
                        <a:gd name="connsiteX6" fmla="*/ 26717 w 52688"/>
                        <a:gd name="connsiteY6" fmla="*/ 11733 h 178839"/>
                        <a:gd name="connsiteX7" fmla="*/ 26717 w 52688"/>
                        <a:gd name="connsiteY7" fmla="*/ 11733 h 1788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2688" h="178839">
                          <a:moveTo>
                            <a:pt x="26717" y="11733"/>
                          </a:moveTo>
                          <a:cubicBezTo>
                            <a:pt x="17781" y="62614"/>
                            <a:pt x="9094" y="113743"/>
                            <a:pt x="159" y="164624"/>
                          </a:cubicBezTo>
                          <a:cubicBezTo>
                            <a:pt x="-1082" y="171573"/>
                            <a:pt x="5123" y="178027"/>
                            <a:pt x="11825" y="178771"/>
                          </a:cubicBezTo>
                          <a:cubicBezTo>
                            <a:pt x="19271" y="179516"/>
                            <a:pt x="24731" y="174055"/>
                            <a:pt x="25972" y="167106"/>
                          </a:cubicBezTo>
                          <a:cubicBezTo>
                            <a:pt x="34907" y="116225"/>
                            <a:pt x="43594" y="65096"/>
                            <a:pt x="52529" y="14215"/>
                          </a:cubicBezTo>
                          <a:cubicBezTo>
                            <a:pt x="53770" y="7266"/>
                            <a:pt x="47565" y="813"/>
                            <a:pt x="40864" y="68"/>
                          </a:cubicBezTo>
                          <a:cubicBezTo>
                            <a:pt x="33418" y="-677"/>
                            <a:pt x="27958" y="4784"/>
                            <a:pt x="26717" y="11733"/>
                          </a:cubicBezTo>
                          <a:lnTo>
                            <a:pt x="26717" y="1173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58" name="Graphic 4">
                  <a:extLst>
                    <a:ext uri="{FF2B5EF4-FFF2-40B4-BE49-F238E27FC236}">
                      <a16:creationId xmlns:a16="http://schemas.microsoft.com/office/drawing/2014/main" xmlns="" id="{2CDE2CC7-8947-48CE-B6FA-59C67FD2917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905127" y="3090208"/>
                  <a:ext cx="408535" cy="408535"/>
                  <a:chOff x="10905127" y="3090208"/>
                  <a:chExt cx="408535" cy="408535"/>
                </a:xfrm>
              </p:grpSpPr>
              <p:sp>
                <p:nvSpPr>
                  <p:cNvPr id="63" name="Freeform: Shape 70">
                    <a:extLst>
                      <a:ext uri="{FF2B5EF4-FFF2-40B4-BE49-F238E27FC236}">
                        <a16:creationId xmlns:a16="http://schemas.microsoft.com/office/drawing/2014/main" xmlns="" id="{FDBED45F-5DC5-4D53-B0DB-42B74F81713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905127" y="3090208"/>
                    <a:ext cx="408535" cy="408535"/>
                  </a:xfrm>
                  <a:custGeom>
                    <a:avLst/>
                    <a:gdLst>
                      <a:gd name="T0" fmla="*/ 408535 w 408535"/>
                      <a:gd name="T1" fmla="*/ 204268 h 408535"/>
                      <a:gd name="T2" fmla="*/ 204268 w 408535"/>
                      <a:gd name="T3" fmla="*/ 408535 h 408535"/>
                      <a:gd name="T4" fmla="*/ 0 w 408535"/>
                      <a:gd name="T5" fmla="*/ 204268 h 408535"/>
                      <a:gd name="T6" fmla="*/ 204268 w 408535"/>
                      <a:gd name="T7" fmla="*/ 0 h 408535"/>
                      <a:gd name="T8" fmla="*/ 408535 w 408535"/>
                      <a:gd name="T9" fmla="*/ 204268 h 40853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3" y="408535"/>
                          <a:pt x="0" y="317081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2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64" name="Graphic 4">
                    <a:extLst>
                      <a:ext uri="{FF2B5EF4-FFF2-40B4-BE49-F238E27FC236}">
                        <a16:creationId xmlns:a16="http://schemas.microsoft.com/office/drawing/2014/main" xmlns="" id="{10D9A774-90BD-4B12-B75D-DCB5C61EAA82}"/>
                      </a:ext>
                    </a:extLst>
                  </p:cNvPr>
                  <p:cNvGrpSpPr/>
                  <p:nvPr/>
                </p:nvGrpSpPr>
                <p:grpSpPr>
                  <a:xfrm>
                    <a:off x="11031599" y="3210302"/>
                    <a:ext cx="143478" cy="146291"/>
                    <a:chOff x="11031599" y="3210302"/>
                    <a:chExt cx="143478" cy="146291"/>
                  </a:xfrm>
                  <a:solidFill>
                    <a:srgbClr val="ED866D"/>
                  </a:solidFill>
                </p:grpSpPr>
                <p:sp>
                  <p:nvSpPr>
                    <p:cNvPr id="65" name="Freeform: Shape 64">
                      <a:extLst>
                        <a:ext uri="{FF2B5EF4-FFF2-40B4-BE49-F238E27FC236}">
                          <a16:creationId xmlns:a16="http://schemas.microsoft.com/office/drawing/2014/main" xmlns="" id="{C6E49A25-7E8B-4F8C-A9A0-8CD0986CC52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31599" y="3216758"/>
                      <a:ext cx="43900" cy="139835"/>
                    </a:xfrm>
                    <a:custGeom>
                      <a:avLst/>
                      <a:gdLst>
                        <a:gd name="connsiteX0" fmla="*/ 17979 w 43900"/>
                        <a:gd name="connsiteY0" fmla="*/ 11697 h 139835"/>
                        <a:gd name="connsiteX1" fmla="*/ 109 w 43900"/>
                        <a:gd name="connsiteY1" fmla="*/ 125620 h 139835"/>
                        <a:gd name="connsiteX2" fmla="*/ 11774 w 43900"/>
                        <a:gd name="connsiteY2" fmla="*/ 139767 h 139835"/>
                        <a:gd name="connsiteX3" fmla="*/ 25922 w 43900"/>
                        <a:gd name="connsiteY3" fmla="*/ 128102 h 139835"/>
                        <a:gd name="connsiteX4" fmla="*/ 43792 w 43900"/>
                        <a:gd name="connsiteY4" fmla="*/ 14179 h 139835"/>
                        <a:gd name="connsiteX5" fmla="*/ 32127 w 43900"/>
                        <a:gd name="connsiteY5" fmla="*/ 31 h 139835"/>
                        <a:gd name="connsiteX6" fmla="*/ 17979 w 43900"/>
                        <a:gd name="connsiteY6" fmla="*/ 11697 h 139835"/>
                        <a:gd name="connsiteX7" fmla="*/ 17979 w 43900"/>
                        <a:gd name="connsiteY7" fmla="*/ 11697 h 1398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43900" h="139835">
                          <a:moveTo>
                            <a:pt x="17979" y="11697"/>
                          </a:moveTo>
                          <a:cubicBezTo>
                            <a:pt x="12022" y="49671"/>
                            <a:pt x="6066" y="87646"/>
                            <a:pt x="109" y="125620"/>
                          </a:cubicBezTo>
                          <a:cubicBezTo>
                            <a:pt x="-884" y="132570"/>
                            <a:pt x="5073" y="139023"/>
                            <a:pt x="11774" y="139767"/>
                          </a:cubicBezTo>
                          <a:cubicBezTo>
                            <a:pt x="18972" y="140512"/>
                            <a:pt x="24681" y="135052"/>
                            <a:pt x="25922" y="128102"/>
                          </a:cubicBezTo>
                          <a:cubicBezTo>
                            <a:pt x="31878" y="90128"/>
                            <a:pt x="37835" y="52153"/>
                            <a:pt x="43792" y="14179"/>
                          </a:cubicBezTo>
                          <a:cubicBezTo>
                            <a:pt x="44784" y="7229"/>
                            <a:pt x="38828" y="776"/>
                            <a:pt x="32127" y="31"/>
                          </a:cubicBezTo>
                          <a:cubicBezTo>
                            <a:pt x="24929" y="-465"/>
                            <a:pt x="19220" y="4995"/>
                            <a:pt x="17979" y="11697"/>
                          </a:cubicBezTo>
                          <a:lnTo>
                            <a:pt x="17979" y="11697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6" name="Freeform: Shape 65">
                      <a:extLst>
                        <a:ext uri="{FF2B5EF4-FFF2-40B4-BE49-F238E27FC236}">
                          <a16:creationId xmlns:a16="http://schemas.microsoft.com/office/drawing/2014/main" xmlns="" id="{84A490A0-4266-435C-A2B7-5979570F37C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35792" y="3210302"/>
                      <a:ext cx="39285" cy="102326"/>
                    </a:xfrm>
                    <a:custGeom>
                      <a:avLst/>
                      <a:gdLst>
                        <a:gd name="connsiteX0" fmla="*/ 13314 w 39285"/>
                        <a:gd name="connsiteY0" fmla="*/ 11699 h 102326"/>
                        <a:gd name="connsiteX1" fmla="*/ 159 w 39285"/>
                        <a:gd name="connsiteY1" fmla="*/ 88145 h 102326"/>
                        <a:gd name="connsiteX2" fmla="*/ 11825 w 39285"/>
                        <a:gd name="connsiteY2" fmla="*/ 102292 h 102326"/>
                        <a:gd name="connsiteX3" fmla="*/ 25972 w 39285"/>
                        <a:gd name="connsiteY3" fmla="*/ 90627 h 102326"/>
                        <a:gd name="connsiteX4" fmla="*/ 39126 w 39285"/>
                        <a:gd name="connsiteY4" fmla="*/ 14181 h 102326"/>
                        <a:gd name="connsiteX5" fmla="*/ 27461 w 39285"/>
                        <a:gd name="connsiteY5" fmla="*/ 34 h 102326"/>
                        <a:gd name="connsiteX6" fmla="*/ 13314 w 39285"/>
                        <a:gd name="connsiteY6" fmla="*/ 11699 h 102326"/>
                        <a:gd name="connsiteX7" fmla="*/ 13314 w 39285"/>
                        <a:gd name="connsiteY7" fmla="*/ 11699 h 1023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9285" h="102326">
                          <a:moveTo>
                            <a:pt x="13314" y="11699"/>
                          </a:moveTo>
                          <a:cubicBezTo>
                            <a:pt x="8846" y="37264"/>
                            <a:pt x="4627" y="62828"/>
                            <a:pt x="159" y="88145"/>
                          </a:cubicBezTo>
                          <a:cubicBezTo>
                            <a:pt x="-1082" y="94846"/>
                            <a:pt x="5123" y="101796"/>
                            <a:pt x="11825" y="102292"/>
                          </a:cubicBezTo>
                          <a:cubicBezTo>
                            <a:pt x="19271" y="102788"/>
                            <a:pt x="24731" y="97824"/>
                            <a:pt x="25972" y="90627"/>
                          </a:cubicBezTo>
                          <a:cubicBezTo>
                            <a:pt x="30440" y="65062"/>
                            <a:pt x="34659" y="39498"/>
                            <a:pt x="39126" y="14181"/>
                          </a:cubicBezTo>
                          <a:cubicBezTo>
                            <a:pt x="40367" y="7480"/>
                            <a:pt x="34163" y="530"/>
                            <a:pt x="27461" y="34"/>
                          </a:cubicBezTo>
                          <a:cubicBezTo>
                            <a:pt x="20015" y="-462"/>
                            <a:pt x="14555" y="4502"/>
                            <a:pt x="13314" y="11699"/>
                          </a:cubicBezTo>
                          <a:lnTo>
                            <a:pt x="13314" y="11699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59" name="Freeform: Shape 66">
                  <a:extLst>
                    <a:ext uri="{FF2B5EF4-FFF2-40B4-BE49-F238E27FC236}">
                      <a16:creationId xmlns:a16="http://schemas.microsoft.com/office/drawing/2014/main" xmlns="" id="{1946841A-D64D-4BB0-8E3A-033DD076F2D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541465" y="3186211"/>
                  <a:ext cx="96026" cy="69612"/>
                </a:xfrm>
                <a:custGeom>
                  <a:avLst/>
                  <a:gdLst>
                    <a:gd name="T0" fmla="*/ 1292 w 96026"/>
                    <a:gd name="T1" fmla="*/ 9233 h 69612"/>
                    <a:gd name="T2" fmla="*/ 51 w 96026"/>
                    <a:gd name="T3" fmla="*/ 15438 h 69612"/>
                    <a:gd name="T4" fmla="*/ 32813 w 96026"/>
                    <a:gd name="T5" fmla="*/ 66567 h 69612"/>
                    <a:gd name="T6" fmla="*/ 94118 w 96026"/>
                    <a:gd name="T7" fmla="*/ 44725 h 69612"/>
                    <a:gd name="T8" fmla="*/ 91884 w 96026"/>
                    <a:gd name="T9" fmla="*/ 29585 h 69612"/>
                    <a:gd name="T10" fmla="*/ 76744 w 96026"/>
                    <a:gd name="T11" fmla="*/ 31819 h 69612"/>
                    <a:gd name="T12" fmla="*/ 73021 w 96026"/>
                    <a:gd name="T13" fmla="*/ 37279 h 69612"/>
                    <a:gd name="T14" fmla="*/ 42493 w 96026"/>
                    <a:gd name="T15" fmla="*/ 40258 h 69612"/>
                    <a:gd name="T16" fmla="*/ 24871 w 96026"/>
                    <a:gd name="T17" fmla="*/ 21147 h 69612"/>
                    <a:gd name="T18" fmla="*/ 21148 w 96026"/>
                    <a:gd name="T19" fmla="*/ 4021 h 69612"/>
                    <a:gd name="T20" fmla="*/ 7000 w 96026"/>
                    <a:gd name="T21" fmla="*/ 1787 h 69612"/>
                    <a:gd name="T22" fmla="*/ 1292 w 96026"/>
                    <a:gd name="T23" fmla="*/ 9233 h 69612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96026" h="69612">
                      <a:moveTo>
                        <a:pt x="1292" y="9233"/>
                      </a:moveTo>
                      <a:cubicBezTo>
                        <a:pt x="547" y="11219"/>
                        <a:pt x="51" y="13204"/>
                        <a:pt x="51" y="15438"/>
                      </a:cubicBezTo>
                      <a:cubicBezTo>
                        <a:pt x="-942" y="36783"/>
                        <a:pt x="12709" y="59121"/>
                        <a:pt x="32813" y="66567"/>
                      </a:cubicBezTo>
                      <a:cubicBezTo>
                        <a:pt x="54903" y="75006"/>
                        <a:pt x="82701" y="65326"/>
                        <a:pt x="94118" y="44725"/>
                      </a:cubicBezTo>
                      <a:cubicBezTo>
                        <a:pt x="96848" y="39513"/>
                        <a:pt x="97097" y="33308"/>
                        <a:pt x="91884" y="29585"/>
                      </a:cubicBezTo>
                      <a:cubicBezTo>
                        <a:pt x="87665" y="26359"/>
                        <a:pt x="79723" y="26607"/>
                        <a:pt x="76744" y="31819"/>
                      </a:cubicBezTo>
                      <a:cubicBezTo>
                        <a:pt x="75751" y="33805"/>
                        <a:pt x="74510" y="35542"/>
                        <a:pt x="73021" y="37279"/>
                      </a:cubicBezTo>
                      <a:cubicBezTo>
                        <a:pt x="64334" y="47456"/>
                        <a:pt x="55151" y="45222"/>
                        <a:pt x="42493" y="40258"/>
                      </a:cubicBezTo>
                      <a:cubicBezTo>
                        <a:pt x="32068" y="36287"/>
                        <a:pt x="26856" y="28841"/>
                        <a:pt x="24871" y="21147"/>
                      </a:cubicBezTo>
                      <a:cubicBezTo>
                        <a:pt x="23133" y="14445"/>
                        <a:pt x="24871" y="9978"/>
                        <a:pt x="21148" y="4021"/>
                      </a:cubicBezTo>
                      <a:cubicBezTo>
                        <a:pt x="18169" y="-447"/>
                        <a:pt x="11468" y="-1191"/>
                        <a:pt x="7000" y="1787"/>
                      </a:cubicBezTo>
                      <a:cubicBezTo>
                        <a:pt x="4270" y="3276"/>
                        <a:pt x="2285" y="6006"/>
                        <a:pt x="1292" y="9233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60" name="Graphic 4">
                  <a:extLst>
                    <a:ext uri="{FF2B5EF4-FFF2-40B4-BE49-F238E27FC236}">
                      <a16:creationId xmlns:a16="http://schemas.microsoft.com/office/drawing/2014/main" xmlns="" id="{BEC29B7D-1208-47FF-97A2-627F9D20D8A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444022" y="3251788"/>
                  <a:ext cx="347239" cy="279569"/>
                  <a:chOff x="10444022" y="3251788"/>
                  <a:chExt cx="347239" cy="279569"/>
                </a:xfrm>
              </p:grpSpPr>
              <p:sp>
                <p:nvSpPr>
                  <p:cNvPr id="61" name="Freeform: Shape 68">
                    <a:extLst>
                      <a:ext uri="{FF2B5EF4-FFF2-40B4-BE49-F238E27FC236}">
                        <a16:creationId xmlns:a16="http://schemas.microsoft.com/office/drawing/2014/main" xmlns="" id="{4D322D80-3611-4B5D-8A74-F40685EFFCC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449167" y="3267670"/>
                    <a:ext cx="331623" cy="262281"/>
                  </a:xfrm>
                  <a:custGeom>
                    <a:avLst/>
                    <a:gdLst>
                      <a:gd name="T0" fmla="*/ 321436 w 331623"/>
                      <a:gd name="T1" fmla="*/ 155372 h 262281"/>
                      <a:gd name="T2" fmla="*/ 302822 w 331623"/>
                      <a:gd name="T3" fmla="*/ 0 h 262281"/>
                      <a:gd name="T4" fmla="*/ 2501 w 331623"/>
                      <a:gd name="T5" fmla="*/ 66766 h 262281"/>
                      <a:gd name="T6" fmla="*/ 98058 w 331623"/>
                      <a:gd name="T7" fmla="*/ 248447 h 262281"/>
                      <a:gd name="T8" fmla="*/ 293638 w 331623"/>
                      <a:gd name="T9" fmla="*/ 204019 h 262281"/>
                      <a:gd name="T10" fmla="*/ 321436 w 331623"/>
                      <a:gd name="T11" fmla="*/ 155372 h 26228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0" t="0" r="r" b="b"/>
                    <a:pathLst>
                      <a:path w="331623" h="262281">
                        <a:moveTo>
                          <a:pt x="321436" y="155372"/>
                        </a:moveTo>
                        <a:cubicBezTo>
                          <a:pt x="339555" y="104988"/>
                          <a:pt x="333598" y="44179"/>
                          <a:pt x="302822" y="0"/>
                        </a:cubicBezTo>
                        <a:cubicBezTo>
                          <a:pt x="202549" y="21841"/>
                          <a:pt x="102773" y="45172"/>
                          <a:pt x="2501" y="66766"/>
                        </a:cubicBezTo>
                        <a:cubicBezTo>
                          <a:pt x="-10902" y="139488"/>
                          <a:pt x="30796" y="218167"/>
                          <a:pt x="98058" y="248447"/>
                        </a:cubicBezTo>
                        <a:cubicBezTo>
                          <a:pt x="163582" y="277983"/>
                          <a:pt x="247473" y="258871"/>
                          <a:pt x="293638" y="204019"/>
                        </a:cubicBezTo>
                        <a:cubicBezTo>
                          <a:pt x="305800" y="189872"/>
                          <a:pt x="314983" y="173243"/>
                          <a:pt x="321436" y="155372"/>
                        </a:cubicBezTo>
                        <a:close/>
                      </a:path>
                    </a:pathLst>
                  </a:custGeom>
                  <a:solidFill>
                    <a:srgbClr val="E8797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2" name="Freeform: Shape 69">
                    <a:extLst>
                      <a:ext uri="{FF2B5EF4-FFF2-40B4-BE49-F238E27FC236}">
                        <a16:creationId xmlns:a16="http://schemas.microsoft.com/office/drawing/2014/main" xmlns="" id="{FE13A598-B5B0-4164-83FC-BD955AB4C88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444022" y="3251788"/>
                    <a:ext cx="347239" cy="279569"/>
                  </a:xfrm>
                  <a:custGeom>
                    <a:avLst/>
                    <a:gdLst>
                      <a:gd name="T0" fmla="*/ 328071 w 347239"/>
                      <a:gd name="T1" fmla="*/ 42687 h 279569"/>
                      <a:gd name="T2" fmla="*/ 300521 w 347239"/>
                      <a:gd name="T3" fmla="*/ 57331 h 279569"/>
                      <a:gd name="T4" fmla="*/ 253859 w 347239"/>
                      <a:gd name="T5" fmla="*/ 229333 h 279569"/>
                      <a:gd name="T6" fmla="*/ 67462 w 347239"/>
                      <a:gd name="T7" fmla="*/ 193840 h 279569"/>
                      <a:gd name="T8" fmla="*/ 31473 w 347239"/>
                      <a:gd name="T9" fmla="*/ 93816 h 279569"/>
                      <a:gd name="T10" fmla="*/ 302258 w 347239"/>
                      <a:gd name="T11" fmla="*/ 30774 h 279569"/>
                      <a:gd name="T12" fmla="*/ 295557 w 347239"/>
                      <a:gd name="T13" fmla="*/ 493 h 279569"/>
                      <a:gd name="T14" fmla="*/ 11617 w 347239"/>
                      <a:gd name="T15" fmla="*/ 66514 h 279569"/>
                      <a:gd name="T16" fmla="*/ 448 w 347239"/>
                      <a:gd name="T17" fmla="*/ 85129 h 279569"/>
                      <a:gd name="T18" fmla="*/ 133731 w 347239"/>
                      <a:gd name="T19" fmla="*/ 273512 h 279569"/>
                      <a:gd name="T20" fmla="*/ 337254 w 347239"/>
                      <a:gd name="T21" fmla="*/ 173736 h 279569"/>
                      <a:gd name="T22" fmla="*/ 328071 w 347239"/>
                      <a:gd name="T23" fmla="*/ 42687 h 279569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347239" h="279569">
                        <a:moveTo>
                          <a:pt x="328071" y="42687"/>
                        </a:moveTo>
                        <a:cubicBezTo>
                          <a:pt x="318391" y="25313"/>
                          <a:pt x="290841" y="39709"/>
                          <a:pt x="300521" y="57331"/>
                        </a:cubicBezTo>
                        <a:cubicBezTo>
                          <a:pt x="333035" y="115906"/>
                          <a:pt x="311938" y="195578"/>
                          <a:pt x="253859" y="229333"/>
                        </a:cubicBezTo>
                        <a:cubicBezTo>
                          <a:pt x="191810" y="265570"/>
                          <a:pt x="112138" y="248941"/>
                          <a:pt x="67462" y="193840"/>
                        </a:cubicBezTo>
                        <a:cubicBezTo>
                          <a:pt x="44628" y="165546"/>
                          <a:pt x="32218" y="129805"/>
                          <a:pt x="31473" y="93816"/>
                        </a:cubicBezTo>
                        <a:cubicBezTo>
                          <a:pt x="121818" y="72719"/>
                          <a:pt x="211914" y="51871"/>
                          <a:pt x="302258" y="30774"/>
                        </a:cubicBezTo>
                        <a:cubicBezTo>
                          <a:pt x="321618" y="26306"/>
                          <a:pt x="314916" y="-4222"/>
                          <a:pt x="295557" y="493"/>
                        </a:cubicBezTo>
                        <a:cubicBezTo>
                          <a:pt x="200993" y="22583"/>
                          <a:pt x="106181" y="44673"/>
                          <a:pt x="11617" y="66514"/>
                        </a:cubicBezTo>
                        <a:cubicBezTo>
                          <a:pt x="1937" y="68748"/>
                          <a:pt x="-1289" y="77683"/>
                          <a:pt x="448" y="85129"/>
                        </a:cubicBezTo>
                        <a:cubicBezTo>
                          <a:pt x="-1289" y="168276"/>
                          <a:pt x="51329" y="251422"/>
                          <a:pt x="133731" y="273512"/>
                        </a:cubicBezTo>
                        <a:cubicBezTo>
                          <a:pt x="216629" y="295602"/>
                          <a:pt x="307222" y="256138"/>
                          <a:pt x="337254" y="173736"/>
                        </a:cubicBezTo>
                        <a:cubicBezTo>
                          <a:pt x="352891" y="131046"/>
                          <a:pt x="350409" y="82399"/>
                          <a:pt x="328071" y="42687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30" name="Freeform: Shape 37">
                <a:extLst>
                  <a:ext uri="{FF2B5EF4-FFF2-40B4-BE49-F238E27FC236}">
                    <a16:creationId xmlns:a16="http://schemas.microsoft.com/office/drawing/2014/main" xmlns="" id="{BDEC0F82-8060-4F4B-A277-19A433F54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01091" y="2013028"/>
                <a:ext cx="1398042" cy="1171860"/>
              </a:xfrm>
              <a:custGeom>
                <a:avLst/>
                <a:gdLst>
                  <a:gd name="T0" fmla="*/ 50632 w 1398042"/>
                  <a:gd name="T1" fmla="*/ 740871 h 1171860"/>
                  <a:gd name="T2" fmla="*/ 110945 w 1398042"/>
                  <a:gd name="T3" fmla="*/ 494409 h 1171860"/>
                  <a:gd name="T4" fmla="*/ 543059 w 1398042"/>
                  <a:gd name="T5" fmla="*/ 47155 h 1171860"/>
                  <a:gd name="T6" fmla="*/ 1142459 w 1398042"/>
                  <a:gd name="T7" fmla="*/ 90590 h 1171860"/>
                  <a:gd name="T8" fmla="*/ 1352683 w 1398042"/>
                  <a:gd name="T9" fmla="*/ 296347 h 1171860"/>
                  <a:gd name="T10" fmla="*/ 1376014 w 1398042"/>
                  <a:gd name="T11" fmla="*/ 593689 h 1171860"/>
                  <a:gd name="T12" fmla="*/ 667655 w 1398042"/>
                  <a:gd name="T13" fmla="*/ 606843 h 1171860"/>
                  <a:gd name="T14" fmla="*/ 480265 w 1398042"/>
                  <a:gd name="T15" fmla="*/ 919574 h 1171860"/>
                  <a:gd name="T16" fmla="*/ 236781 w 1398042"/>
                  <a:gd name="T17" fmla="*/ 1146179 h 1171860"/>
                  <a:gd name="T18" fmla="*/ 0 w 1398042"/>
                  <a:gd name="T19" fmla="*/ 1138237 h 1171860"/>
                  <a:gd name="T20" fmla="*/ 29287 w 1398042"/>
                  <a:gd name="T21" fmla="*/ 915354 h 1171860"/>
                  <a:gd name="T22" fmla="*/ 50632 w 1398042"/>
                  <a:gd name="T23" fmla="*/ 740871 h 117186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398042" h="1171860">
                    <a:moveTo>
                      <a:pt x="50632" y="740871"/>
                    </a:moveTo>
                    <a:cubicBezTo>
                      <a:pt x="63291" y="656483"/>
                      <a:pt x="80913" y="573336"/>
                      <a:pt x="110945" y="494409"/>
                    </a:cubicBezTo>
                    <a:cubicBezTo>
                      <a:pt x="188383" y="289645"/>
                      <a:pt x="349464" y="122856"/>
                      <a:pt x="543059" y="47155"/>
                    </a:cubicBezTo>
                    <a:cubicBezTo>
                      <a:pt x="736654" y="-28546"/>
                      <a:pt x="960033" y="-12413"/>
                      <a:pt x="1142459" y="90590"/>
                    </a:cubicBezTo>
                    <a:cubicBezTo>
                      <a:pt x="1227591" y="138740"/>
                      <a:pt x="1305277" y="206747"/>
                      <a:pt x="1352683" y="296347"/>
                    </a:cubicBezTo>
                    <a:cubicBezTo>
                      <a:pt x="1400337" y="385946"/>
                      <a:pt x="1414237" y="499125"/>
                      <a:pt x="1376014" y="593689"/>
                    </a:cubicBezTo>
                    <a:cubicBezTo>
                      <a:pt x="1188624" y="394881"/>
                      <a:pt x="848840" y="402576"/>
                      <a:pt x="667655" y="606843"/>
                    </a:cubicBezTo>
                    <a:cubicBezTo>
                      <a:pt x="587735" y="696939"/>
                      <a:pt x="540081" y="813096"/>
                      <a:pt x="480265" y="919574"/>
                    </a:cubicBezTo>
                    <a:cubicBezTo>
                      <a:pt x="420697" y="1026051"/>
                      <a:pt x="347975" y="1110439"/>
                      <a:pt x="236781" y="1146179"/>
                    </a:cubicBezTo>
                    <a:cubicBezTo>
                      <a:pt x="161577" y="1170255"/>
                      <a:pt x="56341" y="1192592"/>
                      <a:pt x="0" y="1138237"/>
                    </a:cubicBezTo>
                    <a:cubicBezTo>
                      <a:pt x="6949" y="1071968"/>
                      <a:pt x="22338" y="981623"/>
                      <a:pt x="29287" y="915354"/>
                    </a:cubicBezTo>
                    <a:cubicBezTo>
                      <a:pt x="35740" y="857276"/>
                      <a:pt x="41945" y="798701"/>
                      <a:pt x="50632" y="740871"/>
                    </a:cubicBezTo>
                    <a:close/>
                  </a:path>
                </a:pathLst>
              </a:custGeom>
              <a:solidFill>
                <a:srgbClr val="8F5F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Freeform: Shape 38">
                <a:extLst>
                  <a:ext uri="{FF2B5EF4-FFF2-40B4-BE49-F238E27FC236}">
                    <a16:creationId xmlns:a16="http://schemas.microsoft.com/office/drawing/2014/main" xmlns="" id="{7E1C31BE-C645-449D-B33E-6138AFC25A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87705" y="2091912"/>
                <a:ext cx="798520" cy="1364801"/>
              </a:xfrm>
              <a:custGeom>
                <a:avLst/>
                <a:gdLst>
                  <a:gd name="T0" fmla="*/ 0 w 798520"/>
                  <a:gd name="T1" fmla="*/ 65068 h 1364801"/>
                  <a:gd name="T2" fmla="*/ 364604 w 798520"/>
                  <a:gd name="T3" fmla="*/ 47694 h 1364801"/>
                  <a:gd name="T4" fmla="*/ 614044 w 798520"/>
                  <a:gd name="T5" fmla="*/ 323443 h 1364801"/>
                  <a:gd name="T6" fmla="*/ 797959 w 798520"/>
                  <a:gd name="T7" fmla="*/ 894797 h 1364801"/>
                  <a:gd name="T8" fmla="*/ 769168 w 798520"/>
                  <a:gd name="T9" fmla="*/ 1349001 h 1364801"/>
                  <a:gd name="T10" fmla="*/ 601634 w 798520"/>
                  <a:gd name="T11" fmla="*/ 740914 h 1364801"/>
                  <a:gd name="T12" fmla="*/ 369320 w 798520"/>
                  <a:gd name="T13" fmla="*/ 646598 h 1364801"/>
                  <a:gd name="T14" fmla="*/ 82402 w 798520"/>
                  <a:gd name="T15" fmla="*/ 356702 h 1364801"/>
                  <a:gd name="T16" fmla="*/ 0 w 798520"/>
                  <a:gd name="T17" fmla="*/ 65068 h 136480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798520" h="1364801">
                    <a:moveTo>
                      <a:pt x="0" y="65068"/>
                    </a:moveTo>
                    <a:cubicBezTo>
                      <a:pt x="89848" y="-22049"/>
                      <a:pt x="256638" y="-15348"/>
                      <a:pt x="364604" y="47694"/>
                    </a:cubicBezTo>
                    <a:cubicBezTo>
                      <a:pt x="472571" y="110737"/>
                      <a:pt x="546782" y="217711"/>
                      <a:pt x="614044" y="323443"/>
                    </a:cubicBezTo>
                    <a:cubicBezTo>
                      <a:pt x="723003" y="494700"/>
                      <a:pt x="791258" y="680105"/>
                      <a:pt x="797959" y="894797"/>
                    </a:cubicBezTo>
                    <a:cubicBezTo>
                      <a:pt x="803420" y="1065558"/>
                      <a:pt x="767182" y="1446791"/>
                      <a:pt x="769168" y="1349001"/>
                    </a:cubicBezTo>
                    <a:lnTo>
                      <a:pt x="601634" y="740914"/>
                    </a:lnTo>
                    <a:cubicBezTo>
                      <a:pt x="601634" y="740914"/>
                      <a:pt x="444772" y="682835"/>
                      <a:pt x="369320" y="646598"/>
                    </a:cubicBezTo>
                    <a:cubicBezTo>
                      <a:pt x="210969" y="570649"/>
                      <a:pt x="82402" y="356702"/>
                      <a:pt x="82402" y="356702"/>
                    </a:cubicBezTo>
                    <a:lnTo>
                      <a:pt x="0" y="65068"/>
                    </a:lnTo>
                    <a:close/>
                  </a:path>
                </a:pathLst>
              </a:custGeom>
              <a:solidFill>
                <a:srgbClr val="8F5F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Freeform: Shape 39">
                <a:extLst>
                  <a:ext uri="{FF2B5EF4-FFF2-40B4-BE49-F238E27FC236}">
                    <a16:creationId xmlns:a16="http://schemas.microsoft.com/office/drawing/2014/main" xmlns="" id="{80692B15-246A-4E32-BB4B-6697186568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34008" y="2408385"/>
                <a:ext cx="1075313" cy="1458932"/>
              </a:xfrm>
              <a:custGeom>
                <a:avLst/>
                <a:gdLst>
                  <a:gd name="T0" fmla="*/ 4833 w 1075313"/>
                  <a:gd name="T1" fmla="*/ 516274 h 1458932"/>
                  <a:gd name="T2" fmla="*/ 232679 w 1075313"/>
                  <a:gd name="T3" fmla="*/ 1458933 h 1458932"/>
                  <a:gd name="T4" fmla="*/ 299196 w 1075313"/>
                  <a:gd name="T5" fmla="*/ 653776 h 1458932"/>
                  <a:gd name="T6" fmla="*/ 385321 w 1075313"/>
                  <a:gd name="T7" fmla="*/ 550525 h 1458932"/>
                  <a:gd name="T8" fmla="*/ 635506 w 1075313"/>
                  <a:gd name="T9" fmla="*/ 187907 h 1458932"/>
                  <a:gd name="T10" fmla="*/ 1075314 w 1075313"/>
                  <a:gd name="T11" fmla="*/ 44448 h 1458932"/>
                  <a:gd name="T12" fmla="*/ 630790 w 1075313"/>
                  <a:gd name="T13" fmla="*/ 5481 h 1458932"/>
                  <a:gd name="T14" fmla="*/ 4833 w 1075313"/>
                  <a:gd name="T15" fmla="*/ 516274 h 145893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075313" h="1458932">
                    <a:moveTo>
                      <a:pt x="4833" y="516274"/>
                    </a:moveTo>
                    <a:cubicBezTo>
                      <a:pt x="-29419" y="854569"/>
                      <a:pt x="125953" y="1145706"/>
                      <a:pt x="232679" y="1458933"/>
                    </a:cubicBezTo>
                    <a:cubicBezTo>
                      <a:pt x="215305" y="1189141"/>
                      <a:pt x="238139" y="917115"/>
                      <a:pt x="299196" y="653776"/>
                    </a:cubicBezTo>
                    <a:cubicBezTo>
                      <a:pt x="331462" y="622255"/>
                      <a:pt x="360501" y="586762"/>
                      <a:pt x="385321" y="550525"/>
                    </a:cubicBezTo>
                    <a:cubicBezTo>
                      <a:pt x="468964" y="429404"/>
                      <a:pt x="528780" y="289420"/>
                      <a:pt x="635506" y="187907"/>
                    </a:cubicBezTo>
                    <a:cubicBezTo>
                      <a:pt x="750918" y="77955"/>
                      <a:pt x="917211" y="23847"/>
                      <a:pt x="1075314" y="44448"/>
                    </a:cubicBezTo>
                    <a:cubicBezTo>
                      <a:pt x="1075314" y="44448"/>
                      <a:pt x="787155" y="-18595"/>
                      <a:pt x="630790" y="5481"/>
                    </a:cubicBezTo>
                    <a:cubicBezTo>
                      <a:pt x="474425" y="29804"/>
                      <a:pt x="4833" y="516274"/>
                      <a:pt x="4833" y="516274"/>
                    </a:cubicBezTo>
                    <a:close/>
                  </a:path>
                </a:pathLst>
              </a:custGeom>
              <a:solidFill>
                <a:srgbClr val="8F5F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Freeform: Shape 40">
                <a:extLst>
                  <a:ext uri="{FF2B5EF4-FFF2-40B4-BE49-F238E27FC236}">
                    <a16:creationId xmlns:a16="http://schemas.microsoft.com/office/drawing/2014/main" xmlns="" id="{202ACC0A-B142-4F76-82D8-5E2FA6AB54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340404" y="2720912"/>
                <a:ext cx="93283" cy="358188"/>
              </a:xfrm>
              <a:custGeom>
                <a:avLst/>
                <a:gdLst>
                  <a:gd name="T0" fmla="*/ 31088 w 93283"/>
                  <a:gd name="T1" fmla="*/ 8166 h 358188"/>
                  <a:gd name="T2" fmla="*/ 8006 w 93283"/>
                  <a:gd name="T3" fmla="*/ 2209 h 358188"/>
                  <a:gd name="T4" fmla="*/ 2049 w 93283"/>
                  <a:gd name="T5" fmla="*/ 25292 h 358188"/>
                  <a:gd name="T6" fmla="*/ 58887 w 93283"/>
                  <a:gd name="T7" fmla="*/ 341994 h 358188"/>
                  <a:gd name="T8" fmla="*/ 92641 w 93283"/>
                  <a:gd name="T9" fmla="*/ 341994 h 358188"/>
                  <a:gd name="T10" fmla="*/ 31088 w 93283"/>
                  <a:gd name="T11" fmla="*/ 8166 h 35818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93283" h="358188">
                    <a:moveTo>
                      <a:pt x="31088" y="8166"/>
                    </a:moveTo>
                    <a:cubicBezTo>
                      <a:pt x="27613" y="-273"/>
                      <a:pt x="15203" y="-2010"/>
                      <a:pt x="8006" y="2209"/>
                    </a:cubicBezTo>
                    <a:cubicBezTo>
                      <a:pt x="-681" y="7173"/>
                      <a:pt x="-1674" y="16853"/>
                      <a:pt x="2049" y="25292"/>
                    </a:cubicBezTo>
                    <a:cubicBezTo>
                      <a:pt x="44491" y="125068"/>
                      <a:pt x="63602" y="233779"/>
                      <a:pt x="58887" y="341994"/>
                    </a:cubicBezTo>
                    <a:cubicBezTo>
                      <a:pt x="57893" y="363587"/>
                      <a:pt x="91649" y="363587"/>
                      <a:pt x="92641" y="341994"/>
                    </a:cubicBezTo>
                    <a:cubicBezTo>
                      <a:pt x="97357" y="227078"/>
                      <a:pt x="76012" y="113403"/>
                      <a:pt x="31088" y="8166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Freeform: Shape 41">
                <a:extLst>
                  <a:ext uri="{FF2B5EF4-FFF2-40B4-BE49-F238E27FC236}">
                    <a16:creationId xmlns:a16="http://schemas.microsoft.com/office/drawing/2014/main" xmlns="" id="{D8F51365-BF5E-43A1-A99E-9D2EDCFC59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91771" y="2271971"/>
                <a:ext cx="259449" cy="202433"/>
              </a:xfrm>
              <a:custGeom>
                <a:avLst/>
                <a:gdLst>
                  <a:gd name="T0" fmla="*/ 256839 w 259449"/>
                  <a:gd name="T1" fmla="*/ 177387 h 202433"/>
                  <a:gd name="T2" fmla="*/ 20801 w 259449"/>
                  <a:gd name="T3" fmla="*/ 669 h 202433"/>
                  <a:gd name="T4" fmla="*/ 11867 w 259449"/>
                  <a:gd name="T5" fmla="*/ 33184 h 202433"/>
                  <a:gd name="T6" fmla="*/ 227800 w 259449"/>
                  <a:gd name="T7" fmla="*/ 194513 h 202433"/>
                  <a:gd name="T8" fmla="*/ 256839 w 259449"/>
                  <a:gd name="T9" fmla="*/ 177387 h 20243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59449" h="202433">
                    <a:moveTo>
                      <a:pt x="256839" y="177387"/>
                    </a:moveTo>
                    <a:cubicBezTo>
                      <a:pt x="203972" y="91014"/>
                      <a:pt x="118592" y="26979"/>
                      <a:pt x="20801" y="669"/>
                    </a:cubicBezTo>
                    <a:cubicBezTo>
                      <a:pt x="-47" y="-5039"/>
                      <a:pt x="-8982" y="27475"/>
                      <a:pt x="11867" y="33184"/>
                    </a:cubicBezTo>
                    <a:cubicBezTo>
                      <a:pt x="101466" y="57259"/>
                      <a:pt x="179401" y="115337"/>
                      <a:pt x="227800" y="194513"/>
                    </a:cubicBezTo>
                    <a:cubicBezTo>
                      <a:pt x="239216" y="212879"/>
                      <a:pt x="268255" y="196002"/>
                      <a:pt x="256839" y="177387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Freeform: Shape 42">
                <a:extLst>
                  <a:ext uri="{FF2B5EF4-FFF2-40B4-BE49-F238E27FC236}">
                    <a16:creationId xmlns:a16="http://schemas.microsoft.com/office/drawing/2014/main" xmlns="" id="{B9074BCE-B7B6-499A-A16D-462D65C3A1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28716" y="1992570"/>
                <a:ext cx="150160" cy="133636"/>
              </a:xfrm>
              <a:custGeom>
                <a:avLst/>
                <a:gdLst>
                  <a:gd name="T0" fmla="*/ 118060 w 150160"/>
                  <a:gd name="T1" fmla="*/ 29886 h 133636"/>
                  <a:gd name="T2" fmla="*/ 92247 w 150160"/>
                  <a:gd name="T3" fmla="*/ 98389 h 133636"/>
                  <a:gd name="T4" fmla="*/ 28212 w 150160"/>
                  <a:gd name="T5" fmla="*/ 4074 h 133636"/>
                  <a:gd name="T6" fmla="*/ 5378 w 150160"/>
                  <a:gd name="T7" fmla="*/ 26908 h 133636"/>
                  <a:gd name="T8" fmla="*/ 65690 w 150160"/>
                  <a:gd name="T9" fmla="*/ 122216 h 133636"/>
                  <a:gd name="T10" fmla="*/ 95722 w 150160"/>
                  <a:gd name="T11" fmla="*/ 124946 h 133636"/>
                  <a:gd name="T12" fmla="*/ 120046 w 150160"/>
                  <a:gd name="T13" fmla="*/ 116011 h 133636"/>
                  <a:gd name="T14" fmla="*/ 149085 w 150160"/>
                  <a:gd name="T15" fmla="*/ 38325 h 133636"/>
                  <a:gd name="T16" fmla="*/ 118060 w 150160"/>
                  <a:gd name="T17" fmla="*/ 29886 h 1336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50160" h="133636">
                    <a:moveTo>
                      <a:pt x="118060" y="29886"/>
                    </a:moveTo>
                    <a:cubicBezTo>
                      <a:pt x="109373" y="52721"/>
                      <a:pt x="100934" y="75555"/>
                      <a:pt x="92247" y="98389"/>
                    </a:cubicBezTo>
                    <a:cubicBezTo>
                      <a:pt x="79837" y="61904"/>
                      <a:pt x="57748" y="29142"/>
                      <a:pt x="28212" y="4074"/>
                    </a:cubicBezTo>
                    <a:cubicBezTo>
                      <a:pt x="12328" y="-9329"/>
                      <a:pt x="-10507" y="13505"/>
                      <a:pt x="5378" y="26908"/>
                    </a:cubicBezTo>
                    <a:cubicBezTo>
                      <a:pt x="35162" y="51976"/>
                      <a:pt x="56010" y="84490"/>
                      <a:pt x="65690" y="122216"/>
                    </a:cubicBezTo>
                    <a:cubicBezTo>
                      <a:pt x="69661" y="137853"/>
                      <a:pt x="89517" y="136115"/>
                      <a:pt x="95722" y="124946"/>
                    </a:cubicBezTo>
                    <a:cubicBezTo>
                      <a:pt x="103913" y="128918"/>
                      <a:pt x="115826" y="126932"/>
                      <a:pt x="120046" y="116011"/>
                    </a:cubicBezTo>
                    <a:cubicBezTo>
                      <a:pt x="129726" y="90199"/>
                      <a:pt x="139405" y="64138"/>
                      <a:pt x="149085" y="38325"/>
                    </a:cubicBezTo>
                    <a:cubicBezTo>
                      <a:pt x="156283" y="19214"/>
                      <a:pt x="125258" y="10775"/>
                      <a:pt x="118060" y="29886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Freeform: Shape 43">
                <a:extLst>
                  <a:ext uri="{FF2B5EF4-FFF2-40B4-BE49-F238E27FC236}">
                    <a16:creationId xmlns:a16="http://schemas.microsoft.com/office/drawing/2014/main" xmlns="" id="{367E753A-BFE0-4478-A218-4A7F380DA7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66606" y="2155228"/>
                <a:ext cx="1006303" cy="547190"/>
              </a:xfrm>
              <a:custGeom>
                <a:avLst/>
                <a:gdLst>
                  <a:gd name="T0" fmla="*/ 994070 w 1006303"/>
                  <a:gd name="T1" fmla="*/ 66781 h 547190"/>
                  <a:gd name="T2" fmla="*/ 513805 w 1006303"/>
                  <a:gd name="T3" fmla="*/ 34515 h 547190"/>
                  <a:gd name="T4" fmla="*/ 332372 w 1006303"/>
                  <a:gd name="T5" fmla="*/ 174251 h 547190"/>
                  <a:gd name="T6" fmla="*/ 198592 w 1006303"/>
                  <a:gd name="T7" fmla="*/ 357918 h 547190"/>
                  <a:gd name="T8" fmla="*/ 10954 w 1006303"/>
                  <a:gd name="T9" fmla="*/ 515028 h 547190"/>
                  <a:gd name="T10" fmla="*/ 19641 w 1006303"/>
                  <a:gd name="T11" fmla="*/ 546053 h 547190"/>
                  <a:gd name="T12" fmla="*/ 323685 w 1006303"/>
                  <a:gd name="T13" fmla="*/ 237790 h 547190"/>
                  <a:gd name="T14" fmla="*/ 486503 w 1006303"/>
                  <a:gd name="T15" fmla="*/ 83162 h 547190"/>
                  <a:gd name="T16" fmla="*/ 711371 w 1006303"/>
                  <a:gd name="T17" fmla="*/ 32281 h 547190"/>
                  <a:gd name="T18" fmla="*/ 985879 w 1006303"/>
                  <a:gd name="T19" fmla="*/ 98054 h 547190"/>
                  <a:gd name="T20" fmla="*/ 1005735 w 1006303"/>
                  <a:gd name="T21" fmla="*/ 86885 h 547190"/>
                  <a:gd name="T22" fmla="*/ 994070 w 1006303"/>
                  <a:gd name="T23" fmla="*/ 66781 h 54719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006303" h="547190">
                    <a:moveTo>
                      <a:pt x="994070" y="66781"/>
                    </a:moveTo>
                    <a:cubicBezTo>
                      <a:pt x="843909" y="3490"/>
                      <a:pt x="669674" y="-29272"/>
                      <a:pt x="513805" y="34515"/>
                    </a:cubicBezTo>
                    <a:cubicBezTo>
                      <a:pt x="441083" y="64299"/>
                      <a:pt x="382011" y="113938"/>
                      <a:pt x="332372" y="174251"/>
                    </a:cubicBezTo>
                    <a:cubicBezTo>
                      <a:pt x="284221" y="232826"/>
                      <a:pt x="244509" y="297606"/>
                      <a:pt x="198592" y="357918"/>
                    </a:cubicBezTo>
                    <a:cubicBezTo>
                      <a:pt x="148953" y="422946"/>
                      <a:pt x="89137" y="485492"/>
                      <a:pt x="10954" y="515028"/>
                    </a:cubicBezTo>
                    <a:cubicBezTo>
                      <a:pt x="-8405" y="522226"/>
                      <a:pt x="33" y="553499"/>
                      <a:pt x="19641" y="546053"/>
                    </a:cubicBezTo>
                    <a:cubicBezTo>
                      <a:pt x="162356" y="492193"/>
                      <a:pt x="238056" y="353947"/>
                      <a:pt x="323685" y="237790"/>
                    </a:cubicBezTo>
                    <a:cubicBezTo>
                      <a:pt x="368361" y="176981"/>
                      <a:pt x="419489" y="119647"/>
                      <a:pt x="486503" y="83162"/>
                    </a:cubicBezTo>
                    <a:cubicBezTo>
                      <a:pt x="554758" y="45684"/>
                      <a:pt x="633933" y="30544"/>
                      <a:pt x="711371" y="32281"/>
                    </a:cubicBezTo>
                    <a:cubicBezTo>
                      <a:pt x="806431" y="34267"/>
                      <a:pt x="898761" y="61320"/>
                      <a:pt x="985879" y="98054"/>
                    </a:cubicBezTo>
                    <a:cubicBezTo>
                      <a:pt x="994070" y="101529"/>
                      <a:pt x="1003501" y="94331"/>
                      <a:pt x="1005735" y="86885"/>
                    </a:cubicBezTo>
                    <a:cubicBezTo>
                      <a:pt x="1008217" y="77205"/>
                      <a:pt x="1002260" y="70007"/>
                      <a:pt x="994070" y="66781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Freeform: Shape 44">
                <a:extLst>
                  <a:ext uri="{FF2B5EF4-FFF2-40B4-BE49-F238E27FC236}">
                    <a16:creationId xmlns:a16="http://schemas.microsoft.com/office/drawing/2014/main" xmlns="" id="{20523259-D323-424D-A5CD-7E64D95B86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90715" y="2296659"/>
                <a:ext cx="304756" cy="62193"/>
              </a:xfrm>
              <a:custGeom>
                <a:avLst/>
                <a:gdLst>
                  <a:gd name="T0" fmla="*/ 293787 w 304756"/>
                  <a:gd name="T1" fmla="*/ 22643 h 62193"/>
                  <a:gd name="T2" fmla="*/ 8359 w 304756"/>
                  <a:gd name="T3" fmla="*/ 32819 h 62193"/>
                  <a:gd name="T4" fmla="*/ 24740 w 304756"/>
                  <a:gd name="T5" fmla="*/ 60618 h 62193"/>
                  <a:gd name="T6" fmla="*/ 285348 w 304756"/>
                  <a:gd name="T7" fmla="*/ 53668 h 62193"/>
                  <a:gd name="T8" fmla="*/ 293787 w 304756"/>
                  <a:gd name="T9" fmla="*/ 22643 h 6219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04756" h="62193">
                    <a:moveTo>
                      <a:pt x="293787" y="22643"/>
                    </a:moveTo>
                    <a:cubicBezTo>
                      <a:pt x="201209" y="-11112"/>
                      <a:pt x="98455" y="-6644"/>
                      <a:pt x="8359" y="32819"/>
                    </a:cubicBezTo>
                    <a:cubicBezTo>
                      <a:pt x="-10505" y="41258"/>
                      <a:pt x="5877" y="69056"/>
                      <a:pt x="24740" y="60618"/>
                    </a:cubicBezTo>
                    <a:cubicBezTo>
                      <a:pt x="106894" y="24629"/>
                      <a:pt x="201209" y="22891"/>
                      <a:pt x="285348" y="53668"/>
                    </a:cubicBezTo>
                    <a:cubicBezTo>
                      <a:pt x="304708" y="60866"/>
                      <a:pt x="313146" y="29593"/>
                      <a:pt x="293787" y="22643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Freeform: Shape 45">
                <a:extLst>
                  <a:ext uri="{FF2B5EF4-FFF2-40B4-BE49-F238E27FC236}">
                    <a16:creationId xmlns:a16="http://schemas.microsoft.com/office/drawing/2014/main" xmlns="" id="{E6A3A3D6-7329-4405-A8BF-D13785394E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79252" y="2005716"/>
                <a:ext cx="1708636" cy="1925375"/>
              </a:xfrm>
              <a:custGeom>
                <a:avLst/>
                <a:gdLst>
                  <a:gd name="T0" fmla="*/ 1314210 w 1708636"/>
                  <a:gd name="T1" fmla="*/ 569479 h 1925375"/>
                  <a:gd name="T2" fmla="*/ 1213193 w 1708636"/>
                  <a:gd name="T3" fmla="*/ 457045 h 1925375"/>
                  <a:gd name="T4" fmla="*/ 831960 w 1708636"/>
                  <a:gd name="T5" fmla="*/ 543170 h 1925375"/>
                  <a:gd name="T6" fmla="*/ 397116 w 1708636"/>
                  <a:gd name="T7" fmla="*/ 1037334 h 1925375"/>
                  <a:gd name="T8" fmla="*/ 442784 w 1708636"/>
                  <a:gd name="T9" fmla="*/ 971561 h 1925375"/>
                  <a:gd name="T10" fmla="*/ 245962 w 1708636"/>
                  <a:gd name="T11" fmla="*/ 1124204 h 1925375"/>
                  <a:gd name="T12" fmla="*/ 157356 w 1708636"/>
                  <a:gd name="T13" fmla="*/ 1151009 h 1925375"/>
                  <a:gd name="T14" fmla="*/ 93320 w 1708636"/>
                  <a:gd name="T15" fmla="*/ 773995 h 1925375"/>
                  <a:gd name="T16" fmla="*/ 686515 w 1708636"/>
                  <a:gd name="T17" fmla="*/ 51985 h 1925375"/>
                  <a:gd name="T18" fmla="*/ 1087853 w 1708636"/>
                  <a:gd name="T19" fmla="*/ 36100 h 1925375"/>
                  <a:gd name="T20" fmla="*/ 193096 w 1708636"/>
                  <a:gd name="T21" fmla="*/ 371168 h 1925375"/>
                  <a:gd name="T22" fmla="*/ 246 w 1708636"/>
                  <a:gd name="T23" fmla="*/ 1147038 h 1925375"/>
                  <a:gd name="T24" fmla="*/ 159341 w 1708636"/>
                  <a:gd name="T25" fmla="*/ 1183275 h 1925375"/>
                  <a:gd name="T26" fmla="*/ 196819 w 1708636"/>
                  <a:gd name="T27" fmla="*/ 1364460 h 1925375"/>
                  <a:gd name="T28" fmla="*/ 64033 w 1708636"/>
                  <a:gd name="T29" fmla="*/ 1559048 h 1925375"/>
                  <a:gd name="T30" fmla="*/ 335562 w 1708636"/>
                  <a:gd name="T31" fmla="*/ 1750409 h 1925375"/>
                  <a:gd name="T32" fmla="*/ 412256 w 1708636"/>
                  <a:gd name="T33" fmla="*/ 1853163 h 1925375"/>
                  <a:gd name="T34" fmla="*/ 411015 w 1708636"/>
                  <a:gd name="T35" fmla="*/ 1808984 h 1925375"/>
                  <a:gd name="T36" fmla="*/ 430622 w 1708636"/>
                  <a:gd name="T37" fmla="*/ 1735269 h 1925375"/>
                  <a:gd name="T38" fmla="*/ 766932 w 1708636"/>
                  <a:gd name="T39" fmla="*/ 1894116 h 1925375"/>
                  <a:gd name="T40" fmla="*/ 431863 w 1708636"/>
                  <a:gd name="T41" fmla="*/ 1700770 h 1925375"/>
                  <a:gd name="T42" fmla="*/ 398605 w 1708636"/>
                  <a:gd name="T43" fmla="*/ 1274612 h 1925375"/>
                  <a:gd name="T44" fmla="*/ 435338 w 1708636"/>
                  <a:gd name="T45" fmla="*/ 1108567 h 1925375"/>
                  <a:gd name="T46" fmla="*/ 346731 w 1708636"/>
                  <a:gd name="T47" fmla="*/ 1663043 h 1925375"/>
                  <a:gd name="T48" fmla="*/ 307764 w 1708636"/>
                  <a:gd name="T49" fmla="*/ 1380096 h 1925375"/>
                  <a:gd name="T50" fmla="*/ 306771 w 1708636"/>
                  <a:gd name="T51" fmla="*/ 1221498 h 1925375"/>
                  <a:gd name="T52" fmla="*/ 281207 w 1708636"/>
                  <a:gd name="T53" fmla="*/ 1496998 h 1925375"/>
                  <a:gd name="T54" fmla="*/ 259117 w 1708636"/>
                  <a:gd name="T55" fmla="*/ 1153987 h 1925375"/>
                  <a:gd name="T56" fmla="*/ 388925 w 1708636"/>
                  <a:gd name="T57" fmla="*/ 1068607 h 1925375"/>
                  <a:gd name="T58" fmla="*/ 680062 w 1708636"/>
                  <a:gd name="T59" fmla="*/ 784419 h 1925375"/>
                  <a:gd name="T60" fmla="*/ 1194578 w 1708636"/>
                  <a:gd name="T61" fmla="*/ 478142 h 1925375"/>
                  <a:gd name="T62" fmla="*/ 1206740 w 1708636"/>
                  <a:gd name="T63" fmla="*/ 480128 h 1925375"/>
                  <a:gd name="T64" fmla="*/ 1688245 w 1708636"/>
                  <a:gd name="T65" fmla="*/ 852674 h 1925375"/>
                  <a:gd name="T66" fmla="*/ 295106 w 1708636"/>
                  <a:gd name="T67" fmla="*/ 1595781 h 1925375"/>
                  <a:gd name="T68" fmla="*/ 181431 w 1708636"/>
                  <a:gd name="T69" fmla="*/ 1665029 h 1925375"/>
                  <a:gd name="T70" fmla="*/ 95802 w 1708636"/>
                  <a:gd name="T71" fmla="*/ 1458527 h 1925375"/>
                  <a:gd name="T72" fmla="*/ 213697 w 1708636"/>
                  <a:gd name="T73" fmla="*/ 1390273 h 1925375"/>
                  <a:gd name="T74" fmla="*/ 295106 w 1708636"/>
                  <a:gd name="T75" fmla="*/ 1595781 h 1925375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0" t="0" r="r" b="b"/>
                <a:pathLst>
                  <a:path w="1708636" h="1925375">
                    <a:moveTo>
                      <a:pt x="1696932" y="819912"/>
                    </a:moveTo>
                    <a:cubicBezTo>
                      <a:pt x="1549254" y="773995"/>
                      <a:pt x="1415972" y="686133"/>
                      <a:pt x="1314210" y="569479"/>
                    </a:cubicBezTo>
                    <a:cubicBezTo>
                      <a:pt x="1285171" y="535972"/>
                      <a:pt x="1258862" y="500232"/>
                      <a:pt x="1235531" y="462754"/>
                    </a:cubicBezTo>
                    <a:cubicBezTo>
                      <a:pt x="1230071" y="453819"/>
                      <a:pt x="1220391" y="453322"/>
                      <a:pt x="1213193" y="457045"/>
                    </a:cubicBezTo>
                    <a:cubicBezTo>
                      <a:pt x="1211704" y="452578"/>
                      <a:pt x="1208477" y="448606"/>
                      <a:pt x="1202769" y="446869"/>
                    </a:cubicBezTo>
                    <a:cubicBezTo>
                      <a:pt x="1072216" y="403931"/>
                      <a:pt x="932977" y="458783"/>
                      <a:pt x="831960" y="543170"/>
                    </a:cubicBezTo>
                    <a:cubicBezTo>
                      <a:pt x="718781" y="637734"/>
                      <a:pt x="649782" y="773250"/>
                      <a:pt x="574081" y="896853"/>
                    </a:cubicBezTo>
                    <a:cubicBezTo>
                      <a:pt x="537844" y="955925"/>
                      <a:pt x="482992" y="1060665"/>
                      <a:pt x="397116" y="1037334"/>
                    </a:cubicBezTo>
                    <a:cubicBezTo>
                      <a:pt x="395875" y="1037086"/>
                      <a:pt x="394882" y="1036838"/>
                      <a:pt x="393641" y="1036838"/>
                    </a:cubicBezTo>
                    <a:cubicBezTo>
                      <a:pt x="410766" y="1015492"/>
                      <a:pt x="426899" y="993403"/>
                      <a:pt x="442784" y="971561"/>
                    </a:cubicBezTo>
                    <a:cubicBezTo>
                      <a:pt x="454946" y="954684"/>
                      <a:pt x="426899" y="938551"/>
                      <a:pt x="414986" y="955180"/>
                    </a:cubicBezTo>
                    <a:cubicBezTo>
                      <a:pt x="368325" y="1019712"/>
                      <a:pt x="318933" y="1087222"/>
                      <a:pt x="245962" y="1124204"/>
                    </a:cubicBezTo>
                    <a:cubicBezTo>
                      <a:pt x="225610" y="1134628"/>
                      <a:pt x="204017" y="1142074"/>
                      <a:pt x="181927" y="1146790"/>
                    </a:cubicBezTo>
                    <a:cubicBezTo>
                      <a:pt x="174978" y="1140585"/>
                      <a:pt x="162816" y="1143067"/>
                      <a:pt x="157356" y="1151009"/>
                    </a:cubicBezTo>
                    <a:cubicBezTo>
                      <a:pt x="116651" y="1156221"/>
                      <a:pt x="74705" y="1152250"/>
                      <a:pt x="35242" y="1139592"/>
                    </a:cubicBezTo>
                    <a:cubicBezTo>
                      <a:pt x="54105" y="1017726"/>
                      <a:pt x="71479" y="895364"/>
                      <a:pt x="93320" y="773995"/>
                    </a:cubicBezTo>
                    <a:cubicBezTo>
                      <a:pt x="114417" y="657093"/>
                      <a:pt x="142464" y="539447"/>
                      <a:pt x="197067" y="433218"/>
                    </a:cubicBezTo>
                    <a:cubicBezTo>
                      <a:pt x="295354" y="242353"/>
                      <a:pt x="477035" y="99887"/>
                      <a:pt x="686515" y="51985"/>
                    </a:cubicBezTo>
                    <a:cubicBezTo>
                      <a:pt x="816075" y="22201"/>
                      <a:pt x="952336" y="28158"/>
                      <a:pt x="1078917" y="68614"/>
                    </a:cubicBezTo>
                    <a:cubicBezTo>
                      <a:pt x="1099518" y="75315"/>
                      <a:pt x="1108453" y="42801"/>
                      <a:pt x="1087853" y="36100"/>
                    </a:cubicBezTo>
                    <a:cubicBezTo>
                      <a:pt x="861247" y="-36126"/>
                      <a:pt x="606347" y="1104"/>
                      <a:pt x="411759" y="138110"/>
                    </a:cubicBezTo>
                    <a:cubicBezTo>
                      <a:pt x="323897" y="199911"/>
                      <a:pt x="248941" y="279335"/>
                      <a:pt x="193096" y="371168"/>
                    </a:cubicBezTo>
                    <a:cubicBezTo>
                      <a:pt x="130302" y="474667"/>
                      <a:pt x="95058" y="592065"/>
                      <a:pt x="71230" y="710208"/>
                    </a:cubicBezTo>
                    <a:cubicBezTo>
                      <a:pt x="41943" y="854660"/>
                      <a:pt x="22832" y="1001345"/>
                      <a:pt x="246" y="1147038"/>
                    </a:cubicBezTo>
                    <a:cubicBezTo>
                      <a:pt x="-1740" y="1159448"/>
                      <a:pt x="8684" y="1167638"/>
                      <a:pt x="18116" y="1168135"/>
                    </a:cubicBezTo>
                    <a:cubicBezTo>
                      <a:pt x="63288" y="1184268"/>
                      <a:pt x="111935" y="1188983"/>
                      <a:pt x="159341" y="1183275"/>
                    </a:cubicBezTo>
                    <a:cubicBezTo>
                      <a:pt x="172992" y="1244084"/>
                      <a:pt x="188380" y="1304396"/>
                      <a:pt x="205506" y="1364460"/>
                    </a:cubicBezTo>
                    <a:cubicBezTo>
                      <a:pt x="203024" y="1363715"/>
                      <a:pt x="200046" y="1363715"/>
                      <a:pt x="196819" y="1364460"/>
                    </a:cubicBezTo>
                    <a:cubicBezTo>
                      <a:pt x="154129" y="1375629"/>
                      <a:pt x="107468" y="1389528"/>
                      <a:pt x="78925" y="1425765"/>
                    </a:cubicBezTo>
                    <a:cubicBezTo>
                      <a:pt x="49141" y="1463739"/>
                      <a:pt x="49141" y="1514869"/>
                      <a:pt x="64033" y="1559048"/>
                    </a:cubicBezTo>
                    <a:cubicBezTo>
                      <a:pt x="94065" y="1648151"/>
                      <a:pt x="173985" y="1718640"/>
                      <a:pt x="264577" y="1741474"/>
                    </a:cubicBezTo>
                    <a:cubicBezTo>
                      <a:pt x="287660" y="1747431"/>
                      <a:pt x="311735" y="1750161"/>
                      <a:pt x="335562" y="1750409"/>
                    </a:cubicBezTo>
                    <a:cubicBezTo>
                      <a:pt x="349461" y="1791114"/>
                      <a:pt x="366091" y="1830825"/>
                      <a:pt x="384457" y="1869545"/>
                    </a:cubicBezTo>
                    <a:cubicBezTo>
                      <a:pt x="393393" y="1888160"/>
                      <a:pt x="421191" y="1872027"/>
                      <a:pt x="412256" y="1853163"/>
                    </a:cubicBezTo>
                    <a:cubicBezTo>
                      <a:pt x="408284" y="1844725"/>
                      <a:pt x="404313" y="1836286"/>
                      <a:pt x="400590" y="1827847"/>
                    </a:cubicBezTo>
                    <a:cubicBezTo>
                      <a:pt x="408036" y="1825365"/>
                      <a:pt x="413745" y="1818415"/>
                      <a:pt x="411015" y="1808984"/>
                    </a:cubicBezTo>
                    <a:cubicBezTo>
                      <a:pt x="404810" y="1787887"/>
                      <a:pt x="399101" y="1766294"/>
                      <a:pt x="394137" y="1744949"/>
                    </a:cubicBezTo>
                    <a:cubicBezTo>
                      <a:pt x="406547" y="1742467"/>
                      <a:pt x="418709" y="1739240"/>
                      <a:pt x="430622" y="1735269"/>
                    </a:cubicBezTo>
                    <a:cubicBezTo>
                      <a:pt x="512032" y="1835541"/>
                      <a:pt x="630671" y="1904293"/>
                      <a:pt x="758245" y="1925141"/>
                    </a:cubicBezTo>
                    <a:cubicBezTo>
                      <a:pt x="778597" y="1928368"/>
                      <a:pt x="787284" y="1897343"/>
                      <a:pt x="766932" y="1894116"/>
                    </a:cubicBezTo>
                    <a:cubicBezTo>
                      <a:pt x="640847" y="1873516"/>
                      <a:pt x="526179" y="1805509"/>
                      <a:pt x="447500" y="1704989"/>
                    </a:cubicBezTo>
                    <a:cubicBezTo>
                      <a:pt x="444273" y="1701018"/>
                      <a:pt x="436579" y="1699032"/>
                      <a:pt x="431863" y="1700770"/>
                    </a:cubicBezTo>
                    <a:cubicBezTo>
                      <a:pt x="417468" y="1706230"/>
                      <a:pt x="402576" y="1710449"/>
                      <a:pt x="387684" y="1713179"/>
                    </a:cubicBezTo>
                    <a:cubicBezTo>
                      <a:pt x="359638" y="1568479"/>
                      <a:pt x="363112" y="1418071"/>
                      <a:pt x="398605" y="1274612"/>
                    </a:cubicBezTo>
                    <a:cubicBezTo>
                      <a:pt x="411015" y="1224724"/>
                      <a:pt x="426899" y="1176077"/>
                      <a:pt x="446507" y="1128423"/>
                    </a:cubicBezTo>
                    <a:cubicBezTo>
                      <a:pt x="449982" y="1120232"/>
                      <a:pt x="442784" y="1110801"/>
                      <a:pt x="435338" y="1108567"/>
                    </a:cubicBezTo>
                    <a:cubicBezTo>
                      <a:pt x="426155" y="1105837"/>
                      <a:pt x="418709" y="1111794"/>
                      <a:pt x="415482" y="1119736"/>
                    </a:cubicBezTo>
                    <a:cubicBezTo>
                      <a:pt x="344746" y="1290745"/>
                      <a:pt x="321663" y="1479872"/>
                      <a:pt x="346731" y="1663043"/>
                    </a:cubicBezTo>
                    <a:cubicBezTo>
                      <a:pt x="348220" y="1673219"/>
                      <a:pt x="349710" y="1683396"/>
                      <a:pt x="351447" y="1693324"/>
                    </a:cubicBezTo>
                    <a:cubicBezTo>
                      <a:pt x="321663" y="1591810"/>
                      <a:pt x="306771" y="1486077"/>
                      <a:pt x="307764" y="1380096"/>
                    </a:cubicBezTo>
                    <a:cubicBezTo>
                      <a:pt x="308012" y="1333683"/>
                      <a:pt x="311487" y="1287270"/>
                      <a:pt x="317940" y="1241353"/>
                    </a:cubicBezTo>
                    <a:cubicBezTo>
                      <a:pt x="319181" y="1232666"/>
                      <a:pt x="315706" y="1224228"/>
                      <a:pt x="306771" y="1221498"/>
                    </a:cubicBezTo>
                    <a:cubicBezTo>
                      <a:pt x="299325" y="1219264"/>
                      <a:pt x="288156" y="1224228"/>
                      <a:pt x="286915" y="1232666"/>
                    </a:cubicBezTo>
                    <a:cubicBezTo>
                      <a:pt x="274505" y="1320281"/>
                      <a:pt x="272768" y="1409136"/>
                      <a:pt x="281207" y="1496998"/>
                    </a:cubicBezTo>
                    <a:cubicBezTo>
                      <a:pt x="245962" y="1392258"/>
                      <a:pt x="216179" y="1285533"/>
                      <a:pt x="191855" y="1177814"/>
                    </a:cubicBezTo>
                    <a:cubicBezTo>
                      <a:pt x="215186" y="1172602"/>
                      <a:pt x="237772" y="1164660"/>
                      <a:pt x="259117" y="1153987"/>
                    </a:cubicBezTo>
                    <a:cubicBezTo>
                      <a:pt x="306027" y="1131153"/>
                      <a:pt x="344001" y="1095909"/>
                      <a:pt x="377756" y="1056693"/>
                    </a:cubicBezTo>
                    <a:cubicBezTo>
                      <a:pt x="378749" y="1061906"/>
                      <a:pt x="382224" y="1066870"/>
                      <a:pt x="388925" y="1068607"/>
                    </a:cubicBezTo>
                    <a:cubicBezTo>
                      <a:pt x="464874" y="1089208"/>
                      <a:pt x="525434" y="1030136"/>
                      <a:pt x="564402" y="972554"/>
                    </a:cubicBezTo>
                    <a:cubicBezTo>
                      <a:pt x="605602" y="911497"/>
                      <a:pt x="641343" y="846965"/>
                      <a:pt x="680062" y="784419"/>
                    </a:cubicBezTo>
                    <a:cubicBezTo>
                      <a:pt x="754274" y="664539"/>
                      <a:pt x="843377" y="545652"/>
                      <a:pt x="978397" y="491048"/>
                    </a:cubicBezTo>
                    <a:cubicBezTo>
                      <a:pt x="1047396" y="463002"/>
                      <a:pt x="1123097" y="454563"/>
                      <a:pt x="1194578" y="478142"/>
                    </a:cubicBezTo>
                    <a:cubicBezTo>
                      <a:pt x="1198798" y="479631"/>
                      <a:pt x="1202521" y="479135"/>
                      <a:pt x="1205499" y="477894"/>
                    </a:cubicBezTo>
                    <a:cubicBezTo>
                      <a:pt x="1205747" y="478638"/>
                      <a:pt x="1206244" y="479383"/>
                      <a:pt x="1206740" y="480128"/>
                    </a:cubicBezTo>
                    <a:cubicBezTo>
                      <a:pt x="1291872" y="617382"/>
                      <a:pt x="1415723" y="730064"/>
                      <a:pt x="1560672" y="801793"/>
                    </a:cubicBezTo>
                    <a:cubicBezTo>
                      <a:pt x="1601624" y="822146"/>
                      <a:pt x="1644314" y="839271"/>
                      <a:pt x="1688245" y="852674"/>
                    </a:cubicBezTo>
                    <a:cubicBezTo>
                      <a:pt x="1708598" y="858879"/>
                      <a:pt x="1717533" y="826365"/>
                      <a:pt x="1696932" y="819912"/>
                    </a:cubicBezTo>
                    <a:close/>
                    <a:moveTo>
                      <a:pt x="295106" y="1595781"/>
                    </a:moveTo>
                    <a:cubicBezTo>
                      <a:pt x="302800" y="1636486"/>
                      <a:pt x="312728" y="1676942"/>
                      <a:pt x="325138" y="1716654"/>
                    </a:cubicBezTo>
                    <a:cubicBezTo>
                      <a:pt x="273761" y="1714172"/>
                      <a:pt x="223624" y="1697047"/>
                      <a:pt x="181431" y="1665029"/>
                    </a:cubicBezTo>
                    <a:cubicBezTo>
                      <a:pt x="149910" y="1640953"/>
                      <a:pt x="123849" y="1609680"/>
                      <a:pt x="105978" y="1574436"/>
                    </a:cubicBezTo>
                    <a:cubicBezTo>
                      <a:pt x="88604" y="1540185"/>
                      <a:pt x="77435" y="1494764"/>
                      <a:pt x="95802" y="1458527"/>
                    </a:cubicBezTo>
                    <a:cubicBezTo>
                      <a:pt x="116403" y="1417823"/>
                      <a:pt x="165546" y="1405413"/>
                      <a:pt x="206002" y="1394740"/>
                    </a:cubicBezTo>
                    <a:cubicBezTo>
                      <a:pt x="209477" y="1393747"/>
                      <a:pt x="211959" y="1392258"/>
                      <a:pt x="213697" y="1390273"/>
                    </a:cubicBezTo>
                    <a:cubicBezTo>
                      <a:pt x="233056" y="1455797"/>
                      <a:pt x="254401" y="1520577"/>
                      <a:pt x="277980" y="1584860"/>
                    </a:cubicBezTo>
                    <a:cubicBezTo>
                      <a:pt x="280958" y="1593051"/>
                      <a:pt x="288156" y="1596278"/>
                      <a:pt x="295106" y="1595781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Freeform: Shape 46">
                <a:extLst>
                  <a:ext uri="{FF2B5EF4-FFF2-40B4-BE49-F238E27FC236}">
                    <a16:creationId xmlns:a16="http://schemas.microsoft.com/office/drawing/2014/main" xmlns="" id="{5EB3797D-8DD8-4374-A30E-0E02CEE243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97809" y="3928658"/>
                <a:ext cx="30528" cy="204136"/>
              </a:xfrm>
              <a:custGeom>
                <a:avLst/>
                <a:gdLst>
                  <a:gd name="T0" fmla="*/ 0 w 30528"/>
                  <a:gd name="T1" fmla="*/ 14609 h 204136"/>
                  <a:gd name="T2" fmla="*/ 0 w 30528"/>
                  <a:gd name="T3" fmla="*/ 187604 h 204136"/>
                  <a:gd name="T4" fmla="*/ 30528 w 30528"/>
                  <a:gd name="T5" fmla="*/ 189341 h 204136"/>
                  <a:gd name="T6" fmla="*/ 30528 w 30528"/>
                  <a:gd name="T7" fmla="*/ 16347 h 204136"/>
                  <a:gd name="T8" fmla="*/ 0 w 30528"/>
                  <a:gd name="T9" fmla="*/ 14609 h 2041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0528" h="204136">
                    <a:moveTo>
                      <a:pt x="0" y="14609"/>
                    </a:moveTo>
                    <a:lnTo>
                      <a:pt x="0" y="187604"/>
                    </a:lnTo>
                    <a:cubicBezTo>
                      <a:pt x="0" y="208453"/>
                      <a:pt x="30528" y="210190"/>
                      <a:pt x="30528" y="189341"/>
                    </a:cubicBezTo>
                    <a:lnTo>
                      <a:pt x="30528" y="16347"/>
                    </a:lnTo>
                    <a:cubicBezTo>
                      <a:pt x="30528" y="-4254"/>
                      <a:pt x="0" y="-5991"/>
                      <a:pt x="0" y="14609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Freeform: Shape 47">
                <a:extLst>
                  <a:ext uri="{FF2B5EF4-FFF2-40B4-BE49-F238E27FC236}">
                    <a16:creationId xmlns:a16="http://schemas.microsoft.com/office/drawing/2014/main" xmlns="" id="{3F300EA9-035B-47EF-958E-8E048AD195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98608" y="4137575"/>
                <a:ext cx="523644" cy="1045101"/>
              </a:xfrm>
              <a:custGeom>
                <a:avLst/>
                <a:gdLst>
                  <a:gd name="T0" fmla="*/ 490882 w 523644"/>
                  <a:gd name="T1" fmla="*/ 15668 h 1045101"/>
                  <a:gd name="T2" fmla="*/ 490385 w 523644"/>
                  <a:gd name="T3" fmla="*/ 45948 h 1045101"/>
                  <a:gd name="T4" fmla="*/ 487407 w 523644"/>
                  <a:gd name="T5" fmla="*/ 54387 h 1045101"/>
                  <a:gd name="T6" fmla="*/ 334765 w 523644"/>
                  <a:gd name="T7" fmla="*/ 243514 h 1045101"/>
                  <a:gd name="T8" fmla="*/ 92523 w 523644"/>
                  <a:gd name="T9" fmla="*/ 167069 h 1045101"/>
                  <a:gd name="T10" fmla="*/ 40153 w 523644"/>
                  <a:gd name="T11" fmla="*/ 44955 h 1045101"/>
                  <a:gd name="T12" fmla="*/ 8632 w 523644"/>
                  <a:gd name="T13" fmla="*/ 28326 h 1045101"/>
                  <a:gd name="T14" fmla="*/ 16326 w 523644"/>
                  <a:gd name="T15" fmla="*/ 700200 h 1045101"/>
                  <a:gd name="T16" fmla="*/ 51570 w 523644"/>
                  <a:gd name="T17" fmla="*/ 865749 h 1045101"/>
                  <a:gd name="T18" fmla="*/ 105677 w 523644"/>
                  <a:gd name="T19" fmla="*/ 983643 h 1045101"/>
                  <a:gd name="T20" fmla="*/ 215629 w 523644"/>
                  <a:gd name="T21" fmla="*/ 1044948 h 1045101"/>
                  <a:gd name="T22" fmla="*/ 342956 w 523644"/>
                  <a:gd name="T23" fmla="*/ 993075 h 1045101"/>
                  <a:gd name="T24" fmla="*/ 484925 w 523644"/>
                  <a:gd name="T25" fmla="*/ 677614 h 1045101"/>
                  <a:gd name="T26" fmla="*/ 457127 w 523644"/>
                  <a:gd name="T27" fmla="*/ 661233 h 1045101"/>
                  <a:gd name="T28" fmla="*/ 348664 w 523644"/>
                  <a:gd name="T29" fmla="*/ 935989 h 1045101"/>
                  <a:gd name="T30" fmla="*/ 239456 w 523644"/>
                  <a:gd name="T31" fmla="*/ 1011193 h 1045101"/>
                  <a:gd name="T32" fmla="*/ 135461 w 523644"/>
                  <a:gd name="T33" fmla="*/ 969248 h 1045101"/>
                  <a:gd name="T34" fmla="*/ 83588 w 523644"/>
                  <a:gd name="T35" fmla="*/ 859295 h 1045101"/>
                  <a:gd name="T36" fmla="*/ 49833 w 523644"/>
                  <a:gd name="T37" fmla="*/ 705164 h 1045101"/>
                  <a:gd name="T38" fmla="*/ 30473 w 523644"/>
                  <a:gd name="T39" fmla="*/ 384987 h 1045101"/>
                  <a:gd name="T40" fmla="*/ 42138 w 523644"/>
                  <a:gd name="T41" fmla="*/ 144979 h 1045101"/>
                  <a:gd name="T42" fmla="*/ 171698 w 523644"/>
                  <a:gd name="T43" fmla="*/ 266597 h 1045101"/>
                  <a:gd name="T44" fmla="*/ 453652 w 523644"/>
                  <a:gd name="T45" fmla="*/ 203802 h 1045101"/>
                  <a:gd name="T46" fmla="*/ 489144 w 523644"/>
                  <a:gd name="T47" fmla="*/ 153914 h 1045101"/>
                  <a:gd name="T48" fmla="*/ 482939 w 523644"/>
                  <a:gd name="T49" fmla="*/ 564932 h 1045101"/>
                  <a:gd name="T50" fmla="*/ 515205 w 523644"/>
                  <a:gd name="T51" fmla="*/ 564932 h 1045101"/>
                  <a:gd name="T52" fmla="*/ 523644 w 523644"/>
                  <a:gd name="T53" fmla="*/ 15419 h 1045101"/>
                  <a:gd name="T54" fmla="*/ 490882 w 523644"/>
                  <a:gd name="T55" fmla="*/ 15668 h 104510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523644" h="1045101">
                    <a:moveTo>
                      <a:pt x="490882" y="15668"/>
                    </a:moveTo>
                    <a:cubicBezTo>
                      <a:pt x="490634" y="25844"/>
                      <a:pt x="490634" y="35772"/>
                      <a:pt x="490385" y="45948"/>
                    </a:cubicBezTo>
                    <a:cubicBezTo>
                      <a:pt x="488648" y="48182"/>
                      <a:pt x="487656" y="50912"/>
                      <a:pt x="487407" y="54387"/>
                    </a:cubicBezTo>
                    <a:cubicBezTo>
                      <a:pt x="478969" y="140015"/>
                      <a:pt x="417415" y="217950"/>
                      <a:pt x="334765" y="243514"/>
                    </a:cubicBezTo>
                    <a:cubicBezTo>
                      <a:pt x="247151" y="270568"/>
                      <a:pt x="147871" y="241032"/>
                      <a:pt x="92523" y="167069"/>
                    </a:cubicBezTo>
                    <a:cubicBezTo>
                      <a:pt x="68696" y="135051"/>
                      <a:pt x="44869" y="84419"/>
                      <a:pt x="40153" y="44955"/>
                    </a:cubicBezTo>
                    <a:cubicBezTo>
                      <a:pt x="40153" y="6236"/>
                      <a:pt x="8632" y="279"/>
                      <a:pt x="8632" y="28326"/>
                    </a:cubicBezTo>
                    <a:cubicBezTo>
                      <a:pt x="8632" y="38750"/>
                      <a:pt x="-15195" y="487742"/>
                      <a:pt x="16326" y="700200"/>
                    </a:cubicBezTo>
                    <a:cubicBezTo>
                      <a:pt x="24516" y="756045"/>
                      <a:pt x="36182" y="811393"/>
                      <a:pt x="51570" y="865749"/>
                    </a:cubicBezTo>
                    <a:cubicBezTo>
                      <a:pt x="63483" y="907198"/>
                      <a:pt x="79120" y="949143"/>
                      <a:pt x="105677" y="983643"/>
                    </a:cubicBezTo>
                    <a:cubicBezTo>
                      <a:pt x="132483" y="1018639"/>
                      <a:pt x="170706" y="1042714"/>
                      <a:pt x="215629" y="1044948"/>
                    </a:cubicBezTo>
                    <a:cubicBezTo>
                      <a:pt x="262787" y="1047182"/>
                      <a:pt x="309200" y="1024844"/>
                      <a:pt x="342956" y="993075"/>
                    </a:cubicBezTo>
                    <a:cubicBezTo>
                      <a:pt x="430570" y="909928"/>
                      <a:pt x="454645" y="786821"/>
                      <a:pt x="484925" y="677614"/>
                    </a:cubicBezTo>
                    <a:cubicBezTo>
                      <a:pt x="490385" y="657510"/>
                      <a:pt x="461346" y="640880"/>
                      <a:pt x="457127" y="661233"/>
                    </a:cubicBezTo>
                    <a:cubicBezTo>
                      <a:pt x="432803" y="776397"/>
                      <a:pt x="404509" y="853339"/>
                      <a:pt x="348664" y="935989"/>
                    </a:cubicBezTo>
                    <a:cubicBezTo>
                      <a:pt x="323347" y="973467"/>
                      <a:pt x="285125" y="1003995"/>
                      <a:pt x="239456" y="1011193"/>
                    </a:cubicBezTo>
                    <a:cubicBezTo>
                      <a:pt x="198504" y="1017646"/>
                      <a:pt x="161522" y="1000272"/>
                      <a:pt x="135461" y="969248"/>
                    </a:cubicBezTo>
                    <a:cubicBezTo>
                      <a:pt x="109152" y="938223"/>
                      <a:pt x="94757" y="897766"/>
                      <a:pt x="83588" y="859295"/>
                    </a:cubicBezTo>
                    <a:cubicBezTo>
                      <a:pt x="68944" y="808663"/>
                      <a:pt x="58023" y="757286"/>
                      <a:pt x="49833" y="705164"/>
                    </a:cubicBezTo>
                    <a:cubicBezTo>
                      <a:pt x="33203" y="599431"/>
                      <a:pt x="28736" y="491961"/>
                      <a:pt x="30473" y="384987"/>
                    </a:cubicBezTo>
                    <a:cubicBezTo>
                      <a:pt x="31714" y="304819"/>
                      <a:pt x="36430" y="224899"/>
                      <a:pt x="42138" y="144979"/>
                    </a:cubicBezTo>
                    <a:cubicBezTo>
                      <a:pt x="69192" y="198838"/>
                      <a:pt x="114613" y="243266"/>
                      <a:pt x="171698" y="266597"/>
                    </a:cubicBezTo>
                    <a:cubicBezTo>
                      <a:pt x="268247" y="306060"/>
                      <a:pt x="383412" y="281489"/>
                      <a:pt x="453652" y="203802"/>
                    </a:cubicBezTo>
                    <a:cubicBezTo>
                      <a:pt x="467551" y="188414"/>
                      <a:pt x="479465" y="171785"/>
                      <a:pt x="489144" y="153914"/>
                    </a:cubicBezTo>
                    <a:cubicBezTo>
                      <a:pt x="487159" y="290920"/>
                      <a:pt x="484925" y="427926"/>
                      <a:pt x="482939" y="564932"/>
                    </a:cubicBezTo>
                    <a:cubicBezTo>
                      <a:pt x="482692" y="585780"/>
                      <a:pt x="514957" y="585780"/>
                      <a:pt x="515205" y="564932"/>
                    </a:cubicBezTo>
                    <a:cubicBezTo>
                      <a:pt x="517936" y="381761"/>
                      <a:pt x="520914" y="198590"/>
                      <a:pt x="523644" y="15419"/>
                    </a:cubicBezTo>
                    <a:cubicBezTo>
                      <a:pt x="523396" y="-5181"/>
                      <a:pt x="491130" y="-5181"/>
                      <a:pt x="490882" y="15668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41" name="Graphic 4">
                <a:extLst>
                  <a:ext uri="{FF2B5EF4-FFF2-40B4-BE49-F238E27FC236}">
                    <a16:creationId xmlns:a16="http://schemas.microsoft.com/office/drawing/2014/main" xmlns="" id="{BA9C00CB-4963-4FCF-A9B8-47E67704BDD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359780" y="4436934"/>
                <a:ext cx="1039758" cy="1174386"/>
                <a:chOff x="10359780" y="4436934"/>
                <a:chExt cx="1039758" cy="1174386"/>
              </a:xfrm>
            </p:grpSpPr>
            <p:sp>
              <p:nvSpPr>
                <p:cNvPr id="53" name="Freeform: Shape 60">
                  <a:extLst>
                    <a:ext uri="{FF2B5EF4-FFF2-40B4-BE49-F238E27FC236}">
                      <a16:creationId xmlns:a16="http://schemas.microsoft.com/office/drawing/2014/main" xmlns="" id="{248DEDD1-4F86-4FB2-B4FB-777CAFD59D8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1778638">
                  <a:off x="10527982" y="4634421"/>
                  <a:ext cx="689980" cy="862723"/>
                </a:xfrm>
                <a:custGeom>
                  <a:avLst/>
                  <a:gdLst>
                    <a:gd name="T0" fmla="*/ 0 w 689980"/>
                    <a:gd name="T1" fmla="*/ 0 h 862723"/>
                    <a:gd name="T2" fmla="*/ 689980 w 689980"/>
                    <a:gd name="T3" fmla="*/ 0 h 862723"/>
                    <a:gd name="T4" fmla="*/ 689980 w 689980"/>
                    <a:gd name="T5" fmla="*/ 862723 h 862723"/>
                    <a:gd name="T6" fmla="*/ 0 w 689980"/>
                    <a:gd name="T7" fmla="*/ 862723 h 862723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689980" h="862723">
                      <a:moveTo>
                        <a:pt x="0" y="0"/>
                      </a:moveTo>
                      <a:lnTo>
                        <a:pt x="689980" y="0"/>
                      </a:lnTo>
                      <a:lnTo>
                        <a:pt x="689980" y="862723"/>
                      </a:lnTo>
                      <a:lnTo>
                        <a:pt x="0" y="86272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46B6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4" name="Freeform: Shape 61">
                  <a:extLst>
                    <a:ext uri="{FF2B5EF4-FFF2-40B4-BE49-F238E27FC236}">
                      <a16:creationId xmlns:a16="http://schemas.microsoft.com/office/drawing/2014/main" xmlns="" id="{911F53A6-4446-4625-B0CC-E899CB76663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959483" y="4436934"/>
                  <a:ext cx="440055" cy="832955"/>
                </a:xfrm>
                <a:custGeom>
                  <a:avLst/>
                  <a:gdLst>
                    <a:gd name="T0" fmla="*/ 0 w 440055"/>
                    <a:gd name="T1" fmla="*/ 83147 h 832955"/>
                    <a:gd name="T2" fmla="*/ 18615 w 440055"/>
                    <a:gd name="T3" fmla="*/ 0 h 832955"/>
                    <a:gd name="T4" fmla="*/ 440056 w 440055"/>
                    <a:gd name="T5" fmla="*/ 735165 h 832955"/>
                    <a:gd name="T6" fmla="*/ 426653 w 440055"/>
                    <a:gd name="T7" fmla="*/ 832955 h 832955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440055" h="832955">
                      <a:moveTo>
                        <a:pt x="0" y="83147"/>
                      </a:moveTo>
                      <a:lnTo>
                        <a:pt x="18615" y="0"/>
                      </a:lnTo>
                      <a:lnTo>
                        <a:pt x="440056" y="735165"/>
                      </a:lnTo>
                      <a:lnTo>
                        <a:pt x="426653" y="832955"/>
                      </a:lnTo>
                      <a:lnTo>
                        <a:pt x="0" y="83147"/>
                      </a:lnTo>
                      <a:close/>
                    </a:path>
                  </a:pathLst>
                </a:custGeom>
                <a:solidFill>
                  <a:srgbClr val="B7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5" name="Freeform: Shape 62">
                  <a:extLst>
                    <a:ext uri="{FF2B5EF4-FFF2-40B4-BE49-F238E27FC236}">
                      <a16:creationId xmlns:a16="http://schemas.microsoft.com/office/drawing/2014/main" xmlns="" id="{B5F20718-8755-44E8-B0BE-C2F2D5BC327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360082" y="4436934"/>
                  <a:ext cx="618015" cy="424419"/>
                </a:xfrm>
                <a:custGeom>
                  <a:avLst/>
                  <a:gdLst>
                    <a:gd name="T0" fmla="*/ 618015 w 618015"/>
                    <a:gd name="T1" fmla="*/ 0 h 424419"/>
                    <a:gd name="T2" fmla="*/ 29784 w 618015"/>
                    <a:gd name="T3" fmla="*/ 329608 h 424419"/>
                    <a:gd name="T4" fmla="*/ 0 w 618015"/>
                    <a:gd name="T5" fmla="*/ 424420 h 424419"/>
                    <a:gd name="T6" fmla="*/ 599400 w 618015"/>
                    <a:gd name="T7" fmla="*/ 83147 h 424419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618015" h="424419">
                      <a:moveTo>
                        <a:pt x="618015" y="0"/>
                      </a:moveTo>
                      <a:lnTo>
                        <a:pt x="29784" y="329608"/>
                      </a:lnTo>
                      <a:lnTo>
                        <a:pt x="0" y="424420"/>
                      </a:lnTo>
                      <a:lnTo>
                        <a:pt x="599400" y="83147"/>
                      </a:lnTo>
                      <a:lnTo>
                        <a:pt x="618015" y="0"/>
                      </a:lnTo>
                      <a:close/>
                    </a:path>
                  </a:pathLst>
                </a:custGeom>
                <a:solidFill>
                  <a:srgbClr val="E6E6E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2" name="Freeform: Shape 49">
                <a:extLst>
                  <a:ext uri="{FF2B5EF4-FFF2-40B4-BE49-F238E27FC236}">
                    <a16:creationId xmlns:a16="http://schemas.microsoft.com/office/drawing/2014/main" xmlns="" id="{9F95AE14-B275-4BE6-B88F-027CE2F983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70476" y="4119494"/>
                <a:ext cx="731067" cy="1007824"/>
              </a:xfrm>
              <a:custGeom>
                <a:avLst/>
                <a:gdLst>
                  <a:gd name="T0" fmla="*/ 1913 w 731067"/>
                  <a:gd name="T1" fmla="*/ 23076 h 1007824"/>
                  <a:gd name="T2" fmla="*/ 350880 w 731067"/>
                  <a:gd name="T3" fmla="*/ 141467 h 1007824"/>
                  <a:gd name="T4" fmla="*/ 728887 w 731067"/>
                  <a:gd name="T5" fmla="*/ 901452 h 1007824"/>
                  <a:gd name="T6" fmla="*/ 399031 w 731067"/>
                  <a:gd name="T7" fmla="*/ 919570 h 1007824"/>
                  <a:gd name="T8" fmla="*/ 94242 w 731067"/>
                  <a:gd name="T9" fmla="*/ 449233 h 1007824"/>
                  <a:gd name="T10" fmla="*/ 1913 w 731067"/>
                  <a:gd name="T11" fmla="*/ 23076 h 10078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31067" h="1007824">
                    <a:moveTo>
                      <a:pt x="1913" y="23076"/>
                    </a:moveTo>
                    <a:cubicBezTo>
                      <a:pt x="19287" y="-39718"/>
                      <a:pt x="283618" y="34245"/>
                      <a:pt x="350880" y="141467"/>
                    </a:cubicBezTo>
                    <a:cubicBezTo>
                      <a:pt x="418390" y="249185"/>
                      <a:pt x="691905" y="729202"/>
                      <a:pt x="728887" y="901452"/>
                    </a:cubicBezTo>
                    <a:cubicBezTo>
                      <a:pt x="755444" y="1024807"/>
                      <a:pt x="533306" y="1053598"/>
                      <a:pt x="399031" y="919570"/>
                    </a:cubicBezTo>
                    <a:cubicBezTo>
                      <a:pt x="344675" y="865215"/>
                      <a:pt x="94242" y="449233"/>
                      <a:pt x="94242" y="449233"/>
                    </a:cubicBezTo>
                    <a:cubicBezTo>
                      <a:pt x="94242" y="449233"/>
                      <a:pt x="-15710" y="85871"/>
                      <a:pt x="1913" y="23076"/>
                    </a:cubicBezTo>
                    <a:close/>
                  </a:path>
                </a:pathLst>
              </a:custGeom>
              <a:solidFill>
                <a:srgbClr val="A88F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43" name="Graphic 4">
                <a:extLst>
                  <a:ext uri="{FF2B5EF4-FFF2-40B4-BE49-F238E27FC236}">
                    <a16:creationId xmlns:a16="http://schemas.microsoft.com/office/drawing/2014/main" xmlns="" id="{2307B5FB-A8D5-4CC3-8F76-24615BFE081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426167" y="4902574"/>
                <a:ext cx="1283977" cy="728388"/>
                <a:chOff x="10426167" y="4902574"/>
                <a:chExt cx="1283977" cy="728388"/>
              </a:xfrm>
            </p:grpSpPr>
            <p:grpSp>
              <p:nvGrpSpPr>
                <p:cNvPr id="49" name="Graphic 4">
                  <a:extLst>
                    <a:ext uri="{FF2B5EF4-FFF2-40B4-BE49-F238E27FC236}">
                      <a16:creationId xmlns:a16="http://schemas.microsoft.com/office/drawing/2014/main" xmlns="" id="{43CDD5BF-7551-44E9-B7D2-834169FCBB5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426167" y="5056265"/>
                  <a:ext cx="515768" cy="574697"/>
                  <a:chOff x="10426167" y="5056265"/>
                  <a:chExt cx="515768" cy="574697"/>
                </a:xfrm>
              </p:grpSpPr>
              <p:sp>
                <p:nvSpPr>
                  <p:cNvPr id="51" name="Freeform: Shape 58">
                    <a:extLst>
                      <a:ext uri="{FF2B5EF4-FFF2-40B4-BE49-F238E27FC236}">
                        <a16:creationId xmlns:a16="http://schemas.microsoft.com/office/drawing/2014/main" xmlns="" id="{D58DA7D7-80BD-417D-8BF2-5D697CAF0CA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447975" y="5069214"/>
                    <a:ext cx="475876" cy="444521"/>
                  </a:xfrm>
                  <a:custGeom>
                    <a:avLst/>
                    <a:gdLst>
                      <a:gd name="T0" fmla="*/ 439033 w 475876"/>
                      <a:gd name="T1" fmla="*/ 142597 h 444521"/>
                      <a:gd name="T2" fmla="*/ 344966 w 475876"/>
                      <a:gd name="T3" fmla="*/ 80547 h 444521"/>
                      <a:gd name="T4" fmla="*/ 283412 w 475876"/>
                      <a:gd name="T5" fmla="*/ 45799 h 444521"/>
                      <a:gd name="T6" fmla="*/ 253381 w 475876"/>
                      <a:gd name="T7" fmla="*/ 25199 h 444521"/>
                      <a:gd name="T8" fmla="*/ 224837 w 475876"/>
                      <a:gd name="T9" fmla="*/ 5591 h 444521"/>
                      <a:gd name="T10" fmla="*/ 193564 w 475876"/>
                      <a:gd name="T11" fmla="*/ 1620 h 444521"/>
                      <a:gd name="T12" fmla="*/ 172964 w 475876"/>
                      <a:gd name="T13" fmla="*/ 22469 h 444521"/>
                      <a:gd name="T14" fmla="*/ 194557 w 475876"/>
                      <a:gd name="T15" fmla="*/ 85015 h 444521"/>
                      <a:gd name="T16" fmla="*/ 212427 w 475876"/>
                      <a:gd name="T17" fmla="*/ 133910 h 444521"/>
                      <a:gd name="T18" fmla="*/ 172468 w 475876"/>
                      <a:gd name="T19" fmla="*/ 167168 h 444521"/>
                      <a:gd name="T20" fmla="*/ 42908 w 475876"/>
                      <a:gd name="T21" fmla="*/ 230707 h 444521"/>
                      <a:gd name="T22" fmla="*/ 5926 w 475876"/>
                      <a:gd name="T23" fmla="*/ 259250 h 444521"/>
                      <a:gd name="T24" fmla="*/ 3196 w 475876"/>
                      <a:gd name="T25" fmla="*/ 295735 h 444521"/>
                      <a:gd name="T26" fmla="*/ 25286 w 475876"/>
                      <a:gd name="T27" fmla="*/ 321300 h 444521"/>
                      <a:gd name="T28" fmla="*/ 18584 w 475876"/>
                      <a:gd name="T29" fmla="*/ 339418 h 444521"/>
                      <a:gd name="T30" fmla="*/ 44645 w 475876"/>
                      <a:gd name="T31" fmla="*/ 369699 h 444521"/>
                      <a:gd name="T32" fmla="*/ 92299 w 475876"/>
                      <a:gd name="T33" fmla="*/ 367465 h 444521"/>
                      <a:gd name="T34" fmla="*/ 88080 w 475876"/>
                      <a:gd name="T35" fmla="*/ 391292 h 444521"/>
                      <a:gd name="T36" fmla="*/ 133749 w 475876"/>
                      <a:gd name="T37" fmla="*/ 409162 h 444521"/>
                      <a:gd name="T38" fmla="*/ 150130 w 475876"/>
                      <a:gd name="T39" fmla="*/ 403702 h 444521"/>
                      <a:gd name="T40" fmla="*/ 137968 w 475876"/>
                      <a:gd name="T41" fmla="*/ 424551 h 444521"/>
                      <a:gd name="T42" fmla="*/ 143180 w 475876"/>
                      <a:gd name="T43" fmla="*/ 439194 h 444521"/>
                      <a:gd name="T44" fmla="*/ 200514 w 475876"/>
                      <a:gd name="T45" fmla="*/ 435223 h 444521"/>
                      <a:gd name="T46" fmla="*/ 271499 w 475876"/>
                      <a:gd name="T47" fmla="*/ 408666 h 444521"/>
                      <a:gd name="T48" fmla="*/ 414461 w 475876"/>
                      <a:gd name="T49" fmla="*/ 355055 h 444521"/>
                      <a:gd name="T50" fmla="*/ 466335 w 475876"/>
                      <a:gd name="T51" fmla="*/ 318073 h 444521"/>
                      <a:gd name="T52" fmla="*/ 475519 w 475876"/>
                      <a:gd name="T53" fmla="*/ 266944 h 444521"/>
                      <a:gd name="T54" fmla="*/ 464597 w 475876"/>
                      <a:gd name="T55" fmla="*/ 211100 h 444521"/>
                      <a:gd name="T56" fmla="*/ 439033 w 475876"/>
                      <a:gd name="T57" fmla="*/ 142597 h 444521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</a:gdLst>
                    <a:ahLst/>
                    <a:cxnLst>
                      <a:cxn ang="T58">
                        <a:pos x="T0" y="T1"/>
                      </a:cxn>
                      <a:cxn ang="T59">
                        <a:pos x="T2" y="T3"/>
                      </a:cxn>
                      <a:cxn ang="T60">
                        <a:pos x="T4" y="T5"/>
                      </a:cxn>
                      <a:cxn ang="T61">
                        <a:pos x="T6" y="T7"/>
                      </a:cxn>
                      <a:cxn ang="T62">
                        <a:pos x="T8" y="T9"/>
                      </a:cxn>
                      <a:cxn ang="T63">
                        <a:pos x="T10" y="T11"/>
                      </a:cxn>
                      <a:cxn ang="T64">
                        <a:pos x="T12" y="T13"/>
                      </a:cxn>
                      <a:cxn ang="T65">
                        <a:pos x="T14" y="T15"/>
                      </a:cxn>
                      <a:cxn ang="T66">
                        <a:pos x="T16" y="T17"/>
                      </a:cxn>
                      <a:cxn ang="T67">
                        <a:pos x="T18" y="T19"/>
                      </a:cxn>
                      <a:cxn ang="T68">
                        <a:pos x="T20" y="T21"/>
                      </a:cxn>
                      <a:cxn ang="T69">
                        <a:pos x="T22" y="T23"/>
                      </a:cxn>
                      <a:cxn ang="T70">
                        <a:pos x="T24" y="T25"/>
                      </a:cxn>
                      <a:cxn ang="T71">
                        <a:pos x="T26" y="T27"/>
                      </a:cxn>
                      <a:cxn ang="T72">
                        <a:pos x="T28" y="T29"/>
                      </a:cxn>
                      <a:cxn ang="T73">
                        <a:pos x="T30" y="T31"/>
                      </a:cxn>
                      <a:cxn ang="T74">
                        <a:pos x="T32" y="T33"/>
                      </a:cxn>
                      <a:cxn ang="T75">
                        <a:pos x="T34" y="T35"/>
                      </a:cxn>
                      <a:cxn ang="T76">
                        <a:pos x="T36" y="T37"/>
                      </a:cxn>
                      <a:cxn ang="T77">
                        <a:pos x="T38" y="T39"/>
                      </a:cxn>
                      <a:cxn ang="T78">
                        <a:pos x="T40" y="T41"/>
                      </a:cxn>
                      <a:cxn ang="T79">
                        <a:pos x="T42" y="T43"/>
                      </a:cxn>
                      <a:cxn ang="T80">
                        <a:pos x="T44" y="T45"/>
                      </a:cxn>
                      <a:cxn ang="T81">
                        <a:pos x="T46" y="T47"/>
                      </a:cxn>
                      <a:cxn ang="T82">
                        <a:pos x="T48" y="T49"/>
                      </a:cxn>
                      <a:cxn ang="T83">
                        <a:pos x="T50" y="T51"/>
                      </a:cxn>
                      <a:cxn ang="T84">
                        <a:pos x="T52" y="T53"/>
                      </a:cxn>
                      <a:cxn ang="T85">
                        <a:pos x="T54" y="T55"/>
                      </a:cxn>
                      <a:cxn ang="T86">
                        <a:pos x="T56" y="T57"/>
                      </a:cxn>
                    </a:cxnLst>
                    <a:rect l="0" t="0" r="r" b="b"/>
                    <a:pathLst>
                      <a:path w="475876" h="444521">
                        <a:moveTo>
                          <a:pt x="439033" y="142597"/>
                        </a:moveTo>
                        <a:cubicBezTo>
                          <a:pt x="420170" y="107849"/>
                          <a:pt x="384926" y="79802"/>
                          <a:pt x="344966" y="80547"/>
                        </a:cubicBezTo>
                        <a:cubicBezTo>
                          <a:pt x="323869" y="69875"/>
                          <a:pt x="303268" y="58457"/>
                          <a:pt x="283412" y="45799"/>
                        </a:cubicBezTo>
                        <a:cubicBezTo>
                          <a:pt x="273236" y="39346"/>
                          <a:pt x="263060" y="32397"/>
                          <a:pt x="253381" y="25199"/>
                        </a:cubicBezTo>
                        <a:cubicBezTo>
                          <a:pt x="243949" y="18497"/>
                          <a:pt x="235014" y="10803"/>
                          <a:pt x="224837" y="5591"/>
                        </a:cubicBezTo>
                        <a:cubicBezTo>
                          <a:pt x="215158" y="627"/>
                          <a:pt x="204237" y="-1855"/>
                          <a:pt x="193564" y="1620"/>
                        </a:cubicBezTo>
                        <a:cubicBezTo>
                          <a:pt x="183636" y="4847"/>
                          <a:pt x="176191" y="13037"/>
                          <a:pt x="172964" y="22469"/>
                        </a:cubicBezTo>
                        <a:cubicBezTo>
                          <a:pt x="164277" y="46792"/>
                          <a:pt x="178176" y="67889"/>
                          <a:pt x="194557" y="85015"/>
                        </a:cubicBezTo>
                        <a:cubicBezTo>
                          <a:pt x="207215" y="98169"/>
                          <a:pt x="226823" y="115791"/>
                          <a:pt x="212427" y="133910"/>
                        </a:cubicBezTo>
                        <a:cubicBezTo>
                          <a:pt x="200762" y="148553"/>
                          <a:pt x="188849" y="159722"/>
                          <a:pt x="172468" y="167168"/>
                        </a:cubicBezTo>
                        <a:cubicBezTo>
                          <a:pt x="130522" y="186776"/>
                          <a:pt x="84109" y="204647"/>
                          <a:pt x="42908" y="230707"/>
                        </a:cubicBezTo>
                        <a:cubicBezTo>
                          <a:pt x="31739" y="237657"/>
                          <a:pt x="14117" y="249074"/>
                          <a:pt x="5926" y="259250"/>
                        </a:cubicBezTo>
                        <a:cubicBezTo>
                          <a:pt x="-2761" y="269923"/>
                          <a:pt x="-279" y="281588"/>
                          <a:pt x="3196" y="295735"/>
                        </a:cubicBezTo>
                        <a:cubicBezTo>
                          <a:pt x="5926" y="306904"/>
                          <a:pt x="14861" y="316336"/>
                          <a:pt x="25286" y="321300"/>
                        </a:cubicBezTo>
                        <a:cubicBezTo>
                          <a:pt x="23796" y="324775"/>
                          <a:pt x="19081" y="335447"/>
                          <a:pt x="18584" y="339418"/>
                        </a:cubicBezTo>
                        <a:cubicBezTo>
                          <a:pt x="16102" y="356048"/>
                          <a:pt x="29009" y="363990"/>
                          <a:pt x="44645" y="369699"/>
                        </a:cubicBezTo>
                        <a:cubicBezTo>
                          <a:pt x="60282" y="375407"/>
                          <a:pt x="76663" y="371436"/>
                          <a:pt x="92299" y="367465"/>
                        </a:cubicBezTo>
                        <a:cubicBezTo>
                          <a:pt x="87832" y="374414"/>
                          <a:pt x="85598" y="382357"/>
                          <a:pt x="88080" y="391292"/>
                        </a:cubicBezTo>
                        <a:cubicBezTo>
                          <a:pt x="93540" y="411396"/>
                          <a:pt x="116871" y="414126"/>
                          <a:pt x="133749" y="409162"/>
                        </a:cubicBezTo>
                        <a:cubicBezTo>
                          <a:pt x="139209" y="407425"/>
                          <a:pt x="144669" y="405688"/>
                          <a:pt x="150130" y="403702"/>
                        </a:cubicBezTo>
                        <a:cubicBezTo>
                          <a:pt x="145166" y="409907"/>
                          <a:pt x="140946" y="416608"/>
                          <a:pt x="137968" y="424551"/>
                        </a:cubicBezTo>
                        <a:cubicBezTo>
                          <a:pt x="135734" y="430508"/>
                          <a:pt x="137720" y="435968"/>
                          <a:pt x="143180" y="439194"/>
                        </a:cubicBezTo>
                        <a:cubicBezTo>
                          <a:pt x="161299" y="450115"/>
                          <a:pt x="182644" y="441925"/>
                          <a:pt x="200514" y="435223"/>
                        </a:cubicBezTo>
                        <a:cubicBezTo>
                          <a:pt x="224093" y="426288"/>
                          <a:pt x="247920" y="417353"/>
                          <a:pt x="271499" y="408666"/>
                        </a:cubicBezTo>
                        <a:cubicBezTo>
                          <a:pt x="319153" y="390796"/>
                          <a:pt x="366807" y="372925"/>
                          <a:pt x="414461" y="355055"/>
                        </a:cubicBezTo>
                        <a:cubicBezTo>
                          <a:pt x="435062" y="347361"/>
                          <a:pt x="454918" y="337929"/>
                          <a:pt x="466335" y="318073"/>
                        </a:cubicBezTo>
                        <a:cubicBezTo>
                          <a:pt x="475022" y="302685"/>
                          <a:pt x="476759" y="284070"/>
                          <a:pt x="475519" y="266944"/>
                        </a:cubicBezTo>
                        <a:cubicBezTo>
                          <a:pt x="474278" y="248081"/>
                          <a:pt x="469314" y="229466"/>
                          <a:pt x="464597" y="211100"/>
                        </a:cubicBezTo>
                        <a:cubicBezTo>
                          <a:pt x="457896" y="187273"/>
                          <a:pt x="450699" y="164190"/>
                          <a:pt x="439033" y="142597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2" name="Freeform: Shape 59">
                    <a:extLst>
                      <a:ext uri="{FF2B5EF4-FFF2-40B4-BE49-F238E27FC236}">
                        <a16:creationId xmlns:a16="http://schemas.microsoft.com/office/drawing/2014/main" xmlns="" id="{7A8A3875-CE7E-466C-87DC-C80F9BF1DC3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426167" y="5056265"/>
                    <a:ext cx="515768" cy="574697"/>
                  </a:xfrm>
                  <a:custGeom>
                    <a:avLst/>
                    <a:gdLst>
                      <a:gd name="T0" fmla="*/ 467543 w 515768"/>
                      <a:gd name="T1" fmla="*/ 128740 h 574697"/>
                      <a:gd name="T2" fmla="*/ 449425 w 515768"/>
                      <a:gd name="T3" fmla="*/ 141399 h 574697"/>
                      <a:gd name="T4" fmla="*/ 492860 w 515768"/>
                      <a:gd name="T5" fmla="*/ 289077 h 574697"/>
                      <a:gd name="T6" fmla="*/ 452899 w 515768"/>
                      <a:gd name="T7" fmla="*/ 343432 h 574697"/>
                      <a:gd name="T8" fmla="*/ 368512 w 515768"/>
                      <a:gd name="T9" fmla="*/ 378925 h 574697"/>
                      <a:gd name="T10" fmla="*/ 222074 w 515768"/>
                      <a:gd name="T11" fmla="*/ 430302 h 574697"/>
                      <a:gd name="T12" fmla="*/ 173428 w 515768"/>
                      <a:gd name="T13" fmla="*/ 435762 h 574697"/>
                      <a:gd name="T14" fmla="*/ 193035 w 515768"/>
                      <a:gd name="T15" fmla="*/ 416651 h 574697"/>
                      <a:gd name="T16" fmla="*/ 326566 w 515768"/>
                      <a:gd name="T17" fmla="*/ 372968 h 574697"/>
                      <a:gd name="T18" fmla="*/ 211898 w 515768"/>
                      <a:gd name="T19" fmla="*/ 388108 h 574697"/>
                      <a:gd name="T20" fmla="*/ 172683 w 515768"/>
                      <a:gd name="T21" fmla="*/ 399277 h 574697"/>
                      <a:gd name="T22" fmla="*/ 120065 w 515768"/>
                      <a:gd name="T23" fmla="*/ 400022 h 574697"/>
                      <a:gd name="T24" fmla="*/ 135205 w 515768"/>
                      <a:gd name="T25" fmla="*/ 376195 h 574697"/>
                      <a:gd name="T26" fmla="*/ 317631 w 515768"/>
                      <a:gd name="T27" fmla="*/ 310174 h 574697"/>
                      <a:gd name="T28" fmla="*/ 197006 w 515768"/>
                      <a:gd name="T29" fmla="*/ 330278 h 574697"/>
                      <a:gd name="T30" fmla="*/ 128752 w 515768"/>
                      <a:gd name="T31" fmla="*/ 355098 h 574697"/>
                      <a:gd name="T32" fmla="*/ 85069 w 515768"/>
                      <a:gd name="T33" fmla="*/ 370982 h 574697"/>
                      <a:gd name="T34" fmla="*/ 50569 w 515768"/>
                      <a:gd name="T35" fmla="*/ 336235 h 574697"/>
                      <a:gd name="T36" fmla="*/ 153323 w 515768"/>
                      <a:gd name="T37" fmla="*/ 294537 h 574697"/>
                      <a:gd name="T38" fmla="*/ 275189 w 515768"/>
                      <a:gd name="T39" fmla="*/ 219581 h 574697"/>
                      <a:gd name="T40" fmla="*/ 146870 w 515768"/>
                      <a:gd name="T41" fmla="*/ 273192 h 574697"/>
                      <a:gd name="T42" fmla="*/ 34933 w 515768"/>
                      <a:gd name="T43" fmla="*/ 320846 h 574697"/>
                      <a:gd name="T44" fmla="*/ 25005 w 515768"/>
                      <a:gd name="T45" fmla="*/ 283368 h 574697"/>
                      <a:gd name="T46" fmla="*/ 150097 w 515768"/>
                      <a:gd name="T47" fmla="*/ 208909 h 574697"/>
                      <a:gd name="T48" fmla="*/ 218848 w 515768"/>
                      <a:gd name="T49" fmla="*/ 172920 h 574697"/>
                      <a:gd name="T50" fmla="*/ 202219 w 515768"/>
                      <a:gd name="T51" fmla="*/ 49069 h 574697"/>
                      <a:gd name="T52" fmla="*/ 236222 w 515768"/>
                      <a:gd name="T53" fmla="*/ 23256 h 574697"/>
                      <a:gd name="T54" fmla="*/ 423364 w 515768"/>
                      <a:gd name="T55" fmla="*/ 117572 h 574697"/>
                      <a:gd name="T56" fmla="*/ 427583 w 515768"/>
                      <a:gd name="T57" fmla="*/ 95978 h 574697"/>
                      <a:gd name="T58" fmla="*/ 245405 w 515768"/>
                      <a:gd name="T59" fmla="*/ 3152 h 574697"/>
                      <a:gd name="T60" fmla="*/ 201226 w 515768"/>
                      <a:gd name="T61" fmla="*/ 95234 h 574697"/>
                      <a:gd name="T62" fmla="*/ 223812 w 515768"/>
                      <a:gd name="T63" fmla="*/ 126010 h 574697"/>
                      <a:gd name="T64" fmla="*/ 179136 w 515768"/>
                      <a:gd name="T65" fmla="*/ 170438 h 574697"/>
                      <a:gd name="T66" fmla="*/ 61242 w 515768"/>
                      <a:gd name="T67" fmla="*/ 227027 h 574697"/>
                      <a:gd name="T68" fmla="*/ 22026 w 515768"/>
                      <a:gd name="T69" fmla="*/ 338965 h 574697"/>
                      <a:gd name="T70" fmla="*/ 59753 w 515768"/>
                      <a:gd name="T71" fmla="*/ 396547 h 574697"/>
                      <a:gd name="T72" fmla="*/ 96982 w 515768"/>
                      <a:gd name="T73" fmla="*/ 392576 h 574697"/>
                      <a:gd name="T74" fmla="*/ 151834 w 515768"/>
                      <a:gd name="T75" fmla="*/ 427820 h 574697"/>
                      <a:gd name="T76" fmla="*/ 216862 w 515768"/>
                      <a:gd name="T77" fmla="*/ 455370 h 574697"/>
                      <a:gd name="T78" fmla="*/ 337983 w 515768"/>
                      <a:gd name="T79" fmla="*/ 567556 h 574697"/>
                      <a:gd name="T80" fmla="*/ 303484 w 515768"/>
                      <a:gd name="T81" fmla="*/ 427075 h 574697"/>
                      <a:gd name="T82" fmla="*/ 409217 w 515768"/>
                      <a:gd name="T83" fmla="*/ 386619 h 574697"/>
                      <a:gd name="T84" fmla="*/ 496334 w 515768"/>
                      <a:gd name="T85" fmla="*/ 340950 h 574697"/>
                      <a:gd name="T86" fmla="*/ 514949 w 515768"/>
                      <a:gd name="T87" fmla="*/ 256315 h 574697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</a:gdLst>
                    <a:ahLst/>
                    <a:cxnLst>
                      <a:cxn ang="T88">
                        <a:pos x="T0" y="T1"/>
                      </a:cxn>
                      <a:cxn ang="T89">
                        <a:pos x="T2" y="T3"/>
                      </a:cxn>
                      <a:cxn ang="T90">
                        <a:pos x="T4" y="T5"/>
                      </a:cxn>
                      <a:cxn ang="T91">
                        <a:pos x="T6" y="T7"/>
                      </a:cxn>
                      <a:cxn ang="T92">
                        <a:pos x="T8" y="T9"/>
                      </a:cxn>
                      <a:cxn ang="T93">
                        <a:pos x="T10" y="T11"/>
                      </a:cxn>
                      <a:cxn ang="T94">
                        <a:pos x="T12" y="T13"/>
                      </a:cxn>
                      <a:cxn ang="T95">
                        <a:pos x="T14" y="T15"/>
                      </a:cxn>
                      <a:cxn ang="T96">
                        <a:pos x="T16" y="T17"/>
                      </a:cxn>
                      <a:cxn ang="T97">
                        <a:pos x="T18" y="T19"/>
                      </a:cxn>
                      <a:cxn ang="T98">
                        <a:pos x="T20" y="T21"/>
                      </a:cxn>
                      <a:cxn ang="T99">
                        <a:pos x="T22" y="T23"/>
                      </a:cxn>
                      <a:cxn ang="T100">
                        <a:pos x="T24" y="T25"/>
                      </a:cxn>
                      <a:cxn ang="T101">
                        <a:pos x="T26" y="T27"/>
                      </a:cxn>
                      <a:cxn ang="T102">
                        <a:pos x="T28" y="T29"/>
                      </a:cxn>
                      <a:cxn ang="T103">
                        <a:pos x="T30" y="T31"/>
                      </a:cxn>
                      <a:cxn ang="T104">
                        <a:pos x="T32" y="T33"/>
                      </a:cxn>
                      <a:cxn ang="T105">
                        <a:pos x="T34" y="T35"/>
                      </a:cxn>
                      <a:cxn ang="T106">
                        <a:pos x="T36" y="T37"/>
                      </a:cxn>
                      <a:cxn ang="T107">
                        <a:pos x="T38" y="T39"/>
                      </a:cxn>
                      <a:cxn ang="T108">
                        <a:pos x="T40" y="T41"/>
                      </a:cxn>
                      <a:cxn ang="T109">
                        <a:pos x="T42" y="T43"/>
                      </a:cxn>
                      <a:cxn ang="T110">
                        <a:pos x="T44" y="T45"/>
                      </a:cxn>
                      <a:cxn ang="T111">
                        <a:pos x="T46" y="T47"/>
                      </a:cxn>
                      <a:cxn ang="T112">
                        <a:pos x="T48" y="T49"/>
                      </a:cxn>
                      <a:cxn ang="T113">
                        <a:pos x="T50" y="T51"/>
                      </a:cxn>
                      <a:cxn ang="T114">
                        <a:pos x="T52" y="T53"/>
                      </a:cxn>
                      <a:cxn ang="T115">
                        <a:pos x="T54" y="T55"/>
                      </a:cxn>
                      <a:cxn ang="T116">
                        <a:pos x="T56" y="T57"/>
                      </a:cxn>
                      <a:cxn ang="T117">
                        <a:pos x="T58" y="T59"/>
                      </a:cxn>
                      <a:cxn ang="T118">
                        <a:pos x="T60" y="T61"/>
                      </a:cxn>
                      <a:cxn ang="T119">
                        <a:pos x="T62" y="T63"/>
                      </a:cxn>
                      <a:cxn ang="T120">
                        <a:pos x="T64" y="T65"/>
                      </a:cxn>
                      <a:cxn ang="T121">
                        <a:pos x="T66" y="T67"/>
                      </a:cxn>
                      <a:cxn ang="T122">
                        <a:pos x="T68" y="T69"/>
                      </a:cxn>
                      <a:cxn ang="T123">
                        <a:pos x="T70" y="T71"/>
                      </a:cxn>
                      <a:cxn ang="T124">
                        <a:pos x="T72" y="T73"/>
                      </a:cxn>
                      <a:cxn ang="T125">
                        <a:pos x="T74" y="T75"/>
                      </a:cxn>
                      <a:cxn ang="T126">
                        <a:pos x="T76" y="T77"/>
                      </a:cxn>
                      <a:cxn ang="T127">
                        <a:pos x="T78" y="T79"/>
                      </a:cxn>
                      <a:cxn ang="T128">
                        <a:pos x="T80" y="T81"/>
                      </a:cxn>
                      <a:cxn ang="T129">
                        <a:pos x="T82" y="T83"/>
                      </a:cxn>
                      <a:cxn ang="T130">
                        <a:pos x="T84" y="T85"/>
                      </a:cxn>
                      <a:cxn ang="T131">
                        <a:pos x="T86" y="T87"/>
                      </a:cxn>
                    </a:cxnLst>
                    <a:rect l="0" t="0" r="r" b="b"/>
                    <a:pathLst>
                      <a:path w="515768" h="574697">
                        <a:moveTo>
                          <a:pt x="514949" y="256315"/>
                        </a:moveTo>
                        <a:cubicBezTo>
                          <a:pt x="510730" y="210398"/>
                          <a:pt x="490625" y="167956"/>
                          <a:pt x="467543" y="128740"/>
                        </a:cubicBezTo>
                        <a:cubicBezTo>
                          <a:pt x="464565" y="123528"/>
                          <a:pt x="456871" y="122784"/>
                          <a:pt x="452155" y="126010"/>
                        </a:cubicBezTo>
                        <a:cubicBezTo>
                          <a:pt x="446943" y="129733"/>
                          <a:pt x="446446" y="136186"/>
                          <a:pt x="449425" y="141399"/>
                        </a:cubicBezTo>
                        <a:cubicBezTo>
                          <a:pt x="467046" y="171431"/>
                          <a:pt x="482932" y="203696"/>
                          <a:pt x="489881" y="237948"/>
                        </a:cubicBezTo>
                        <a:cubicBezTo>
                          <a:pt x="493356" y="254577"/>
                          <a:pt x="494597" y="272200"/>
                          <a:pt x="492860" y="289077"/>
                        </a:cubicBezTo>
                        <a:cubicBezTo>
                          <a:pt x="491122" y="303969"/>
                          <a:pt x="487399" y="320102"/>
                          <a:pt x="475486" y="330278"/>
                        </a:cubicBezTo>
                        <a:cubicBezTo>
                          <a:pt x="468784" y="335986"/>
                          <a:pt x="460842" y="339709"/>
                          <a:pt x="452899" y="343432"/>
                        </a:cubicBezTo>
                        <a:cubicBezTo>
                          <a:pt x="443716" y="347652"/>
                          <a:pt x="434533" y="351623"/>
                          <a:pt x="425101" y="355594"/>
                        </a:cubicBezTo>
                        <a:cubicBezTo>
                          <a:pt x="406486" y="363785"/>
                          <a:pt x="387623" y="371479"/>
                          <a:pt x="368512" y="378925"/>
                        </a:cubicBezTo>
                        <a:cubicBezTo>
                          <a:pt x="331034" y="393817"/>
                          <a:pt x="292811" y="407468"/>
                          <a:pt x="254340" y="420126"/>
                        </a:cubicBezTo>
                        <a:cubicBezTo>
                          <a:pt x="243668" y="423601"/>
                          <a:pt x="232747" y="427075"/>
                          <a:pt x="222074" y="430302"/>
                        </a:cubicBezTo>
                        <a:cubicBezTo>
                          <a:pt x="211898" y="433280"/>
                          <a:pt x="201722" y="437003"/>
                          <a:pt x="191546" y="439237"/>
                        </a:cubicBezTo>
                        <a:cubicBezTo>
                          <a:pt x="187078" y="440230"/>
                          <a:pt x="175413" y="441967"/>
                          <a:pt x="173428" y="435762"/>
                        </a:cubicBezTo>
                        <a:cubicBezTo>
                          <a:pt x="171442" y="429557"/>
                          <a:pt x="178391" y="423352"/>
                          <a:pt x="183107" y="419381"/>
                        </a:cubicBezTo>
                        <a:cubicBezTo>
                          <a:pt x="186334" y="418388"/>
                          <a:pt x="189809" y="417644"/>
                          <a:pt x="193035" y="416651"/>
                        </a:cubicBezTo>
                        <a:cubicBezTo>
                          <a:pt x="214132" y="410694"/>
                          <a:pt x="235229" y="404241"/>
                          <a:pt x="256078" y="397540"/>
                        </a:cubicBezTo>
                        <a:cubicBezTo>
                          <a:pt x="279656" y="389846"/>
                          <a:pt x="303235" y="381655"/>
                          <a:pt x="326566" y="372968"/>
                        </a:cubicBezTo>
                        <a:cubicBezTo>
                          <a:pt x="339969" y="368004"/>
                          <a:pt x="332523" y="347155"/>
                          <a:pt x="319120" y="352119"/>
                        </a:cubicBezTo>
                        <a:cubicBezTo>
                          <a:pt x="283628" y="365274"/>
                          <a:pt x="247887" y="377187"/>
                          <a:pt x="211898" y="388108"/>
                        </a:cubicBezTo>
                        <a:cubicBezTo>
                          <a:pt x="200978" y="391335"/>
                          <a:pt x="190057" y="394561"/>
                          <a:pt x="178888" y="397540"/>
                        </a:cubicBezTo>
                        <a:cubicBezTo>
                          <a:pt x="176654" y="397291"/>
                          <a:pt x="174420" y="397788"/>
                          <a:pt x="172683" y="399277"/>
                        </a:cubicBezTo>
                        <a:cubicBezTo>
                          <a:pt x="167719" y="400518"/>
                          <a:pt x="163003" y="402007"/>
                          <a:pt x="158039" y="403248"/>
                        </a:cubicBezTo>
                        <a:cubicBezTo>
                          <a:pt x="147615" y="405978"/>
                          <a:pt x="127014" y="412432"/>
                          <a:pt x="120065" y="400022"/>
                        </a:cubicBezTo>
                        <a:cubicBezTo>
                          <a:pt x="117831" y="396050"/>
                          <a:pt x="119072" y="391831"/>
                          <a:pt x="121802" y="388108"/>
                        </a:cubicBezTo>
                        <a:cubicBezTo>
                          <a:pt x="125277" y="383144"/>
                          <a:pt x="130241" y="379421"/>
                          <a:pt x="135205" y="376195"/>
                        </a:cubicBezTo>
                        <a:cubicBezTo>
                          <a:pt x="150345" y="370734"/>
                          <a:pt x="165237" y="365274"/>
                          <a:pt x="180377" y="359814"/>
                        </a:cubicBezTo>
                        <a:cubicBezTo>
                          <a:pt x="226046" y="343184"/>
                          <a:pt x="271714" y="326555"/>
                          <a:pt x="317631" y="310174"/>
                        </a:cubicBezTo>
                        <a:cubicBezTo>
                          <a:pt x="331034" y="305210"/>
                          <a:pt x="323588" y="284361"/>
                          <a:pt x="310185" y="289325"/>
                        </a:cubicBezTo>
                        <a:cubicBezTo>
                          <a:pt x="272459" y="302976"/>
                          <a:pt x="234733" y="316627"/>
                          <a:pt x="197006" y="330278"/>
                        </a:cubicBezTo>
                        <a:cubicBezTo>
                          <a:pt x="178391" y="336979"/>
                          <a:pt x="159528" y="343929"/>
                          <a:pt x="140914" y="350630"/>
                        </a:cubicBezTo>
                        <a:cubicBezTo>
                          <a:pt x="136942" y="352119"/>
                          <a:pt x="132971" y="353609"/>
                          <a:pt x="128752" y="355098"/>
                        </a:cubicBezTo>
                        <a:cubicBezTo>
                          <a:pt x="127759" y="355346"/>
                          <a:pt x="126766" y="355842"/>
                          <a:pt x="125773" y="356339"/>
                        </a:cubicBezTo>
                        <a:cubicBezTo>
                          <a:pt x="112123" y="361303"/>
                          <a:pt x="98720" y="366515"/>
                          <a:pt x="85069" y="370982"/>
                        </a:cubicBezTo>
                        <a:cubicBezTo>
                          <a:pt x="72411" y="374954"/>
                          <a:pt x="55285" y="378428"/>
                          <a:pt x="44861" y="367756"/>
                        </a:cubicBezTo>
                        <a:cubicBezTo>
                          <a:pt x="35677" y="358573"/>
                          <a:pt x="42627" y="343681"/>
                          <a:pt x="50569" y="336235"/>
                        </a:cubicBezTo>
                        <a:cubicBezTo>
                          <a:pt x="63476" y="324569"/>
                          <a:pt x="82835" y="320598"/>
                          <a:pt x="98968" y="315138"/>
                        </a:cubicBezTo>
                        <a:cubicBezTo>
                          <a:pt x="117335" y="308685"/>
                          <a:pt x="135453" y="301983"/>
                          <a:pt x="153323" y="294537"/>
                        </a:cubicBezTo>
                        <a:cubicBezTo>
                          <a:pt x="194276" y="277412"/>
                          <a:pt x="234236" y="257556"/>
                          <a:pt x="272459" y="234970"/>
                        </a:cubicBezTo>
                        <a:cubicBezTo>
                          <a:pt x="277671" y="231991"/>
                          <a:pt x="278415" y="224297"/>
                          <a:pt x="275189" y="219581"/>
                        </a:cubicBezTo>
                        <a:cubicBezTo>
                          <a:pt x="271466" y="214369"/>
                          <a:pt x="265013" y="213873"/>
                          <a:pt x="259801" y="216851"/>
                        </a:cubicBezTo>
                        <a:cubicBezTo>
                          <a:pt x="223564" y="238196"/>
                          <a:pt x="185837" y="257059"/>
                          <a:pt x="146870" y="273192"/>
                        </a:cubicBezTo>
                        <a:cubicBezTo>
                          <a:pt x="127759" y="281135"/>
                          <a:pt x="108151" y="288581"/>
                          <a:pt x="88544" y="295282"/>
                        </a:cubicBezTo>
                        <a:cubicBezTo>
                          <a:pt x="69681" y="301735"/>
                          <a:pt x="49825" y="307195"/>
                          <a:pt x="34933" y="320846"/>
                        </a:cubicBezTo>
                        <a:cubicBezTo>
                          <a:pt x="28231" y="317868"/>
                          <a:pt x="24756" y="312904"/>
                          <a:pt x="23019" y="305458"/>
                        </a:cubicBezTo>
                        <a:cubicBezTo>
                          <a:pt x="21530" y="298757"/>
                          <a:pt x="22026" y="290318"/>
                          <a:pt x="25005" y="283368"/>
                        </a:cubicBezTo>
                        <a:cubicBezTo>
                          <a:pt x="33940" y="263761"/>
                          <a:pt x="57022" y="253585"/>
                          <a:pt x="75389" y="244649"/>
                        </a:cubicBezTo>
                        <a:cubicBezTo>
                          <a:pt x="100209" y="232736"/>
                          <a:pt x="125277" y="220822"/>
                          <a:pt x="150097" y="208909"/>
                        </a:cubicBezTo>
                        <a:cubicBezTo>
                          <a:pt x="162755" y="202704"/>
                          <a:pt x="175661" y="196747"/>
                          <a:pt x="188319" y="190542"/>
                        </a:cubicBezTo>
                        <a:cubicBezTo>
                          <a:pt x="198744" y="185330"/>
                          <a:pt x="209416" y="180118"/>
                          <a:pt x="218848" y="172920"/>
                        </a:cubicBezTo>
                        <a:cubicBezTo>
                          <a:pt x="238952" y="157531"/>
                          <a:pt x="254340" y="132712"/>
                          <a:pt x="240193" y="108140"/>
                        </a:cubicBezTo>
                        <a:cubicBezTo>
                          <a:pt x="228528" y="88284"/>
                          <a:pt x="204700" y="73889"/>
                          <a:pt x="202219" y="49069"/>
                        </a:cubicBezTo>
                        <a:cubicBezTo>
                          <a:pt x="201474" y="41126"/>
                          <a:pt x="202715" y="32439"/>
                          <a:pt x="208920" y="26731"/>
                        </a:cubicBezTo>
                        <a:cubicBezTo>
                          <a:pt x="216366" y="20029"/>
                          <a:pt x="227287" y="21022"/>
                          <a:pt x="236222" y="23256"/>
                        </a:cubicBezTo>
                        <a:cubicBezTo>
                          <a:pt x="257071" y="28468"/>
                          <a:pt x="275686" y="43112"/>
                          <a:pt x="293060" y="55026"/>
                        </a:cubicBezTo>
                        <a:cubicBezTo>
                          <a:pt x="332771" y="82079"/>
                          <a:pt x="373972" y="112359"/>
                          <a:pt x="423364" y="117572"/>
                        </a:cubicBezTo>
                        <a:cubicBezTo>
                          <a:pt x="429320" y="118316"/>
                          <a:pt x="435029" y="115090"/>
                          <a:pt x="436270" y="108885"/>
                        </a:cubicBezTo>
                        <a:cubicBezTo>
                          <a:pt x="437263" y="103424"/>
                          <a:pt x="433540" y="96475"/>
                          <a:pt x="427583" y="95978"/>
                        </a:cubicBezTo>
                        <a:cubicBezTo>
                          <a:pt x="382659" y="91014"/>
                          <a:pt x="345181" y="63961"/>
                          <a:pt x="308696" y="39141"/>
                        </a:cubicBezTo>
                        <a:cubicBezTo>
                          <a:pt x="288840" y="25490"/>
                          <a:pt x="268736" y="10598"/>
                          <a:pt x="245405" y="3152"/>
                        </a:cubicBezTo>
                        <a:cubicBezTo>
                          <a:pt x="221578" y="-4294"/>
                          <a:pt x="192787" y="670"/>
                          <a:pt x="183107" y="26483"/>
                        </a:cubicBezTo>
                        <a:cubicBezTo>
                          <a:pt x="173924" y="51303"/>
                          <a:pt x="185589" y="75874"/>
                          <a:pt x="201226" y="95234"/>
                        </a:cubicBezTo>
                        <a:cubicBezTo>
                          <a:pt x="205445" y="100198"/>
                          <a:pt x="209664" y="104913"/>
                          <a:pt x="213884" y="109877"/>
                        </a:cubicBezTo>
                        <a:cubicBezTo>
                          <a:pt x="217855" y="114593"/>
                          <a:pt x="222819" y="119805"/>
                          <a:pt x="223812" y="126010"/>
                        </a:cubicBezTo>
                        <a:cubicBezTo>
                          <a:pt x="225301" y="135690"/>
                          <a:pt x="216862" y="145370"/>
                          <a:pt x="210161" y="151327"/>
                        </a:cubicBezTo>
                        <a:cubicBezTo>
                          <a:pt x="201226" y="159517"/>
                          <a:pt x="190057" y="165226"/>
                          <a:pt x="179136" y="170438"/>
                        </a:cubicBezTo>
                        <a:cubicBezTo>
                          <a:pt x="166230" y="176643"/>
                          <a:pt x="153323" y="182848"/>
                          <a:pt x="140665" y="189053"/>
                        </a:cubicBezTo>
                        <a:cubicBezTo>
                          <a:pt x="114108" y="201711"/>
                          <a:pt x="87551" y="214369"/>
                          <a:pt x="61242" y="227027"/>
                        </a:cubicBezTo>
                        <a:cubicBezTo>
                          <a:pt x="36918" y="238941"/>
                          <a:pt x="10361" y="253833"/>
                          <a:pt x="2170" y="281631"/>
                        </a:cubicBezTo>
                        <a:cubicBezTo>
                          <a:pt x="-3786" y="301983"/>
                          <a:pt x="2418" y="328541"/>
                          <a:pt x="22026" y="338965"/>
                        </a:cubicBezTo>
                        <a:cubicBezTo>
                          <a:pt x="18055" y="348645"/>
                          <a:pt x="16814" y="359317"/>
                          <a:pt x="20289" y="369245"/>
                        </a:cubicBezTo>
                        <a:cubicBezTo>
                          <a:pt x="25997" y="385626"/>
                          <a:pt x="42875" y="395306"/>
                          <a:pt x="59753" y="396547"/>
                        </a:cubicBezTo>
                        <a:cubicBezTo>
                          <a:pt x="72659" y="397540"/>
                          <a:pt x="85317" y="394313"/>
                          <a:pt x="97479" y="390094"/>
                        </a:cubicBezTo>
                        <a:cubicBezTo>
                          <a:pt x="97231" y="390838"/>
                          <a:pt x="96982" y="391583"/>
                          <a:pt x="96982" y="392576"/>
                        </a:cubicBezTo>
                        <a:cubicBezTo>
                          <a:pt x="94997" y="412432"/>
                          <a:pt x="111626" y="427324"/>
                          <a:pt x="130489" y="429309"/>
                        </a:cubicBezTo>
                        <a:cubicBezTo>
                          <a:pt x="137687" y="430054"/>
                          <a:pt x="144885" y="429309"/>
                          <a:pt x="151834" y="427820"/>
                        </a:cubicBezTo>
                        <a:cubicBezTo>
                          <a:pt x="150097" y="436011"/>
                          <a:pt x="151090" y="444698"/>
                          <a:pt x="156550" y="451151"/>
                        </a:cubicBezTo>
                        <a:cubicBezTo>
                          <a:pt x="171690" y="469766"/>
                          <a:pt x="197751" y="461079"/>
                          <a:pt x="216862" y="455370"/>
                        </a:cubicBezTo>
                        <a:cubicBezTo>
                          <a:pt x="235725" y="449662"/>
                          <a:pt x="254340" y="443705"/>
                          <a:pt x="273204" y="437500"/>
                        </a:cubicBezTo>
                        <a:cubicBezTo>
                          <a:pt x="288096" y="483913"/>
                          <a:pt x="309937" y="527844"/>
                          <a:pt x="337983" y="567556"/>
                        </a:cubicBezTo>
                        <a:cubicBezTo>
                          <a:pt x="349897" y="584433"/>
                          <a:pt x="377943" y="568301"/>
                          <a:pt x="365782" y="551175"/>
                        </a:cubicBezTo>
                        <a:cubicBezTo>
                          <a:pt x="338728" y="512952"/>
                          <a:pt x="317879" y="471503"/>
                          <a:pt x="303484" y="427075"/>
                        </a:cubicBezTo>
                        <a:cubicBezTo>
                          <a:pt x="317383" y="422111"/>
                          <a:pt x="331282" y="417147"/>
                          <a:pt x="345181" y="411935"/>
                        </a:cubicBezTo>
                        <a:cubicBezTo>
                          <a:pt x="366774" y="403745"/>
                          <a:pt x="388120" y="395306"/>
                          <a:pt x="409217" y="386619"/>
                        </a:cubicBezTo>
                        <a:cubicBezTo>
                          <a:pt x="412691" y="385130"/>
                          <a:pt x="459104" y="365522"/>
                          <a:pt x="470769" y="359565"/>
                        </a:cubicBezTo>
                        <a:cubicBezTo>
                          <a:pt x="480201" y="354850"/>
                          <a:pt x="489137" y="348893"/>
                          <a:pt x="496334" y="340950"/>
                        </a:cubicBezTo>
                        <a:cubicBezTo>
                          <a:pt x="502787" y="333505"/>
                          <a:pt x="507007" y="324569"/>
                          <a:pt x="509985" y="315386"/>
                        </a:cubicBezTo>
                        <a:cubicBezTo>
                          <a:pt x="515942" y="296275"/>
                          <a:pt x="516686" y="275674"/>
                          <a:pt x="514949" y="25631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50" name="Freeform: Shape 57">
                  <a:extLst>
                    <a:ext uri="{FF2B5EF4-FFF2-40B4-BE49-F238E27FC236}">
                      <a16:creationId xmlns:a16="http://schemas.microsoft.com/office/drawing/2014/main" xmlns="" id="{9DC93EF4-D22C-4E0B-AB39-27A3D037F9F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829178" y="4902574"/>
                  <a:ext cx="880966" cy="532863"/>
                </a:xfrm>
                <a:custGeom>
                  <a:avLst/>
                  <a:gdLst>
                    <a:gd name="T0" fmla="*/ 856037 w 880966"/>
                    <a:gd name="T1" fmla="*/ 75930 h 532863"/>
                    <a:gd name="T2" fmla="*/ 832955 w 880966"/>
                    <a:gd name="T3" fmla="*/ 297323 h 532863"/>
                    <a:gd name="T4" fmla="*/ 78679 w 880966"/>
                    <a:gd name="T5" fmla="*/ 532864 h 532863"/>
                    <a:gd name="T6" fmla="*/ 0 w 880966"/>
                    <a:gd name="T7" fmla="*/ 191590 h 532863"/>
                    <a:gd name="T8" fmla="*/ 665917 w 880966"/>
                    <a:gd name="T9" fmla="*/ 3704 h 532863"/>
                    <a:gd name="T10" fmla="*/ 856037 w 880966"/>
                    <a:gd name="T11" fmla="*/ 75930 h 53286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880966" h="532863">
                      <a:moveTo>
                        <a:pt x="856037" y="75930"/>
                      </a:moveTo>
                      <a:cubicBezTo>
                        <a:pt x="856037" y="75930"/>
                        <a:pt x="925285" y="201022"/>
                        <a:pt x="832955" y="297323"/>
                      </a:cubicBezTo>
                      <a:cubicBezTo>
                        <a:pt x="740625" y="393624"/>
                        <a:pt x="78679" y="532864"/>
                        <a:pt x="78679" y="532864"/>
                      </a:cubicBezTo>
                      <a:lnTo>
                        <a:pt x="0" y="191590"/>
                      </a:lnTo>
                      <a:cubicBezTo>
                        <a:pt x="660457" y="2959"/>
                        <a:pt x="568375" y="25297"/>
                        <a:pt x="665917" y="3704"/>
                      </a:cubicBezTo>
                      <a:cubicBezTo>
                        <a:pt x="729952" y="-10692"/>
                        <a:pt x="827246" y="17603"/>
                        <a:pt x="856037" y="75930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4" name="Freeform: Shape 51">
                <a:extLst>
                  <a:ext uri="{FF2B5EF4-FFF2-40B4-BE49-F238E27FC236}">
                    <a16:creationId xmlns:a16="http://schemas.microsoft.com/office/drawing/2014/main" xmlns="" id="{76D824BE-8EF1-4D8F-800B-46F0EE140F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78171" y="3398259"/>
                <a:ext cx="851479" cy="1716065"/>
              </a:xfrm>
              <a:custGeom>
                <a:avLst/>
                <a:gdLst>
                  <a:gd name="T0" fmla="*/ 851224 w 851479"/>
                  <a:gd name="T1" fmla="*/ 1695906 h 1716065"/>
                  <a:gd name="T2" fmla="*/ 643978 w 851479"/>
                  <a:gd name="T3" fmla="*/ 1146146 h 1716065"/>
                  <a:gd name="T4" fmla="*/ 570263 w 851479"/>
                  <a:gd name="T5" fmla="*/ 1015593 h 1716065"/>
                  <a:gd name="T6" fmla="*/ 500768 w 851479"/>
                  <a:gd name="T7" fmla="*/ 900181 h 1716065"/>
                  <a:gd name="T8" fmla="*/ 414891 w 851479"/>
                  <a:gd name="T9" fmla="*/ 800156 h 1716065"/>
                  <a:gd name="T10" fmla="*/ 306179 w 851479"/>
                  <a:gd name="T11" fmla="*/ 738355 h 1716065"/>
                  <a:gd name="T12" fmla="*/ 52769 w 851479"/>
                  <a:gd name="T13" fmla="*/ 636097 h 1716065"/>
                  <a:gd name="T14" fmla="*/ 39614 w 851479"/>
                  <a:gd name="T15" fmla="*/ 631877 h 1716065"/>
                  <a:gd name="T16" fmla="*/ 38125 w 851479"/>
                  <a:gd name="T17" fmla="*/ 613511 h 1716065"/>
                  <a:gd name="T18" fmla="*/ 45074 w 851479"/>
                  <a:gd name="T19" fmla="*/ 522174 h 1716065"/>
                  <a:gd name="T20" fmla="*/ 115066 w 851479"/>
                  <a:gd name="T21" fmla="*/ 466329 h 1716065"/>
                  <a:gd name="T22" fmla="*/ 198461 w 851479"/>
                  <a:gd name="T23" fmla="*/ 431581 h 1716065"/>
                  <a:gd name="T24" fmla="*/ 463289 w 851479"/>
                  <a:gd name="T25" fmla="*/ 199515 h 1716065"/>
                  <a:gd name="T26" fmla="*/ 549910 w 851479"/>
                  <a:gd name="T27" fmla="*/ 19819 h 1716065"/>
                  <a:gd name="T28" fmla="*/ 518886 w 851479"/>
                  <a:gd name="T29" fmla="*/ 11132 h 1716065"/>
                  <a:gd name="T30" fmla="*/ 325787 w 851479"/>
                  <a:gd name="T31" fmla="*/ 307233 h 1716065"/>
                  <a:gd name="T32" fmla="*/ 179102 w 851479"/>
                  <a:gd name="T33" fmla="*/ 405272 h 1716065"/>
                  <a:gd name="T34" fmla="*/ 95707 w 851479"/>
                  <a:gd name="T35" fmla="*/ 439523 h 1716065"/>
                  <a:gd name="T36" fmla="*/ 11071 w 851479"/>
                  <a:gd name="T37" fmla="*/ 500580 h 1716065"/>
                  <a:gd name="T38" fmla="*/ 3873 w 851479"/>
                  <a:gd name="T39" fmla="*/ 714776 h 1716065"/>
                  <a:gd name="T40" fmla="*/ 34898 w 851479"/>
                  <a:gd name="T41" fmla="*/ 723463 h 1716065"/>
                  <a:gd name="T42" fmla="*/ 41848 w 851479"/>
                  <a:gd name="T43" fmla="*/ 668859 h 1716065"/>
                  <a:gd name="T44" fmla="*/ 251824 w 851479"/>
                  <a:gd name="T45" fmla="*/ 754488 h 1716065"/>
                  <a:gd name="T46" fmla="*/ 364506 w 851479"/>
                  <a:gd name="T47" fmla="*/ 802142 h 1716065"/>
                  <a:gd name="T48" fmla="*/ 455099 w 851479"/>
                  <a:gd name="T49" fmla="*/ 890501 h 1716065"/>
                  <a:gd name="T50" fmla="*/ 525587 w 851479"/>
                  <a:gd name="T51" fmla="*/ 1001694 h 1716065"/>
                  <a:gd name="T52" fmla="*/ 597068 w 851479"/>
                  <a:gd name="T53" fmla="*/ 1127034 h 1716065"/>
                  <a:gd name="T54" fmla="*/ 729110 w 851479"/>
                  <a:gd name="T55" fmla="*/ 1390373 h 1716065"/>
                  <a:gd name="T56" fmla="*/ 820447 w 851479"/>
                  <a:gd name="T57" fmla="*/ 1704345 h 1716065"/>
                  <a:gd name="T58" fmla="*/ 840303 w 851479"/>
                  <a:gd name="T59" fmla="*/ 1715514 h 1716065"/>
                  <a:gd name="T60" fmla="*/ 851224 w 851479"/>
                  <a:gd name="T61" fmla="*/ 1695906 h 1716065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851479" h="1716065">
                    <a:moveTo>
                      <a:pt x="851224" y="1695906"/>
                    </a:moveTo>
                    <a:cubicBezTo>
                      <a:pt x="822681" y="1500077"/>
                      <a:pt x="738294" y="1318396"/>
                      <a:pt x="643978" y="1146146"/>
                    </a:cubicBezTo>
                    <a:cubicBezTo>
                      <a:pt x="619903" y="1102463"/>
                      <a:pt x="595331" y="1059028"/>
                      <a:pt x="570263" y="1015593"/>
                    </a:cubicBezTo>
                    <a:cubicBezTo>
                      <a:pt x="547925" y="976626"/>
                      <a:pt x="525835" y="937410"/>
                      <a:pt x="500768" y="900181"/>
                    </a:cubicBezTo>
                    <a:cubicBezTo>
                      <a:pt x="476195" y="863695"/>
                      <a:pt x="448397" y="828699"/>
                      <a:pt x="414891" y="800156"/>
                    </a:cubicBezTo>
                    <a:cubicBezTo>
                      <a:pt x="382625" y="772606"/>
                      <a:pt x="345891" y="752999"/>
                      <a:pt x="306179" y="738355"/>
                    </a:cubicBezTo>
                    <a:cubicBezTo>
                      <a:pt x="221544" y="707330"/>
                      <a:pt x="121768" y="699388"/>
                      <a:pt x="52769" y="636097"/>
                    </a:cubicBezTo>
                    <a:cubicBezTo>
                      <a:pt x="48549" y="632374"/>
                      <a:pt x="43833" y="631133"/>
                      <a:pt x="39614" y="631877"/>
                    </a:cubicBezTo>
                    <a:cubicBezTo>
                      <a:pt x="39118" y="625672"/>
                      <a:pt x="38621" y="619716"/>
                      <a:pt x="38125" y="613511"/>
                    </a:cubicBezTo>
                    <a:cubicBezTo>
                      <a:pt x="35395" y="583230"/>
                      <a:pt x="33161" y="550716"/>
                      <a:pt x="45074" y="522174"/>
                    </a:cubicBezTo>
                    <a:cubicBezTo>
                      <a:pt x="57484" y="491893"/>
                      <a:pt x="86027" y="477250"/>
                      <a:pt x="115066" y="466329"/>
                    </a:cubicBezTo>
                    <a:cubicBezTo>
                      <a:pt x="143361" y="455656"/>
                      <a:pt x="171407" y="444984"/>
                      <a:pt x="198461" y="431581"/>
                    </a:cubicBezTo>
                    <a:cubicBezTo>
                      <a:pt x="304938" y="378963"/>
                      <a:pt x="396524" y="297554"/>
                      <a:pt x="463289" y="199515"/>
                    </a:cubicBezTo>
                    <a:cubicBezTo>
                      <a:pt x="500768" y="144415"/>
                      <a:pt x="530055" y="83606"/>
                      <a:pt x="549910" y="19819"/>
                    </a:cubicBezTo>
                    <a:cubicBezTo>
                      <a:pt x="556115" y="-37"/>
                      <a:pt x="524843" y="-8475"/>
                      <a:pt x="518886" y="11132"/>
                    </a:cubicBezTo>
                    <a:cubicBezTo>
                      <a:pt x="483394" y="125304"/>
                      <a:pt x="415387" y="228058"/>
                      <a:pt x="325787" y="307233"/>
                    </a:cubicBezTo>
                    <a:cubicBezTo>
                      <a:pt x="281608" y="346449"/>
                      <a:pt x="231968" y="379459"/>
                      <a:pt x="179102" y="405272"/>
                    </a:cubicBezTo>
                    <a:cubicBezTo>
                      <a:pt x="152048" y="418426"/>
                      <a:pt x="123505" y="428106"/>
                      <a:pt x="95707" y="439523"/>
                    </a:cubicBezTo>
                    <a:cubicBezTo>
                      <a:pt x="66916" y="451189"/>
                      <a:pt x="21247" y="470052"/>
                      <a:pt x="11071" y="500580"/>
                    </a:cubicBezTo>
                    <a:cubicBezTo>
                      <a:pt x="-8537" y="559403"/>
                      <a:pt x="3873" y="714776"/>
                      <a:pt x="3873" y="714776"/>
                    </a:cubicBezTo>
                    <a:cubicBezTo>
                      <a:pt x="3873" y="746545"/>
                      <a:pt x="29190" y="743319"/>
                      <a:pt x="34898" y="723463"/>
                    </a:cubicBezTo>
                    <a:cubicBezTo>
                      <a:pt x="40110" y="705344"/>
                      <a:pt x="41848" y="687226"/>
                      <a:pt x="41848" y="668859"/>
                    </a:cubicBezTo>
                    <a:cubicBezTo>
                      <a:pt x="101912" y="717258"/>
                      <a:pt x="179102" y="733391"/>
                      <a:pt x="251824" y="754488"/>
                    </a:cubicBezTo>
                    <a:cubicBezTo>
                      <a:pt x="291040" y="765905"/>
                      <a:pt x="330007" y="779556"/>
                      <a:pt x="364506" y="802142"/>
                    </a:cubicBezTo>
                    <a:cubicBezTo>
                      <a:pt x="399999" y="825224"/>
                      <a:pt x="429782" y="856746"/>
                      <a:pt x="455099" y="890501"/>
                    </a:cubicBezTo>
                    <a:cubicBezTo>
                      <a:pt x="481408" y="925745"/>
                      <a:pt x="503746" y="963471"/>
                      <a:pt x="525587" y="1001694"/>
                    </a:cubicBezTo>
                    <a:cubicBezTo>
                      <a:pt x="549663" y="1043391"/>
                      <a:pt x="573738" y="1085089"/>
                      <a:pt x="597068" y="1127034"/>
                    </a:cubicBezTo>
                    <a:cubicBezTo>
                      <a:pt x="644971" y="1212663"/>
                      <a:pt x="690887" y="1300029"/>
                      <a:pt x="729110" y="1390373"/>
                    </a:cubicBezTo>
                    <a:cubicBezTo>
                      <a:pt x="771800" y="1490894"/>
                      <a:pt x="804563" y="1595882"/>
                      <a:pt x="820447" y="1704345"/>
                    </a:cubicBezTo>
                    <a:cubicBezTo>
                      <a:pt x="821688" y="1713032"/>
                      <a:pt x="832609" y="1717747"/>
                      <a:pt x="840303" y="1715514"/>
                    </a:cubicBezTo>
                    <a:cubicBezTo>
                      <a:pt x="849238" y="1713280"/>
                      <a:pt x="852465" y="1704593"/>
                      <a:pt x="851224" y="1695906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Freeform: Shape 52">
                <a:extLst>
                  <a:ext uri="{FF2B5EF4-FFF2-40B4-BE49-F238E27FC236}">
                    <a16:creationId xmlns:a16="http://schemas.microsoft.com/office/drawing/2014/main" xmlns="" id="{AF123ECE-4A75-4858-B462-0F4D8B118F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5205" y="5144631"/>
                <a:ext cx="956658" cy="489336"/>
              </a:xfrm>
              <a:custGeom>
                <a:avLst/>
                <a:gdLst>
                  <a:gd name="T0" fmla="*/ 926216 w 956658"/>
                  <a:gd name="T1" fmla="*/ 7613 h 489336"/>
                  <a:gd name="T2" fmla="*/ 820980 w 956658"/>
                  <a:gd name="T3" fmla="*/ 90759 h 489336"/>
                  <a:gd name="T4" fmla="*/ 674791 w 956658"/>
                  <a:gd name="T5" fmla="*/ 141640 h 489336"/>
                  <a:gd name="T6" fmla="*/ 332028 w 956658"/>
                  <a:gd name="T7" fmla="*/ 231984 h 489336"/>
                  <a:gd name="T8" fmla="*/ 135703 w 956658"/>
                  <a:gd name="T9" fmla="*/ 269711 h 489336"/>
                  <a:gd name="T10" fmla="*/ 144390 w 956658"/>
                  <a:gd name="T11" fmla="*/ 300735 h 489336"/>
                  <a:gd name="T12" fmla="*/ 366528 w 956658"/>
                  <a:gd name="T13" fmla="*/ 257301 h 489336"/>
                  <a:gd name="T14" fmla="*/ 7880 w 956658"/>
                  <a:gd name="T15" fmla="*/ 459334 h 489336"/>
                  <a:gd name="T16" fmla="*/ 24262 w 956658"/>
                  <a:gd name="T17" fmla="*/ 487133 h 489336"/>
                  <a:gd name="T18" fmla="*/ 450171 w 956658"/>
                  <a:gd name="T19" fmla="*/ 247124 h 489336"/>
                  <a:gd name="T20" fmla="*/ 458113 w 956658"/>
                  <a:gd name="T21" fmla="*/ 235707 h 489336"/>
                  <a:gd name="T22" fmla="*/ 502789 w 956658"/>
                  <a:gd name="T23" fmla="*/ 224290 h 489336"/>
                  <a:gd name="T24" fmla="*/ 676776 w 956658"/>
                  <a:gd name="T25" fmla="*/ 174898 h 489336"/>
                  <a:gd name="T26" fmla="*/ 830659 w 956658"/>
                  <a:gd name="T27" fmla="*/ 121784 h 489336"/>
                  <a:gd name="T28" fmla="*/ 954263 w 956658"/>
                  <a:gd name="T29" fmla="*/ 23994 h 489336"/>
                  <a:gd name="T30" fmla="*/ 926216 w 956658"/>
                  <a:gd name="T31" fmla="*/ 7613 h 4893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956658" h="489336">
                    <a:moveTo>
                      <a:pt x="926216" y="7613"/>
                    </a:moveTo>
                    <a:cubicBezTo>
                      <a:pt x="901645" y="46828"/>
                      <a:pt x="862429" y="72144"/>
                      <a:pt x="820980" y="90759"/>
                    </a:cubicBezTo>
                    <a:cubicBezTo>
                      <a:pt x="774070" y="112104"/>
                      <a:pt x="723934" y="126500"/>
                      <a:pt x="674791" y="141640"/>
                    </a:cubicBezTo>
                    <a:cubicBezTo>
                      <a:pt x="561860" y="176636"/>
                      <a:pt x="447689" y="206916"/>
                      <a:pt x="332028" y="231984"/>
                    </a:cubicBezTo>
                    <a:cubicBezTo>
                      <a:pt x="267000" y="246132"/>
                      <a:pt x="201476" y="258542"/>
                      <a:pt x="135703" y="269711"/>
                    </a:cubicBezTo>
                    <a:cubicBezTo>
                      <a:pt x="115351" y="273185"/>
                      <a:pt x="124038" y="304210"/>
                      <a:pt x="144390" y="300735"/>
                    </a:cubicBezTo>
                    <a:cubicBezTo>
                      <a:pt x="218849" y="288325"/>
                      <a:pt x="292813" y="273930"/>
                      <a:pt x="366528" y="257301"/>
                    </a:cubicBezTo>
                    <a:lnTo>
                      <a:pt x="7880" y="459334"/>
                    </a:lnTo>
                    <a:cubicBezTo>
                      <a:pt x="-10238" y="469511"/>
                      <a:pt x="6143" y="497309"/>
                      <a:pt x="24262" y="487133"/>
                    </a:cubicBezTo>
                    <a:cubicBezTo>
                      <a:pt x="166231" y="407213"/>
                      <a:pt x="308201" y="327293"/>
                      <a:pt x="450171" y="247124"/>
                    </a:cubicBezTo>
                    <a:cubicBezTo>
                      <a:pt x="455135" y="244146"/>
                      <a:pt x="457617" y="239927"/>
                      <a:pt x="458113" y="235707"/>
                    </a:cubicBezTo>
                    <a:cubicBezTo>
                      <a:pt x="473005" y="231984"/>
                      <a:pt x="487897" y="228261"/>
                      <a:pt x="502789" y="224290"/>
                    </a:cubicBezTo>
                    <a:cubicBezTo>
                      <a:pt x="561115" y="209150"/>
                      <a:pt x="619194" y="192521"/>
                      <a:pt x="676776" y="174898"/>
                    </a:cubicBezTo>
                    <a:cubicBezTo>
                      <a:pt x="728402" y="159014"/>
                      <a:pt x="780771" y="143377"/>
                      <a:pt x="830659" y="121784"/>
                    </a:cubicBezTo>
                    <a:cubicBezTo>
                      <a:pt x="879803" y="100439"/>
                      <a:pt x="925471" y="70159"/>
                      <a:pt x="954263" y="23994"/>
                    </a:cubicBezTo>
                    <a:cubicBezTo>
                      <a:pt x="964935" y="6123"/>
                      <a:pt x="937136" y="-10010"/>
                      <a:pt x="926216" y="7613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Freeform: Shape 53">
                <a:extLst>
                  <a:ext uri="{FF2B5EF4-FFF2-40B4-BE49-F238E27FC236}">
                    <a16:creationId xmlns:a16="http://schemas.microsoft.com/office/drawing/2014/main" xmlns="" id="{1940C2C0-AADA-4D89-AC5A-841336EB33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44826" y="4421282"/>
                <a:ext cx="1015905" cy="829572"/>
              </a:xfrm>
              <a:custGeom>
                <a:avLst/>
                <a:gdLst>
                  <a:gd name="T0" fmla="*/ 995889 w 1015905"/>
                  <a:gd name="T1" fmla="*/ 528431 h 829572"/>
                  <a:gd name="T2" fmla="*/ 980750 w 1015905"/>
                  <a:gd name="T3" fmla="*/ 532154 h 829572"/>
                  <a:gd name="T4" fmla="*/ 911006 w 1015905"/>
                  <a:gd name="T5" fmla="*/ 421954 h 829572"/>
                  <a:gd name="T6" fmla="*/ 884945 w 1015905"/>
                  <a:gd name="T7" fmla="*/ 428655 h 829572"/>
                  <a:gd name="T8" fmla="*/ 648411 w 1015905"/>
                  <a:gd name="T9" fmla="*/ 7958 h 829572"/>
                  <a:gd name="T10" fmla="*/ 618380 w 1015905"/>
                  <a:gd name="T11" fmla="*/ 14659 h 829572"/>
                  <a:gd name="T12" fmla="*/ 165168 w 1015905"/>
                  <a:gd name="T13" fmla="*/ 251938 h 829572"/>
                  <a:gd name="T14" fmla="*/ 44296 w 1015905"/>
                  <a:gd name="T15" fmla="*/ 315229 h 829572"/>
                  <a:gd name="T16" fmla="*/ 36353 w 1015905"/>
                  <a:gd name="T17" fmla="*/ 319448 h 829572"/>
                  <a:gd name="T18" fmla="*/ 35609 w 1015905"/>
                  <a:gd name="T19" fmla="*/ 319696 h 829572"/>
                  <a:gd name="T20" fmla="*/ 28659 w 1015905"/>
                  <a:gd name="T21" fmla="*/ 338311 h 829572"/>
                  <a:gd name="T22" fmla="*/ 3343 w 1015905"/>
                  <a:gd name="T23" fmla="*/ 423939 h 829572"/>
                  <a:gd name="T24" fmla="*/ 2598 w 1015905"/>
                  <a:gd name="T25" fmla="*/ 430393 h 829572"/>
                  <a:gd name="T26" fmla="*/ 2102 w 1015905"/>
                  <a:gd name="T27" fmla="*/ 446525 h 829572"/>
                  <a:gd name="T28" fmla="*/ 210837 w 1015905"/>
                  <a:gd name="T29" fmla="*/ 821802 h 829572"/>
                  <a:gd name="T30" fmla="*/ 238635 w 1015905"/>
                  <a:gd name="T31" fmla="*/ 805421 h 829572"/>
                  <a:gd name="T32" fmla="*/ 41069 w 1015905"/>
                  <a:gd name="T33" fmla="*/ 451241 h 829572"/>
                  <a:gd name="T34" fmla="*/ 477402 w 1015905"/>
                  <a:gd name="T35" fmla="*/ 200312 h 829572"/>
                  <a:gd name="T36" fmla="*/ 597779 w 1015905"/>
                  <a:gd name="T37" fmla="*/ 131065 h 829572"/>
                  <a:gd name="T38" fmla="*/ 852927 w 1015905"/>
                  <a:gd name="T39" fmla="*/ 563924 h 829572"/>
                  <a:gd name="T40" fmla="*/ 489564 w 1015905"/>
                  <a:gd name="T41" fmla="*/ 655261 h 829572"/>
                  <a:gd name="T42" fmla="*/ 464248 w 1015905"/>
                  <a:gd name="T43" fmla="*/ 671890 h 829572"/>
                  <a:gd name="T44" fmla="*/ 487330 w 1015905"/>
                  <a:gd name="T45" fmla="*/ 741138 h 829572"/>
                  <a:gd name="T46" fmla="*/ 518355 w 1015905"/>
                  <a:gd name="T47" fmla="*/ 732451 h 829572"/>
                  <a:gd name="T48" fmla="*/ 502470 w 1015905"/>
                  <a:gd name="T49" fmla="*/ 685293 h 829572"/>
                  <a:gd name="T50" fmla="*/ 1003832 w 1015905"/>
                  <a:gd name="T51" fmla="*/ 559208 h 829572"/>
                  <a:gd name="T52" fmla="*/ 995889 w 1015905"/>
                  <a:gd name="T53" fmla="*/ 528431 h 829572"/>
                  <a:gd name="T54" fmla="*/ 885689 w 1015905"/>
                  <a:gd name="T55" fmla="*/ 556230 h 829572"/>
                  <a:gd name="T56" fmla="*/ 618627 w 1015905"/>
                  <a:gd name="T57" fmla="*/ 103515 h 829572"/>
                  <a:gd name="T58" fmla="*/ 596786 w 1015905"/>
                  <a:gd name="T59" fmla="*/ 98303 h 829572"/>
                  <a:gd name="T60" fmla="*/ 587602 w 1015905"/>
                  <a:gd name="T61" fmla="*/ 100537 h 829572"/>
                  <a:gd name="T62" fmla="*/ 141093 w 1015905"/>
                  <a:gd name="T63" fmla="*/ 357422 h 829572"/>
                  <a:gd name="T64" fmla="*/ 40076 w 1015905"/>
                  <a:gd name="T65" fmla="*/ 415501 h 829572"/>
                  <a:gd name="T66" fmla="*/ 61421 w 1015905"/>
                  <a:gd name="T67" fmla="*/ 343027 h 829572"/>
                  <a:gd name="T68" fmla="*/ 510909 w 1015905"/>
                  <a:gd name="T69" fmla="*/ 107486 h 829572"/>
                  <a:gd name="T70" fmla="*/ 631782 w 1015905"/>
                  <a:gd name="T71" fmla="*/ 44195 h 829572"/>
                  <a:gd name="T72" fmla="*/ 915473 w 1015905"/>
                  <a:gd name="T73" fmla="*/ 548784 h 829572"/>
                  <a:gd name="T74" fmla="*/ 885689 w 1015905"/>
                  <a:gd name="T75" fmla="*/ 556230 h 829572"/>
                  <a:gd name="T76" fmla="*/ 946002 w 1015905"/>
                  <a:gd name="T77" fmla="*/ 541089 h 829572"/>
                  <a:gd name="T78" fmla="*/ 943768 w 1015905"/>
                  <a:gd name="T79" fmla="*/ 533395 h 829572"/>
                  <a:gd name="T80" fmla="*/ 909268 w 1015905"/>
                  <a:gd name="T81" fmla="*/ 472090 h 829572"/>
                  <a:gd name="T82" fmla="*/ 948980 w 1015905"/>
                  <a:gd name="T83" fmla="*/ 540345 h 829572"/>
                  <a:gd name="T84" fmla="*/ 946002 w 1015905"/>
                  <a:gd name="T85" fmla="*/ 541089 h 829572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1015905" h="829572">
                    <a:moveTo>
                      <a:pt x="995889" y="528431"/>
                    </a:moveTo>
                    <a:lnTo>
                      <a:pt x="980750" y="532154"/>
                    </a:lnTo>
                    <a:cubicBezTo>
                      <a:pt x="963127" y="491946"/>
                      <a:pt x="939548" y="455212"/>
                      <a:pt x="911006" y="421954"/>
                    </a:cubicBezTo>
                    <a:cubicBezTo>
                      <a:pt x="901822" y="411281"/>
                      <a:pt x="888668" y="418231"/>
                      <a:pt x="884945" y="428655"/>
                    </a:cubicBezTo>
                    <a:cubicBezTo>
                      <a:pt x="806017" y="288423"/>
                      <a:pt x="727339" y="148191"/>
                      <a:pt x="648411" y="7958"/>
                    </a:cubicBezTo>
                    <a:cubicBezTo>
                      <a:pt x="640221" y="-6934"/>
                      <a:pt x="620117" y="1257"/>
                      <a:pt x="618380" y="14659"/>
                    </a:cubicBezTo>
                    <a:cubicBezTo>
                      <a:pt x="467226" y="93835"/>
                      <a:pt x="316321" y="173010"/>
                      <a:pt x="165168" y="251938"/>
                    </a:cubicBezTo>
                    <a:cubicBezTo>
                      <a:pt x="124960" y="273035"/>
                      <a:pt x="84752" y="294132"/>
                      <a:pt x="44296" y="315229"/>
                    </a:cubicBezTo>
                    <a:cubicBezTo>
                      <a:pt x="41317" y="315725"/>
                      <a:pt x="38587" y="317214"/>
                      <a:pt x="36353" y="319448"/>
                    </a:cubicBezTo>
                    <a:cubicBezTo>
                      <a:pt x="36105" y="319448"/>
                      <a:pt x="35857" y="319696"/>
                      <a:pt x="35609" y="319696"/>
                    </a:cubicBezTo>
                    <a:cubicBezTo>
                      <a:pt x="27418" y="323915"/>
                      <a:pt x="26177" y="331858"/>
                      <a:pt x="28659" y="338311"/>
                    </a:cubicBezTo>
                    <a:cubicBezTo>
                      <a:pt x="20220" y="366854"/>
                      <a:pt x="11781" y="395397"/>
                      <a:pt x="3343" y="423939"/>
                    </a:cubicBezTo>
                    <a:cubicBezTo>
                      <a:pt x="2598" y="426173"/>
                      <a:pt x="2598" y="428407"/>
                      <a:pt x="2598" y="430393"/>
                    </a:cubicBezTo>
                    <a:cubicBezTo>
                      <a:pt x="-380" y="434860"/>
                      <a:pt x="-1125" y="440569"/>
                      <a:pt x="2102" y="446525"/>
                    </a:cubicBezTo>
                    <a:cubicBezTo>
                      <a:pt x="68619" y="573355"/>
                      <a:pt x="138363" y="698447"/>
                      <a:pt x="210837" y="821802"/>
                    </a:cubicBezTo>
                    <a:cubicBezTo>
                      <a:pt x="221261" y="839672"/>
                      <a:pt x="249308" y="823540"/>
                      <a:pt x="238635" y="805421"/>
                    </a:cubicBezTo>
                    <a:cubicBezTo>
                      <a:pt x="170132" y="688768"/>
                      <a:pt x="104111" y="570625"/>
                      <a:pt x="41069" y="451241"/>
                    </a:cubicBezTo>
                    <a:cubicBezTo>
                      <a:pt x="186513" y="367598"/>
                      <a:pt x="331958" y="283955"/>
                      <a:pt x="477402" y="200312"/>
                    </a:cubicBezTo>
                    <a:cubicBezTo>
                      <a:pt x="517611" y="177230"/>
                      <a:pt x="557819" y="154147"/>
                      <a:pt x="597779" y="131065"/>
                    </a:cubicBezTo>
                    <a:cubicBezTo>
                      <a:pt x="689116" y="271545"/>
                      <a:pt x="774248" y="415997"/>
                      <a:pt x="852927" y="563924"/>
                    </a:cubicBezTo>
                    <a:cubicBezTo>
                      <a:pt x="731806" y="594452"/>
                      <a:pt x="610685" y="624980"/>
                      <a:pt x="489564" y="655261"/>
                    </a:cubicBezTo>
                    <a:cubicBezTo>
                      <a:pt x="478643" y="647318"/>
                      <a:pt x="458788" y="655757"/>
                      <a:pt x="464248" y="671890"/>
                    </a:cubicBezTo>
                    <a:cubicBezTo>
                      <a:pt x="471942" y="694973"/>
                      <a:pt x="479636" y="718055"/>
                      <a:pt x="487330" y="741138"/>
                    </a:cubicBezTo>
                    <a:cubicBezTo>
                      <a:pt x="493783" y="760745"/>
                      <a:pt x="525057" y="752307"/>
                      <a:pt x="518355" y="732451"/>
                    </a:cubicBezTo>
                    <a:cubicBezTo>
                      <a:pt x="513143" y="716814"/>
                      <a:pt x="507931" y="700929"/>
                      <a:pt x="502470" y="685293"/>
                    </a:cubicBezTo>
                    <a:lnTo>
                      <a:pt x="1003832" y="559208"/>
                    </a:lnTo>
                    <a:cubicBezTo>
                      <a:pt x="1024681" y="554492"/>
                      <a:pt x="1016242" y="523467"/>
                      <a:pt x="995889" y="528431"/>
                    </a:cubicBezTo>
                    <a:close/>
                    <a:moveTo>
                      <a:pt x="885689" y="556230"/>
                    </a:moveTo>
                    <a:cubicBezTo>
                      <a:pt x="803535" y="401353"/>
                      <a:pt x="714432" y="250448"/>
                      <a:pt x="618627" y="103515"/>
                    </a:cubicBezTo>
                    <a:cubicBezTo>
                      <a:pt x="613167" y="95076"/>
                      <a:pt x="603735" y="94580"/>
                      <a:pt x="596786" y="98303"/>
                    </a:cubicBezTo>
                    <a:cubicBezTo>
                      <a:pt x="593807" y="98055"/>
                      <a:pt x="590829" y="98799"/>
                      <a:pt x="587602" y="100537"/>
                    </a:cubicBezTo>
                    <a:cubicBezTo>
                      <a:pt x="438683" y="186165"/>
                      <a:pt x="290012" y="271794"/>
                      <a:pt x="141093" y="357422"/>
                    </a:cubicBezTo>
                    <a:cubicBezTo>
                      <a:pt x="107338" y="376782"/>
                      <a:pt x="73831" y="396141"/>
                      <a:pt x="40076" y="415501"/>
                    </a:cubicBezTo>
                    <a:cubicBezTo>
                      <a:pt x="47274" y="391425"/>
                      <a:pt x="54224" y="367102"/>
                      <a:pt x="61421" y="343027"/>
                    </a:cubicBezTo>
                    <a:cubicBezTo>
                      <a:pt x="211333" y="264596"/>
                      <a:pt x="360997" y="186165"/>
                      <a:pt x="510909" y="107486"/>
                    </a:cubicBezTo>
                    <a:cubicBezTo>
                      <a:pt x="551117" y="86389"/>
                      <a:pt x="591574" y="65292"/>
                      <a:pt x="631782" y="44195"/>
                    </a:cubicBezTo>
                    <a:cubicBezTo>
                      <a:pt x="726346" y="212474"/>
                      <a:pt x="820909" y="380505"/>
                      <a:pt x="915473" y="548784"/>
                    </a:cubicBezTo>
                    <a:cubicBezTo>
                      <a:pt x="905545" y="551266"/>
                      <a:pt x="895617" y="553748"/>
                      <a:pt x="885689" y="556230"/>
                    </a:cubicBezTo>
                    <a:close/>
                    <a:moveTo>
                      <a:pt x="946002" y="541089"/>
                    </a:moveTo>
                    <a:cubicBezTo>
                      <a:pt x="946002" y="538607"/>
                      <a:pt x="945257" y="536125"/>
                      <a:pt x="943768" y="533395"/>
                    </a:cubicBezTo>
                    <a:lnTo>
                      <a:pt x="909268" y="472090"/>
                    </a:lnTo>
                    <a:cubicBezTo>
                      <a:pt x="924657" y="493435"/>
                      <a:pt x="937811" y="516270"/>
                      <a:pt x="948980" y="540345"/>
                    </a:cubicBezTo>
                    <a:cubicBezTo>
                      <a:pt x="947987" y="540593"/>
                      <a:pt x="946994" y="540841"/>
                      <a:pt x="946002" y="541089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Freeform: Shape 54">
                <a:extLst>
                  <a:ext uri="{FF2B5EF4-FFF2-40B4-BE49-F238E27FC236}">
                    <a16:creationId xmlns:a16="http://schemas.microsoft.com/office/drawing/2014/main" xmlns="" id="{4FAF032E-3423-4C96-A675-119051AC4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96261" y="2077553"/>
                <a:ext cx="688416" cy="917897"/>
              </a:xfrm>
              <a:custGeom>
                <a:avLst/>
                <a:gdLst>
                  <a:gd name="T0" fmla="*/ 688162 w 688416"/>
                  <a:gd name="T1" fmla="*/ 897738 h 917897"/>
                  <a:gd name="T2" fmla="*/ 564807 w 688416"/>
                  <a:gd name="T3" fmla="*/ 395880 h 917897"/>
                  <a:gd name="T4" fmla="*/ 263990 w 688416"/>
                  <a:gd name="T5" fmla="*/ 55351 h 917897"/>
                  <a:gd name="T6" fmla="*/ 15544 w 688416"/>
                  <a:gd name="T7" fmla="*/ 996 h 917897"/>
                  <a:gd name="T8" fmla="*/ 15544 w 688416"/>
                  <a:gd name="T9" fmla="*/ 33262 h 917897"/>
                  <a:gd name="T10" fmla="*/ 406705 w 688416"/>
                  <a:gd name="T11" fmla="*/ 206505 h 917897"/>
                  <a:gd name="T12" fmla="*/ 605016 w 688416"/>
                  <a:gd name="T13" fmla="*/ 620252 h 917897"/>
                  <a:gd name="T14" fmla="*/ 656889 w 688416"/>
                  <a:gd name="T15" fmla="*/ 906177 h 917897"/>
                  <a:gd name="T16" fmla="*/ 676745 w 688416"/>
                  <a:gd name="T17" fmla="*/ 917346 h 917897"/>
                  <a:gd name="T18" fmla="*/ 688162 w 688416"/>
                  <a:gd name="T19" fmla="*/ 897738 h 91789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688416" h="917897">
                    <a:moveTo>
                      <a:pt x="688162" y="897738"/>
                    </a:moveTo>
                    <a:cubicBezTo>
                      <a:pt x="662102" y="727226"/>
                      <a:pt x="635296" y="554728"/>
                      <a:pt x="564807" y="395880"/>
                    </a:cubicBezTo>
                    <a:cubicBezTo>
                      <a:pt x="502261" y="255152"/>
                      <a:pt x="403230" y="126585"/>
                      <a:pt x="263990" y="55351"/>
                    </a:cubicBezTo>
                    <a:cubicBezTo>
                      <a:pt x="187545" y="16136"/>
                      <a:pt x="101669" y="-4961"/>
                      <a:pt x="15544" y="996"/>
                    </a:cubicBezTo>
                    <a:cubicBezTo>
                      <a:pt x="-5057" y="2485"/>
                      <a:pt x="-5305" y="34751"/>
                      <a:pt x="15544" y="33262"/>
                    </a:cubicBezTo>
                    <a:cubicBezTo>
                      <a:pt x="165456" y="23086"/>
                      <a:pt x="307921" y="97297"/>
                      <a:pt x="406705" y="206505"/>
                    </a:cubicBezTo>
                    <a:cubicBezTo>
                      <a:pt x="511197" y="321917"/>
                      <a:pt x="569027" y="470836"/>
                      <a:pt x="605016" y="620252"/>
                    </a:cubicBezTo>
                    <a:cubicBezTo>
                      <a:pt x="627602" y="714568"/>
                      <a:pt x="642246" y="810372"/>
                      <a:pt x="656889" y="906177"/>
                    </a:cubicBezTo>
                    <a:cubicBezTo>
                      <a:pt x="658130" y="914864"/>
                      <a:pt x="669051" y="919580"/>
                      <a:pt x="676745" y="917346"/>
                    </a:cubicBezTo>
                    <a:cubicBezTo>
                      <a:pt x="686177" y="915360"/>
                      <a:pt x="689403" y="906425"/>
                      <a:pt x="688162" y="897738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Freeform: Shape 55">
                <a:extLst>
                  <a:ext uri="{FF2B5EF4-FFF2-40B4-BE49-F238E27FC236}">
                    <a16:creationId xmlns:a16="http://schemas.microsoft.com/office/drawing/2014/main" xmlns="" id="{EDB760D8-3F87-41C8-9D8C-A60D8B18CC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66977" y="2978886"/>
                <a:ext cx="200404" cy="450204"/>
              </a:xfrm>
              <a:custGeom>
                <a:avLst/>
                <a:gdLst>
                  <a:gd name="T0" fmla="*/ 156189 w 200404"/>
                  <a:gd name="T1" fmla="*/ 35373 h 450204"/>
                  <a:gd name="T2" fmla="*/ 42762 w 200404"/>
                  <a:gd name="T3" fmla="*/ 5837 h 450204"/>
                  <a:gd name="T4" fmla="*/ 51449 w 200404"/>
                  <a:gd name="T5" fmla="*/ 36862 h 450204"/>
                  <a:gd name="T6" fmla="*/ 131120 w 200404"/>
                  <a:gd name="T7" fmla="*/ 55725 h 450204"/>
                  <a:gd name="T8" fmla="*/ 167358 w 200404"/>
                  <a:gd name="T9" fmla="*/ 147807 h 450204"/>
                  <a:gd name="T10" fmla="*/ 152217 w 200404"/>
                  <a:gd name="T11" fmla="*/ 258752 h 450204"/>
                  <a:gd name="T12" fmla="*/ 103571 w 200404"/>
                  <a:gd name="T13" fmla="*/ 357783 h 450204"/>
                  <a:gd name="T14" fmla="*/ 11489 w 200404"/>
                  <a:gd name="T15" fmla="*/ 418592 h 450204"/>
                  <a:gd name="T16" fmla="*/ 20176 w 200404"/>
                  <a:gd name="T17" fmla="*/ 449617 h 450204"/>
                  <a:gd name="T18" fmla="*/ 181257 w 200404"/>
                  <a:gd name="T19" fmla="*/ 275878 h 450204"/>
                  <a:gd name="T20" fmla="*/ 156189 w 200404"/>
                  <a:gd name="T21" fmla="*/ 35373 h 45020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200404" h="450204">
                    <a:moveTo>
                      <a:pt x="156189" y="35373"/>
                    </a:moveTo>
                    <a:cubicBezTo>
                      <a:pt x="126901" y="6582"/>
                      <a:pt x="82474" y="-9303"/>
                      <a:pt x="42762" y="5837"/>
                    </a:cubicBezTo>
                    <a:cubicBezTo>
                      <a:pt x="23651" y="13035"/>
                      <a:pt x="31841" y="44308"/>
                      <a:pt x="51449" y="36862"/>
                    </a:cubicBezTo>
                    <a:cubicBezTo>
                      <a:pt x="79495" y="26190"/>
                      <a:pt x="109527" y="35869"/>
                      <a:pt x="131120" y="55725"/>
                    </a:cubicBezTo>
                    <a:cubicBezTo>
                      <a:pt x="156685" y="79304"/>
                      <a:pt x="166117" y="114052"/>
                      <a:pt x="167358" y="147807"/>
                    </a:cubicBezTo>
                    <a:cubicBezTo>
                      <a:pt x="168599" y="185037"/>
                      <a:pt x="162145" y="223011"/>
                      <a:pt x="152217" y="258752"/>
                    </a:cubicBezTo>
                    <a:cubicBezTo>
                      <a:pt x="142289" y="294244"/>
                      <a:pt x="127149" y="329240"/>
                      <a:pt x="103571" y="357783"/>
                    </a:cubicBezTo>
                    <a:cubicBezTo>
                      <a:pt x="79495" y="386823"/>
                      <a:pt x="48222" y="409161"/>
                      <a:pt x="11489" y="418592"/>
                    </a:cubicBezTo>
                    <a:cubicBezTo>
                      <a:pt x="-8615" y="423804"/>
                      <a:pt x="-177" y="454829"/>
                      <a:pt x="20176" y="449617"/>
                    </a:cubicBezTo>
                    <a:cubicBezTo>
                      <a:pt x="103322" y="428520"/>
                      <a:pt x="157181" y="354557"/>
                      <a:pt x="181257" y="275878"/>
                    </a:cubicBezTo>
                    <a:cubicBezTo>
                      <a:pt x="203595" y="201170"/>
                      <a:pt x="217990" y="95934"/>
                      <a:pt x="156189" y="35373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8" name="Freeform: Shape 25">
              <a:extLst>
                <a:ext uri="{FF2B5EF4-FFF2-40B4-BE49-F238E27FC236}">
                  <a16:creationId xmlns:a16="http://schemas.microsoft.com/office/drawing/2014/main" xmlns="" id="{BCE0BA64-A650-42D7-9172-D6CB55D1EDE3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9252" y="5779887"/>
              <a:ext cx="2264314" cy="45719"/>
            </a:xfrm>
            <a:custGeom>
              <a:avLst/>
              <a:gdLst>
                <a:gd name="T0" fmla="*/ 1000682 w 2967464"/>
                <a:gd name="T1" fmla="*/ 0 h 32265"/>
                <a:gd name="T2" fmla="*/ 5302 w 2967464"/>
                <a:gd name="T3" fmla="*/ 0 h 32265"/>
                <a:gd name="T4" fmla="*/ 5302 w 2967464"/>
                <a:gd name="T5" fmla="*/ 130078 h 32265"/>
                <a:gd name="T6" fmla="*/ 1000682 w 2967464"/>
                <a:gd name="T7" fmla="*/ 130078 h 32265"/>
                <a:gd name="T8" fmla="*/ 1000682 w 2967464"/>
                <a:gd name="T9" fmla="*/ 0 h 3226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967464" h="32265">
                  <a:moveTo>
                    <a:pt x="2951828" y="0"/>
                  </a:moveTo>
                  <a:lnTo>
                    <a:pt x="15637" y="0"/>
                  </a:lnTo>
                  <a:cubicBezTo>
                    <a:pt x="-5212" y="0"/>
                    <a:pt x="-5212" y="32266"/>
                    <a:pt x="15637" y="32266"/>
                  </a:cubicBezTo>
                  <a:lnTo>
                    <a:pt x="2951828" y="32266"/>
                  </a:lnTo>
                  <a:cubicBezTo>
                    <a:pt x="2972677" y="32266"/>
                    <a:pt x="2972677" y="0"/>
                    <a:pt x="2951828" y="0"/>
                  </a:cubicBezTo>
                  <a:close/>
                </a:path>
              </a:pathLst>
            </a:custGeom>
            <a:solidFill>
              <a:srgbClr val="201D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479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794142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">
            <a:extLst>
              <a:ext uri="{FF2B5EF4-FFF2-40B4-BE49-F238E27FC236}">
                <a16:creationId xmlns:a16="http://schemas.microsoft.com/office/drawing/2014/main" xmlns="" id="{19A1B340-3E7B-2CB5-08BE-1223B3EC65D8}"/>
              </a:ext>
            </a:extLst>
          </p:cNvPr>
          <p:cNvGrpSpPr/>
          <p:nvPr/>
        </p:nvGrpSpPr>
        <p:grpSpPr>
          <a:xfrm>
            <a:off x="1219201" y="2216935"/>
            <a:ext cx="8006354" cy="3117066"/>
            <a:chOff x="674228" y="4862098"/>
            <a:chExt cx="5343799" cy="1331717"/>
          </a:xfrm>
        </p:grpSpPr>
        <p:sp>
          <p:nvSpPr>
            <p:cNvPr id="7" name="Rectangle: Rounded Corners 2">
              <a:extLst>
                <a:ext uri="{FF2B5EF4-FFF2-40B4-BE49-F238E27FC236}">
                  <a16:creationId xmlns:a16="http://schemas.microsoft.com/office/drawing/2014/main" xmlns="" id="{57967438-CD76-EC56-6D34-615FFD520128}"/>
                </a:ext>
              </a:extLst>
            </p:cNvPr>
            <p:cNvSpPr/>
            <p:nvPr/>
          </p:nvSpPr>
          <p:spPr>
            <a:xfrm>
              <a:off x="674228" y="4862098"/>
              <a:ext cx="5343799" cy="1331717"/>
            </a:xfrm>
            <a:prstGeom prst="roundRect">
              <a:avLst>
                <a:gd name="adj" fmla="val 10301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3">
              <a:extLst>
                <a:ext uri="{FF2B5EF4-FFF2-40B4-BE49-F238E27FC236}">
                  <a16:creationId xmlns:a16="http://schemas.microsoft.com/office/drawing/2014/main" xmlns="" id="{4D430970-B6A8-B83A-EF60-09F310E4D0EB}"/>
                </a:ext>
              </a:extLst>
            </p:cNvPr>
            <p:cNvSpPr txBox="1"/>
            <p:nvPr/>
          </p:nvSpPr>
          <p:spPr>
            <a:xfrm>
              <a:off x="743340" y="4939483"/>
              <a:ext cx="5205574" cy="11439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Về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nhà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cùng với người thân: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+ Chung tay làm những công việc bảo vệ môi trường.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+ Không xả rác bừa bài, giữ gìn vệ sinh chung.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+ Tái chế một số hộp nhựa làm chậu trồng cây, hoa,...</a:t>
              </a:r>
            </a:p>
          </p:txBody>
        </p:sp>
      </p:grpSp>
      <p:pic>
        <p:nvPicPr>
          <p:cNvPr id="16" name="Hình ảnh 15">
            <a:extLst>
              <a:ext uri="{FF2B5EF4-FFF2-40B4-BE49-F238E27FC236}">
                <a16:creationId xmlns:a16="http://schemas.microsoft.com/office/drawing/2014/main" xmlns="" id="{B7469454-DB18-1BD0-0A58-78F4B6FF22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1504" y="169240"/>
            <a:ext cx="4645555" cy="187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4614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3" descr="Calendar&#10;&#10;Description automatically generated with medium confidence">
            <a:extLst>
              <a:ext uri="{FF2B5EF4-FFF2-40B4-BE49-F238E27FC236}">
                <a16:creationId xmlns:a16="http://schemas.microsoft.com/office/drawing/2014/main" xmlns="" id="{EC6926ED-C71B-81F4-DE5D-473CF75315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Cloud 9">
            <a:extLst>
              <a:ext uri="{FF2B5EF4-FFF2-40B4-BE49-F238E27FC236}">
                <a16:creationId xmlns:a16="http://schemas.microsoft.com/office/drawing/2014/main" xmlns="" id="{D2861CDB-6495-4F36-AD88-0A56A32875FC}"/>
              </a:ext>
            </a:extLst>
          </p:cNvPr>
          <p:cNvSpPr/>
          <p:nvPr/>
        </p:nvSpPr>
        <p:spPr>
          <a:xfrm>
            <a:off x="5633156" y="0"/>
            <a:ext cx="5630345" cy="2492693"/>
          </a:xfrm>
          <a:prstGeom prst="cloud">
            <a:avLst/>
          </a:prstGeom>
          <a:solidFill>
            <a:schemeClr val="bg1">
              <a:alpha val="61000"/>
            </a:schemeClr>
          </a:solidFill>
          <a:ln>
            <a:noFill/>
          </a:ln>
          <a:effectLst>
            <a:glow>
              <a:schemeClr val="accent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34" name="Picture 10" descr="34 海鸥 ideas | seagull illustration, seagull tattoo, bird silhouette">
            <a:extLst>
              <a:ext uri="{FF2B5EF4-FFF2-40B4-BE49-F238E27FC236}">
                <a16:creationId xmlns:a16="http://schemas.microsoft.com/office/drawing/2014/main" xmlns="" id="{9BCD108C-FED5-4F24-A6D2-734F33CF9C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93" y="343105"/>
            <a:ext cx="2018819" cy="1245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SUN VECTOR by welikegroovyturtles on DeviantArt">
            <a:extLst>
              <a:ext uri="{FF2B5EF4-FFF2-40B4-BE49-F238E27FC236}">
                <a16:creationId xmlns:a16="http://schemas.microsoft.com/office/drawing/2014/main" xmlns="" id="{F0889580-3781-4B23-AE6C-7CD55F759B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0670" y="157248"/>
            <a:ext cx="1577030" cy="1577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Hình ảnh 9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xmlns="" id="{D11A693C-2F24-666A-21FC-A91DC39AAD2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8417" b="92806" l="9925" r="89992">
                        <a14:foregroundMark x1="65972" y1="32374" x2="65972" y2="32374"/>
                        <a14:foregroundMark x1="67973" y1="29406" x2="67973" y2="29406"/>
                        <a14:foregroundMark x1="26272" y1="37500" x2="26272" y2="37500"/>
                        <a14:foregroundMark x1="57548" y1="28597" x2="57548" y2="28597"/>
                        <a14:foregroundMark x1="67807" y1="28417" x2="67807" y2="28417"/>
                        <a14:foregroundMark x1="66222" y1="59353" x2="66222" y2="59353"/>
                        <a14:backgroundMark x1="25104" y1="57284" x2="25104" y2="57284"/>
                        <a14:backgroundMark x1="18098" y1="39928" x2="18098" y2="39928"/>
                        <a14:backgroundMark x1="18766" y1="37500" x2="18766" y2="37500"/>
                        <a14:backgroundMark x1="86155" y1="42626" x2="86155" y2="42626"/>
                        <a14:backgroundMark x1="86155" y1="37230" x2="86822" y2="60522"/>
                        <a14:backgroundMark x1="15346" y1="39658" x2="15346" y2="39658"/>
                        <a14:backgroundMark x1="45955" y1="52338" x2="45955" y2="52338"/>
                        <a14:backgroundMark x1="45955" y1="53687" x2="45955" y2="53687"/>
                        <a14:backgroundMark x1="23937" y1="57644" x2="23937" y2="57644"/>
                        <a14:backgroundMark x1="23770" y1="57464" x2="23770" y2="57464"/>
                        <a14:backgroundMark x1="23770" y1="57464" x2="23770" y2="57464"/>
                        <a14:backgroundMark x1="23770" y1="57464" x2="23770" y2="57464"/>
                        <a14:backgroundMark x1="22602" y1="54047" x2="24187" y2="62770"/>
                        <a14:backgroundMark x1="45204" y1="56385" x2="46372" y2="604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755"/>
          <a:stretch/>
        </p:blipFill>
        <p:spPr>
          <a:xfrm>
            <a:off x="3081774" y="2500674"/>
            <a:ext cx="5482343" cy="37241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5B29011-EEC4-46C7-B0B6-E05A7F58F4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34108" y="287952"/>
            <a:ext cx="4505334" cy="193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296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lendar&#10;&#10;Description automatically generated with medium confidence">
            <a:extLst>
              <a:ext uri="{FF2B5EF4-FFF2-40B4-BE49-F238E27FC236}">
                <a16:creationId xmlns:a16="http://schemas.microsoft.com/office/drawing/2014/main" xmlns="" id="{9EBB6428-F36B-4C28-B205-CF3EE4ED95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838"/>
            <a:ext cx="12192000" cy="6858000"/>
          </a:xfrm>
          <a:prstGeom prst="rect">
            <a:avLst/>
          </a:prstGeom>
        </p:spPr>
      </p:pic>
      <p:sp>
        <p:nvSpPr>
          <p:cNvPr id="11" name="Lưu đồ: Điểm Kết Thúc 15">
            <a:extLst>
              <a:ext uri="{FF2B5EF4-FFF2-40B4-BE49-F238E27FC236}">
                <a16:creationId xmlns:a16="http://schemas.microsoft.com/office/drawing/2014/main" xmlns="" id="{68E78090-302E-4207-8BDC-4483A6CFDA3C}"/>
              </a:ext>
            </a:extLst>
          </p:cNvPr>
          <p:cNvSpPr/>
          <p:nvPr/>
        </p:nvSpPr>
        <p:spPr>
          <a:xfrm>
            <a:off x="2229370" y="1162051"/>
            <a:ext cx="8537615" cy="3400424"/>
          </a:xfrm>
          <a:prstGeom prst="flowChartTerminator">
            <a:avLst/>
          </a:prstGeom>
          <a:ln w="28575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30A91998-DEF4-49B7-B428-854CC7026D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01476" y="918185"/>
            <a:ext cx="5065051" cy="93784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17120C6-423D-D605-36BF-8BEADC14DDC5}"/>
              </a:ext>
            </a:extLst>
          </p:cNvPr>
          <p:cNvSpPr txBox="1"/>
          <p:nvPr/>
        </p:nvSpPr>
        <p:spPr>
          <a:xfrm>
            <a:off x="3200335" y="2412581"/>
            <a:ext cx="68673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n>
                  <a:solidFill>
                    <a:srgbClr val="FFFF00"/>
                  </a:solidFill>
                </a:ln>
                <a:solidFill>
                  <a:srgbClr val="00B050"/>
                </a:solidFill>
                <a:latin typeface="#9Slide07 IcielKoni" pitchFamily="2" charset="0"/>
              </a:rPr>
              <a:t>MÔI TRƯỜNG XANH</a:t>
            </a:r>
          </a:p>
        </p:txBody>
      </p:sp>
    </p:spTree>
    <p:extLst>
      <p:ext uri="{BB962C8B-B14F-4D97-AF65-F5344CB8AC3E}">
        <p14:creationId xmlns:p14="http://schemas.microsoft.com/office/powerpoint/2010/main" val="708556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3" descr="Calendar&#10;&#10;Description automatically generated with medium confidence">
            <a:extLst>
              <a:ext uri="{FF2B5EF4-FFF2-40B4-BE49-F238E27FC236}">
                <a16:creationId xmlns:a16="http://schemas.microsoft.com/office/drawing/2014/main" xmlns="" id="{70A87E3A-AF6A-B264-E2C8-71BE7973FC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xmlns="" id="{DB2F48AE-4BDC-4B85-A5B6-8EE3BD525B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440" y="5190553"/>
            <a:ext cx="914400" cy="6183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8E1D31C-CC4E-4EE8-AE2C-543D5BBC3A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0203" y="2665972"/>
            <a:ext cx="2143125" cy="2143125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xmlns="" id="{1D90D0AB-EF7D-49F1-86F1-0279DFA31EE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44535" y="4753024"/>
            <a:ext cx="914401" cy="653989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xmlns="" id="{A98E393C-2D86-452D-A5D8-9785B7807B1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1478" y="4641524"/>
            <a:ext cx="372902" cy="335146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xmlns="" id="{24B91A9B-EC7A-458D-8B82-CD2D1687731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30" y="5472476"/>
            <a:ext cx="372902" cy="335146"/>
          </a:xfrm>
          <a:prstGeom prst="rect">
            <a:avLst/>
          </a:prstGeom>
        </p:spPr>
      </p:pic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xmlns="" id="{6F6B1E30-66EA-430B-B755-E5CD1C52131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954" y="6522854"/>
            <a:ext cx="372902" cy="335146"/>
          </a:xfrm>
          <a:prstGeom prst="rect">
            <a:avLst/>
          </a:prstGeom>
        </p:spPr>
      </p:pic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xmlns="" id="{1CAD5FCD-D97F-493A-8676-D36358DC5EE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7830" y="6022365"/>
            <a:ext cx="372902" cy="33514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66895EA4-7017-48BD-8209-74F7F8D2868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954" y="5232016"/>
            <a:ext cx="1000760" cy="1000760"/>
          </a:xfrm>
          <a:prstGeom prst="rect">
            <a:avLst/>
          </a:prstGeom>
        </p:spPr>
      </p:pic>
      <p:pic>
        <p:nvPicPr>
          <p:cNvPr id="21" name="Picture 20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xmlns="" id="{AA90AFC5-B0C7-4805-9010-1931BA7E634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83615" y1="36000" x2="74308" y2="35385"/>
                        <a14:foregroundMark x1="74308" y1="35385" x2="77538" y2="41923"/>
                        <a14:foregroundMark x1="77538" y1="41923" x2="82769" y2="371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576" t="24872" r="8371" b="56619"/>
          <a:stretch/>
        </p:blipFill>
        <p:spPr>
          <a:xfrm>
            <a:off x="4758444" y="5550750"/>
            <a:ext cx="849486" cy="682026"/>
          </a:xfrm>
          <a:prstGeom prst="rect">
            <a:avLst/>
          </a:prstGeom>
        </p:spPr>
      </p:pic>
      <p:pic>
        <p:nvPicPr>
          <p:cNvPr id="23" name="Picture 22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xmlns="" id="{1FA8DDA2-B226-4D0D-8260-BAD603F5EA0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8615" b="44385" l="35308" r="57846">
                        <a14:foregroundMark x1="35846" y1="33000" x2="37308" y2="34692"/>
                        <a14:foregroundMark x1="43769" y1="44385" x2="43538" y2="43308"/>
                        <a14:foregroundMark x1="56846" y1="40692" x2="55154" y2="38846"/>
                        <a14:foregroundMark x1="56538" y1="34385" x2="55385" y2="34769"/>
                        <a14:foregroundMark x1="57923" y1="33923" x2="57923" y2="33923"/>
                        <a14:foregroundMark x1="35308" y1="32538" x2="35308" y2="32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652" t="27148" r="41708" b="54422"/>
          <a:stretch/>
        </p:blipFill>
        <p:spPr>
          <a:xfrm>
            <a:off x="3134487" y="6022365"/>
            <a:ext cx="849487" cy="662264"/>
          </a:xfrm>
          <a:prstGeom prst="rect">
            <a:avLst/>
          </a:prstGeom>
        </p:spPr>
      </p:pic>
      <p:pic>
        <p:nvPicPr>
          <p:cNvPr id="24" name="Picture 23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xmlns="" id="{6CA3B211-B3D9-4DDA-B935-889E6CEE845A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8769" r="90000">
                        <a14:foregroundMark x1="83615" y1="36000" x2="74308" y2="35385"/>
                        <a14:foregroundMark x1="74308" y1="35385" x2="77538" y2="41923"/>
                        <a14:foregroundMark x1="77538" y1="41923" x2="82769" y2="37154"/>
                        <a14:foregroundMark x1="8769" y1="31308" x2="14923" y2="34154"/>
                        <a14:foregroundMark x1="48000" y1="13692" x2="52000" y2="18846"/>
                        <a14:foregroundMark x1="43308" y1="62615" x2="50385" y2="62538"/>
                        <a14:foregroundMark x1="50385" y1="62538" x2="57385" y2="62615"/>
                        <a14:foregroundMark x1="45000" y1="65538" x2="49231" y2="66154"/>
                        <a14:foregroundMark x1="49231" y1="66154" x2="53077" y2="66000"/>
                        <a14:foregroundMark x1="53077" y1="66000" x2="53538" y2="66000"/>
                        <a14:foregroundMark x1="57231" y1="61846" x2="57846" y2="62615"/>
                        <a14:foregroundMark x1="15385" y1="55000" x2="21846" y2="55000"/>
                        <a14:foregroundMark x1="22308" y1="54385" x2="24077" y2="58154"/>
                        <a14:foregroundMark x1="15385" y1="11077" x2="18692" y2="14077"/>
                        <a14:foregroundMark x1="81308" y1="13615" x2="83538" y2="17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1" t="24576" r="71646" b="56915"/>
          <a:stretch/>
        </p:blipFill>
        <p:spPr>
          <a:xfrm>
            <a:off x="10747590" y="4688525"/>
            <a:ext cx="814566" cy="653990"/>
          </a:xfrm>
          <a:prstGeom prst="rect">
            <a:avLst/>
          </a:prstGeom>
        </p:spPr>
      </p:pic>
      <p:pic>
        <p:nvPicPr>
          <p:cNvPr id="25" name="Picture 24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xmlns="" id="{F45CB222-9195-4CE9-8599-7183C42E98FF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8769" r="90000">
                        <a14:foregroundMark x1="83615" y1="36000" x2="74308" y2="35385"/>
                        <a14:foregroundMark x1="74308" y1="35385" x2="77538" y2="41923"/>
                        <a14:foregroundMark x1="77538" y1="41923" x2="82769" y2="37154"/>
                        <a14:foregroundMark x1="8769" y1="31308" x2="14923" y2="34154"/>
                        <a14:foregroundMark x1="48000" y1="13692" x2="52000" y2="18846"/>
                        <a14:foregroundMark x1="43308" y1="62615" x2="50385" y2="62538"/>
                        <a14:foregroundMark x1="50385" y1="62538" x2="57385" y2="62615"/>
                        <a14:foregroundMark x1="45000" y1="65538" x2="49231" y2="66154"/>
                        <a14:foregroundMark x1="49231" y1="66154" x2="53077" y2="66000"/>
                        <a14:foregroundMark x1="53077" y1="66000" x2="53538" y2="66000"/>
                        <a14:foregroundMark x1="57231" y1="61846" x2="57846" y2="62615"/>
                        <a14:foregroundMark x1="15385" y1="55000" x2="21846" y2="55000"/>
                        <a14:foregroundMark x1="22308" y1="54385" x2="24077" y2="58154"/>
                        <a14:foregroundMark x1="15385" y1="11077" x2="18692" y2="14077"/>
                        <a14:foregroundMark x1="81308" y1="13615" x2="83538" y2="17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70" t="47004" r="68477" b="34487"/>
          <a:stretch/>
        </p:blipFill>
        <p:spPr>
          <a:xfrm>
            <a:off x="6126133" y="5376666"/>
            <a:ext cx="1185156" cy="951525"/>
          </a:xfrm>
          <a:prstGeom prst="rect">
            <a:avLst/>
          </a:prstGeom>
        </p:spPr>
      </p:pic>
      <p:pic>
        <p:nvPicPr>
          <p:cNvPr id="33" name="Picture 4" descr="Cartoon Cloud Drawing Free Photo PNG | Nuvem desenho png, Nuvem desenho,  Imagem nuvem">
            <a:extLst>
              <a:ext uri="{FF2B5EF4-FFF2-40B4-BE49-F238E27FC236}">
                <a16:creationId xmlns:a16="http://schemas.microsoft.com/office/drawing/2014/main" xmlns="" id="{EA14C1E0-A5DA-419A-89CB-431CD7044F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1639">
            <a:off x="7077197" y="768903"/>
            <a:ext cx="1331320" cy="789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xmlns="" id="{CEB2F0B7-4DAC-40D6-938F-F635A8DA3D71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8769" r="90000">
                        <a14:foregroundMark x1="83615" y1="36000" x2="74308" y2="35385"/>
                        <a14:foregroundMark x1="74308" y1="35385" x2="77538" y2="41923"/>
                        <a14:foregroundMark x1="77538" y1="41923" x2="82769" y2="37154"/>
                        <a14:foregroundMark x1="8769" y1="31308" x2="14923" y2="34154"/>
                        <a14:foregroundMark x1="48000" y1="13692" x2="52000" y2="18846"/>
                        <a14:foregroundMark x1="43308" y1="62615" x2="50385" y2="62538"/>
                        <a14:foregroundMark x1="50385" y1="62538" x2="57385" y2="62615"/>
                        <a14:foregroundMark x1="45000" y1="65538" x2="49231" y2="66154"/>
                        <a14:foregroundMark x1="49231" y1="66154" x2="53077" y2="66000"/>
                        <a14:foregroundMark x1="53077" y1="66000" x2="53538" y2="66000"/>
                        <a14:foregroundMark x1="57231" y1="61846" x2="57846" y2="62615"/>
                        <a14:foregroundMark x1="15385" y1="55000" x2="21846" y2="55000"/>
                        <a14:foregroundMark x1="22308" y1="54385" x2="24077" y2="58154"/>
                        <a14:foregroundMark x1="15385" y1="11077" x2="18692" y2="14077"/>
                        <a14:foregroundMark x1="81308" y1="13615" x2="83538" y2="17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16" t="5519" r="70431" b="75972"/>
          <a:stretch/>
        </p:blipFill>
        <p:spPr>
          <a:xfrm>
            <a:off x="5398916" y="6316590"/>
            <a:ext cx="849486" cy="682026"/>
          </a:xfrm>
          <a:prstGeom prst="rect">
            <a:avLst/>
          </a:prstGeom>
        </p:spPr>
      </p:pic>
      <p:pic>
        <p:nvPicPr>
          <p:cNvPr id="27" name="Picture 26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xmlns="" id="{FD74A18E-404A-47F6-9DF2-FA6082FC0A96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8769" r="90000">
                        <a14:foregroundMark x1="83615" y1="36000" x2="74308" y2="35385"/>
                        <a14:foregroundMark x1="74308" y1="35385" x2="77538" y2="41923"/>
                        <a14:foregroundMark x1="77538" y1="41923" x2="82769" y2="37154"/>
                        <a14:foregroundMark x1="8769" y1="31308" x2="14923" y2="34154"/>
                        <a14:foregroundMark x1="48000" y1="13692" x2="52000" y2="18846"/>
                        <a14:foregroundMark x1="43308" y1="62615" x2="50385" y2="62538"/>
                        <a14:foregroundMark x1="50385" y1="62538" x2="57385" y2="62615"/>
                        <a14:foregroundMark x1="45000" y1="65538" x2="49231" y2="66154"/>
                        <a14:foregroundMark x1="49231" y1="66154" x2="53077" y2="66000"/>
                        <a14:foregroundMark x1="53077" y1="66000" x2="53538" y2="66000"/>
                        <a14:foregroundMark x1="57231" y1="61846" x2="57846" y2="62615"/>
                        <a14:foregroundMark x1="15385" y1="55000" x2="21846" y2="55000"/>
                        <a14:foregroundMark x1="22308" y1="54385" x2="24077" y2="58154"/>
                        <a14:foregroundMark x1="15385" y1="11077" x2="18692" y2="14077"/>
                        <a14:foregroundMark x1="81308" y1="13615" x2="83538" y2="17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740" t="4065" r="39207" b="77426"/>
          <a:stretch/>
        </p:blipFill>
        <p:spPr>
          <a:xfrm>
            <a:off x="-214677" y="4809097"/>
            <a:ext cx="621285" cy="498810"/>
          </a:xfrm>
          <a:prstGeom prst="rect">
            <a:avLst/>
          </a:prstGeom>
        </p:spPr>
      </p:pic>
      <p:pic>
        <p:nvPicPr>
          <p:cNvPr id="28" name="Picture 27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xmlns="" id="{EC8049BB-6A12-4780-B4F3-AAAA8CC2EA0E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8769" r="90000">
                        <a14:foregroundMark x1="83615" y1="36000" x2="74308" y2="35385"/>
                        <a14:foregroundMark x1="74308" y1="35385" x2="77538" y2="41923"/>
                        <a14:foregroundMark x1="77538" y1="41923" x2="82769" y2="37154"/>
                        <a14:foregroundMark x1="8769" y1="31308" x2="14923" y2="34154"/>
                        <a14:foregroundMark x1="48000" y1="13692" x2="52000" y2="18846"/>
                        <a14:foregroundMark x1="43308" y1="62615" x2="50385" y2="62538"/>
                        <a14:foregroundMark x1="50385" y1="62538" x2="57385" y2="62615"/>
                        <a14:foregroundMark x1="45000" y1="65538" x2="49231" y2="66154"/>
                        <a14:foregroundMark x1="49231" y1="66154" x2="53077" y2="66000"/>
                        <a14:foregroundMark x1="53077" y1="66000" x2="53538" y2="66000"/>
                        <a14:foregroundMark x1="57231" y1="61846" x2="57846" y2="62615"/>
                        <a14:foregroundMark x1="15385" y1="55000" x2="21846" y2="55000"/>
                        <a14:foregroundMark x1="22308" y1="54385" x2="24077" y2="58154"/>
                        <a14:foregroundMark x1="15385" y1="11077" x2="18692" y2="14077"/>
                        <a14:foregroundMark x1="81308" y1="13615" x2="83538" y2="17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383" t="3770" r="6564" b="77721"/>
          <a:stretch/>
        </p:blipFill>
        <p:spPr>
          <a:xfrm>
            <a:off x="5538824" y="5136839"/>
            <a:ext cx="737458" cy="592082"/>
          </a:xfrm>
          <a:prstGeom prst="rect">
            <a:avLst/>
          </a:prstGeom>
        </p:spPr>
      </p:pic>
      <p:pic>
        <p:nvPicPr>
          <p:cNvPr id="6146" name="Picture 2" descr="Wallency Happy Sun Wall Art Decal - Nursery Wall Sticker - Peel and Stick  Removable Vinyl Sticker Graphic (12&quot;H x 12&quot;W - Mini) : Amazon.com.au: Home  Improvement">
            <a:extLst>
              <a:ext uri="{FF2B5EF4-FFF2-40B4-BE49-F238E27FC236}">
                <a16:creationId xmlns:a16="http://schemas.microsoft.com/office/drawing/2014/main" xmlns="" id="{AEACCEBB-AA2F-4A35-81C1-E4B5B15AA2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7500" b="92461" l="8125" r="91172">
                        <a14:foregroundMark x1="41250" y1="90820" x2="41250" y2="90820"/>
                        <a14:foregroundMark x1="56680" y1="91250" x2="56680" y2="91250"/>
                        <a14:foregroundMark x1="41992" y1="9336" x2="41992" y2="9336"/>
                        <a14:foregroundMark x1="9258" y1="39414" x2="9258" y2="39414"/>
                        <a14:foregroundMark x1="8203" y1="54805" x2="8203" y2="54805"/>
                        <a14:foregroundMark x1="8672" y1="54805" x2="10156" y2="54648"/>
                        <a14:foregroundMark x1="91172" y1="48906" x2="87500" y2="48906"/>
                        <a14:foregroundMark x1="55195" y1="9023" x2="55195" y2="9023"/>
                        <a14:foregroundMark x1="42891" y1="7539" x2="42891" y2="7539"/>
                        <a14:foregroundMark x1="42578" y1="8438" x2="42578" y2="9492"/>
                        <a14:foregroundMark x1="40508" y1="91719" x2="40508" y2="91719"/>
                        <a14:foregroundMark x1="40820" y1="91992" x2="40508" y2="89180"/>
                        <a14:foregroundMark x1="57109" y1="92148" x2="57109" y2="92148"/>
                        <a14:foregroundMark x1="57109" y1="92461" x2="57109" y2="924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2004" y="-67880"/>
            <a:ext cx="1744959" cy="1744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artoon Cloud Drawing Free Photo PNG | Nuvem desenho png, Nuvem desenho,  Imagem nuvem">
            <a:extLst>
              <a:ext uri="{FF2B5EF4-FFF2-40B4-BE49-F238E27FC236}">
                <a16:creationId xmlns:a16="http://schemas.microsoft.com/office/drawing/2014/main" xmlns="" id="{133A7501-6F6B-45D8-A39F-E865162103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383" y="300308"/>
            <a:ext cx="1701017" cy="1008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Cartoon Cloud Drawing Free Photo PNG | Nuvem desenho png, Nuvem desenho,  Imagem nuvem">
            <a:extLst>
              <a:ext uri="{FF2B5EF4-FFF2-40B4-BE49-F238E27FC236}">
                <a16:creationId xmlns:a16="http://schemas.microsoft.com/office/drawing/2014/main" xmlns="" id="{7D4CC6A2-BE77-49FF-96DB-2ED77AD106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2679" y="1163592"/>
            <a:ext cx="1331320" cy="789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Cartoon Cloud Drawing Free Photo PNG | Nuvem desenho png, Nuvem desenho,  Imagem nuvem">
            <a:extLst>
              <a:ext uri="{FF2B5EF4-FFF2-40B4-BE49-F238E27FC236}">
                <a16:creationId xmlns:a16="http://schemas.microsoft.com/office/drawing/2014/main" xmlns="" id="{7C7AC68A-31EF-40C5-9617-1528C72379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1639">
            <a:off x="2977475" y="405095"/>
            <a:ext cx="1331320" cy="789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AutoShape 4" descr="Butterflies Vector Transparent Background | PNG Mart">
            <a:extLst>
              <a:ext uri="{FF2B5EF4-FFF2-40B4-BE49-F238E27FC236}">
                <a16:creationId xmlns:a16="http://schemas.microsoft.com/office/drawing/2014/main" xmlns="" id="{EA78BF6F-0CF6-4F74-8B64-6B69DCD60E1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pic>
        <p:nvPicPr>
          <p:cNvPr id="30" name="Picture 6" descr="Ghim trên Cartoons">
            <a:extLst>
              <a:ext uri="{FF2B5EF4-FFF2-40B4-BE49-F238E27FC236}">
                <a16:creationId xmlns:a16="http://schemas.microsoft.com/office/drawing/2014/main" xmlns="" id="{5634B7DB-3926-4ABB-9687-4CA9E467AC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481" y="1393799"/>
            <a:ext cx="1245370" cy="1072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" descr="Butterflies Vector Png Pic - Cartoon Picture Of Butterfly, Transparent Png  - 1000x1000(#1818131) - PngFind">
            <a:extLst>
              <a:ext uri="{FF2B5EF4-FFF2-40B4-BE49-F238E27FC236}">
                <a16:creationId xmlns:a16="http://schemas.microsoft.com/office/drawing/2014/main" xmlns="" id="{B7B282B3-B779-4DAD-BBED-3AA78DEAF9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5352" b="93162" l="3929" r="95000">
                        <a14:foregroundMark x1="28333" y1="8920" x2="21190" y2="29435"/>
                        <a14:foregroundMark x1="30833" y1="6640" x2="9643" y2="37463"/>
                        <a14:foregroundMark x1="7619" y1="53518" x2="10476" y2="74133"/>
                        <a14:foregroundMark x1="10476" y1="74133" x2="10714" y2="74529"/>
                        <a14:foregroundMark x1="22024" y1="15064" x2="19524" y2="23290"/>
                        <a14:foregroundMark x1="91310" y1="27453" x2="88333" y2="54509"/>
                        <a14:foregroundMark x1="88333" y1="54509" x2="86429" y2="58176"/>
                        <a14:foregroundMark x1="95000" y1="30624" x2="87500" y2="50050"/>
                        <a14:foregroundMark x1="70833" y1="76412" x2="49881" y2="88801"/>
                        <a14:foregroundMark x1="49881" y1="88801" x2="46071" y2="93162"/>
                        <a14:foregroundMark x1="3929" y1="58969" x2="3929" y2="63826"/>
                        <a14:foregroundMark x1="32024" y1="5352" x2="29881" y2="9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300353" y="1342064"/>
            <a:ext cx="854520" cy="1026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57D298E7-5618-45C7-967A-98CE078E70D4}"/>
              </a:ext>
            </a:extLst>
          </p:cNvPr>
          <p:cNvSpPr/>
          <p:nvPr/>
        </p:nvSpPr>
        <p:spPr>
          <a:xfrm>
            <a:off x="3714750" y="2295525"/>
            <a:ext cx="5648325" cy="158115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DEE2BE2-0F43-4C4F-9737-D479229AB8F4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456150" y="2399080"/>
            <a:ext cx="6498899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969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9">
            <a:extLst>
              <a:ext uri="{FF2B5EF4-FFF2-40B4-BE49-F238E27FC236}">
                <a16:creationId xmlns:a16="http://schemas.microsoft.com/office/drawing/2014/main" xmlns="" id="{171877EA-E63B-43E0-8C80-229F2BC0AC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5" name="图片 2">
            <a:extLst>
              <a:ext uri="{FF2B5EF4-FFF2-40B4-BE49-F238E27FC236}">
                <a16:creationId xmlns:a16="http://schemas.microsoft.com/office/drawing/2014/main" xmlns="" id="{B8C123C1-F47D-4A94-A7C4-66163B95D63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5" t="63288" r="71452" b="17023"/>
          <a:stretch/>
        </p:blipFill>
        <p:spPr>
          <a:xfrm rot="18797512">
            <a:off x="11389861" y="4044455"/>
            <a:ext cx="938520" cy="1664236"/>
          </a:xfrm>
          <a:prstGeom prst="rect">
            <a:avLst/>
          </a:prstGeom>
        </p:spPr>
      </p:pic>
      <p:pic>
        <p:nvPicPr>
          <p:cNvPr id="6" name="图片 3">
            <a:extLst>
              <a:ext uri="{FF2B5EF4-FFF2-40B4-BE49-F238E27FC236}">
                <a16:creationId xmlns:a16="http://schemas.microsoft.com/office/drawing/2014/main" xmlns="" id="{79381833-B22D-4FAC-BA95-880B0F800DE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67" t="59748" r="6680" b="14788"/>
          <a:stretch/>
        </p:blipFill>
        <p:spPr>
          <a:xfrm rot="19859773">
            <a:off x="11298079" y="1608175"/>
            <a:ext cx="996796" cy="2286000"/>
          </a:xfrm>
          <a:prstGeom prst="rect">
            <a:avLst/>
          </a:prstGeom>
        </p:spPr>
      </p:pic>
      <p:pic>
        <p:nvPicPr>
          <p:cNvPr id="7" name="图片 4">
            <a:extLst>
              <a:ext uri="{FF2B5EF4-FFF2-40B4-BE49-F238E27FC236}">
                <a16:creationId xmlns:a16="http://schemas.microsoft.com/office/drawing/2014/main" xmlns="" id="{1568F847-9BF2-419C-87B9-A06DE74C3AF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67" t="59748" r="6680" b="14788"/>
          <a:stretch/>
        </p:blipFill>
        <p:spPr>
          <a:xfrm rot="1740227" flipH="1">
            <a:off x="6432" y="2043892"/>
            <a:ext cx="616813" cy="1414567"/>
          </a:xfrm>
          <a:prstGeom prst="rect">
            <a:avLst/>
          </a:prstGeom>
        </p:spPr>
      </p:pic>
      <p:pic>
        <p:nvPicPr>
          <p:cNvPr id="8" name="图片 5">
            <a:extLst>
              <a:ext uri="{FF2B5EF4-FFF2-40B4-BE49-F238E27FC236}">
                <a16:creationId xmlns:a16="http://schemas.microsoft.com/office/drawing/2014/main" xmlns="" id="{8FC88B42-4A28-46AF-A8DB-0A19BD669CE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5" t="63288" r="71452" b="17023"/>
          <a:stretch/>
        </p:blipFill>
        <p:spPr>
          <a:xfrm rot="2802488" flipH="1">
            <a:off x="-20514" y="4110708"/>
            <a:ext cx="938520" cy="1664236"/>
          </a:xfrm>
          <a:prstGeom prst="rect">
            <a:avLst/>
          </a:prstGeom>
        </p:spPr>
      </p:pic>
      <p:grpSp>
        <p:nvGrpSpPr>
          <p:cNvPr id="9" name="组合 6">
            <a:extLst>
              <a:ext uri="{FF2B5EF4-FFF2-40B4-BE49-F238E27FC236}">
                <a16:creationId xmlns:a16="http://schemas.microsoft.com/office/drawing/2014/main" xmlns="" id="{87A1CC7F-A0F5-4586-8630-FB49AB02B6A4}"/>
              </a:ext>
            </a:extLst>
          </p:cNvPr>
          <p:cNvGrpSpPr/>
          <p:nvPr/>
        </p:nvGrpSpPr>
        <p:grpSpPr>
          <a:xfrm>
            <a:off x="-27590" y="-17733"/>
            <a:ext cx="12305231" cy="1124471"/>
            <a:chOff x="-27590" y="-17733"/>
            <a:chExt cx="12305231" cy="1124471"/>
          </a:xfrm>
        </p:grpSpPr>
        <p:grpSp>
          <p:nvGrpSpPr>
            <p:cNvPr id="10" name="组合 7">
              <a:extLst>
                <a:ext uri="{FF2B5EF4-FFF2-40B4-BE49-F238E27FC236}">
                  <a16:creationId xmlns:a16="http://schemas.microsoft.com/office/drawing/2014/main" xmlns="" id="{0F206075-4DC0-4579-B843-93840EC5138A}"/>
                </a:ext>
              </a:extLst>
            </p:cNvPr>
            <p:cNvGrpSpPr/>
            <p:nvPr/>
          </p:nvGrpSpPr>
          <p:grpSpPr>
            <a:xfrm flipH="1" flipV="1">
              <a:off x="3045150" y="-8942"/>
              <a:ext cx="9232491" cy="1115680"/>
              <a:chOff x="-1" y="5285788"/>
              <a:chExt cx="13010397" cy="1572212"/>
            </a:xfrm>
          </p:grpSpPr>
          <p:pic>
            <p:nvPicPr>
              <p:cNvPr id="13" name="图片 10">
                <a:extLst>
                  <a:ext uri="{FF2B5EF4-FFF2-40B4-BE49-F238E27FC236}">
                    <a16:creationId xmlns:a16="http://schemas.microsoft.com/office/drawing/2014/main" xmlns="" id="{AA84D1A5-D8C5-4B77-B93F-240A361F401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69" b="-3"/>
              <a:stretch/>
            </p:blipFill>
            <p:spPr>
              <a:xfrm>
                <a:off x="5609788" y="5285788"/>
                <a:ext cx="7400608" cy="1572212"/>
              </a:xfrm>
              <a:prstGeom prst="rect">
                <a:avLst/>
              </a:prstGeom>
            </p:spPr>
          </p:pic>
          <p:pic>
            <p:nvPicPr>
              <p:cNvPr id="14" name="图片 11">
                <a:extLst>
                  <a:ext uri="{FF2B5EF4-FFF2-40B4-BE49-F238E27FC236}">
                    <a16:creationId xmlns:a16="http://schemas.microsoft.com/office/drawing/2014/main" xmlns="" id="{7C66500B-348C-4EE6-A7F2-4BEFE72F95D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59915" b="-3"/>
              <a:stretch/>
            </p:blipFill>
            <p:spPr>
              <a:xfrm>
                <a:off x="2525273" y="5367704"/>
                <a:ext cx="2798373" cy="1490296"/>
              </a:xfrm>
              <a:prstGeom prst="rect">
                <a:avLst/>
              </a:prstGeom>
            </p:spPr>
          </p:pic>
          <p:pic>
            <p:nvPicPr>
              <p:cNvPr id="15" name="图片 12">
                <a:extLst>
                  <a:ext uri="{FF2B5EF4-FFF2-40B4-BE49-F238E27FC236}">
                    <a16:creationId xmlns:a16="http://schemas.microsoft.com/office/drawing/2014/main" xmlns="" id="{F781678F-81E2-4891-9A2E-860D20DF5D8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52" t="86185" r="59915" b="-3"/>
              <a:stretch/>
            </p:blipFill>
            <p:spPr>
              <a:xfrm>
                <a:off x="-1" y="5367704"/>
                <a:ext cx="2256906" cy="1490296"/>
              </a:xfrm>
              <a:prstGeom prst="rect">
                <a:avLst/>
              </a:prstGeom>
            </p:spPr>
          </p:pic>
        </p:grpSp>
        <p:pic>
          <p:nvPicPr>
            <p:cNvPr id="11" name="图片 8">
              <a:extLst>
                <a:ext uri="{FF2B5EF4-FFF2-40B4-BE49-F238E27FC236}">
                  <a16:creationId xmlns:a16="http://schemas.microsoft.com/office/drawing/2014/main" xmlns="" id="{6DD0D4C3-7C8E-48E7-B16F-3F080281B6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 flipH="1" flipV="1">
              <a:off x="1180361" y="-17733"/>
              <a:ext cx="1985793" cy="1057550"/>
            </a:xfrm>
            <a:prstGeom prst="rect">
              <a:avLst/>
            </a:prstGeom>
          </p:spPr>
        </p:pic>
        <p:pic>
          <p:nvPicPr>
            <p:cNvPr id="12" name="图片 9">
              <a:extLst>
                <a:ext uri="{FF2B5EF4-FFF2-40B4-BE49-F238E27FC236}">
                  <a16:creationId xmlns:a16="http://schemas.microsoft.com/office/drawing/2014/main" xmlns="" id="{1D85A8AC-BBA7-47D4-90A7-A3A3396026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 flipH="1" flipV="1">
              <a:off x="-27590" y="-2845"/>
              <a:ext cx="1985793" cy="1057550"/>
            </a:xfrm>
            <a:prstGeom prst="rect">
              <a:avLst/>
            </a:prstGeom>
          </p:spPr>
        </p:pic>
      </p:grpSp>
      <p:grpSp>
        <p:nvGrpSpPr>
          <p:cNvPr id="16" name="组合 13">
            <a:extLst>
              <a:ext uri="{FF2B5EF4-FFF2-40B4-BE49-F238E27FC236}">
                <a16:creationId xmlns:a16="http://schemas.microsoft.com/office/drawing/2014/main" xmlns="" id="{8670246F-3256-4AF9-A0AD-1B9D55527AFE}"/>
              </a:ext>
            </a:extLst>
          </p:cNvPr>
          <p:cNvGrpSpPr/>
          <p:nvPr/>
        </p:nvGrpSpPr>
        <p:grpSpPr>
          <a:xfrm>
            <a:off x="-1" y="5384684"/>
            <a:ext cx="12192001" cy="1473315"/>
            <a:chOff x="-1" y="5285788"/>
            <a:chExt cx="13010397" cy="1572212"/>
          </a:xfrm>
        </p:grpSpPr>
        <p:pic>
          <p:nvPicPr>
            <p:cNvPr id="17" name="图片 14">
              <a:extLst>
                <a:ext uri="{FF2B5EF4-FFF2-40B4-BE49-F238E27FC236}">
                  <a16:creationId xmlns:a16="http://schemas.microsoft.com/office/drawing/2014/main" xmlns="" id="{B1E4CA6E-E17D-439F-AFF3-AD65CE84A0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5609788" y="5285788"/>
              <a:ext cx="7400608" cy="1572212"/>
            </a:xfrm>
            <a:prstGeom prst="rect">
              <a:avLst/>
            </a:prstGeom>
          </p:spPr>
        </p:pic>
        <p:pic>
          <p:nvPicPr>
            <p:cNvPr id="18" name="图片 15">
              <a:extLst>
                <a:ext uri="{FF2B5EF4-FFF2-40B4-BE49-F238E27FC236}">
                  <a16:creationId xmlns:a16="http://schemas.microsoft.com/office/drawing/2014/main" xmlns="" id="{8C4659DA-1C50-4FB4-9535-1E019E9F79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19" name="图片 16">
              <a:extLst>
                <a:ext uri="{FF2B5EF4-FFF2-40B4-BE49-F238E27FC236}">
                  <a16:creationId xmlns:a16="http://schemas.microsoft.com/office/drawing/2014/main" xmlns="" id="{FDCB1BDD-EA4C-4F17-B7AC-D09E961841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sp>
        <p:nvSpPr>
          <p:cNvPr id="20" name="矩形: 圆角 17">
            <a:extLst>
              <a:ext uri="{FF2B5EF4-FFF2-40B4-BE49-F238E27FC236}">
                <a16:creationId xmlns:a16="http://schemas.microsoft.com/office/drawing/2014/main" xmlns="" id="{3C0A7672-6BB5-42AF-91E1-F036DC632A00}"/>
              </a:ext>
            </a:extLst>
          </p:cNvPr>
          <p:cNvSpPr/>
          <p:nvPr/>
        </p:nvSpPr>
        <p:spPr>
          <a:xfrm>
            <a:off x="1225335" y="2234042"/>
            <a:ext cx="9706333" cy="2046448"/>
          </a:xfrm>
          <a:prstGeom prst="roundRect">
            <a:avLst/>
          </a:prstGeom>
          <a:noFill/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D8CD5D65-3EBF-4F1B-AD22-A1A28A1609BF}"/>
              </a:ext>
            </a:extLst>
          </p:cNvPr>
          <p:cNvGrpSpPr/>
          <p:nvPr/>
        </p:nvGrpSpPr>
        <p:grpSpPr>
          <a:xfrm>
            <a:off x="2415624" y="1039817"/>
            <a:ext cx="7271986" cy="1419407"/>
            <a:chOff x="3977443" y="-1656991"/>
            <a:chExt cx="3108271" cy="1419407"/>
          </a:xfrm>
        </p:grpSpPr>
        <p:sp>
          <p:nvSpPr>
            <p:cNvPr id="22" name="矩形: 圆角 6">
              <a:extLst>
                <a:ext uri="{FF2B5EF4-FFF2-40B4-BE49-F238E27FC236}">
                  <a16:creationId xmlns:a16="http://schemas.microsoft.com/office/drawing/2014/main" xmlns="" id="{796C3DB8-C15A-4A2F-B8E2-3A701E9A43C8}"/>
                </a:ext>
              </a:extLst>
            </p:cNvPr>
            <p:cNvSpPr/>
            <p:nvPr/>
          </p:nvSpPr>
          <p:spPr>
            <a:xfrm>
              <a:off x="3977443" y="-1656991"/>
              <a:ext cx="3108271" cy="786121"/>
            </a:xfrm>
            <a:prstGeom prst="roundRect">
              <a:avLst>
                <a:gd name="adj" fmla="val 50000"/>
              </a:avLst>
            </a:prstGeom>
            <a:solidFill>
              <a:srgbClr val="85E834"/>
            </a:solidFill>
            <a:ln w="34925" cap="rnd">
              <a:solidFill>
                <a:srgbClr val="139F4E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Baloo 2 ExtraBold" panose="03080902040302020200" pitchFamily="66" charset="0"/>
                <a:ea typeface="等线" panose="02010600030101010101" pitchFamily="2" charset="-122"/>
                <a:cs typeface="Baloo 2 ExtraBold" panose="03080902040302020200" pitchFamily="66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BEECD6DF-3AF7-49A5-B835-6AE6A5AE58BA}"/>
                </a:ext>
              </a:extLst>
            </p:cNvPr>
            <p:cNvSpPr txBox="1"/>
            <p:nvPr/>
          </p:nvSpPr>
          <p:spPr>
            <a:xfrm>
              <a:off x="4149092" y="-1561023"/>
              <a:ext cx="2764972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000" dirty="0" smtClean="0">
                  <a:solidFill>
                    <a:prstClr val="white"/>
                  </a:solidFill>
                  <a:latin typeface="Baloo 2 ExtraBold" panose="03080902040302020200" pitchFamily="66" charset="0"/>
                  <a:ea typeface="等线" panose="02010600030101010101" pitchFamily="2" charset="-122"/>
                  <a:cs typeface="Baloo 2 ExtraBold" panose="03080902040302020200" pitchFamily="66" charset="0"/>
                </a:rPr>
                <a:t>YÊU CẦU CẦN ĐẠT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ea typeface="等线" panose="02010600030101010101" pitchFamily="2" charset="-122"/>
                <a:cs typeface="Baloo 2 ExtraBold" panose="03080902040302020200" pitchFamily="66" charset="0"/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1376199" y="2780572"/>
            <a:ext cx="869340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nl-NL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 bảo vệ môi trường nơi mình sinh sống.</a:t>
            </a:r>
          </a:p>
          <a:p>
            <a:pPr marL="342900" indent="-342900">
              <a:buAutoNum type="arabicPeriod"/>
            </a:pPr>
            <a:r>
              <a:rPr lang="nl-NL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 cách phòng chống ô nhiễm môi trường.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5928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3" descr="Calendar&#10;&#10;Description automatically generated with medium confidence">
            <a:extLst>
              <a:ext uri="{FF2B5EF4-FFF2-40B4-BE49-F238E27FC236}">
                <a16:creationId xmlns:a16="http://schemas.microsoft.com/office/drawing/2014/main" xmlns="" id="{70A87E3A-AF6A-B264-E2C8-71BE7973FC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xmlns="" id="{DB2F48AE-4BDC-4B85-A5B6-8EE3BD525B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440" y="5190553"/>
            <a:ext cx="914400" cy="6183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8E1D31C-CC4E-4EE8-AE2C-543D5BBC3A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0203" y="2665972"/>
            <a:ext cx="2143125" cy="2143125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xmlns="" id="{1D90D0AB-EF7D-49F1-86F1-0279DFA31EE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44535" y="4753024"/>
            <a:ext cx="914401" cy="653989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xmlns="" id="{A98E393C-2D86-452D-A5D8-9785B7807B1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1478" y="4641524"/>
            <a:ext cx="372902" cy="335146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xmlns="" id="{24B91A9B-EC7A-458D-8B82-CD2D1687731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30" y="5472476"/>
            <a:ext cx="372902" cy="335146"/>
          </a:xfrm>
          <a:prstGeom prst="rect">
            <a:avLst/>
          </a:prstGeom>
        </p:spPr>
      </p:pic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xmlns="" id="{6F6B1E30-66EA-430B-B755-E5CD1C52131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954" y="6522854"/>
            <a:ext cx="372902" cy="335146"/>
          </a:xfrm>
          <a:prstGeom prst="rect">
            <a:avLst/>
          </a:prstGeom>
        </p:spPr>
      </p:pic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xmlns="" id="{1CAD5FCD-D97F-493A-8676-D36358DC5EE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7830" y="6022365"/>
            <a:ext cx="372902" cy="33514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66895EA4-7017-48BD-8209-74F7F8D2868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954" y="5232016"/>
            <a:ext cx="1000760" cy="1000760"/>
          </a:xfrm>
          <a:prstGeom prst="rect">
            <a:avLst/>
          </a:prstGeom>
        </p:spPr>
      </p:pic>
      <p:pic>
        <p:nvPicPr>
          <p:cNvPr id="21" name="Picture 20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xmlns="" id="{AA90AFC5-B0C7-4805-9010-1931BA7E634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83615" y1="36000" x2="74308" y2="35385"/>
                        <a14:foregroundMark x1="74308" y1="35385" x2="77538" y2="41923"/>
                        <a14:foregroundMark x1="77538" y1="41923" x2="82769" y2="371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576" t="24872" r="8371" b="56619"/>
          <a:stretch/>
        </p:blipFill>
        <p:spPr>
          <a:xfrm>
            <a:off x="4758444" y="5550750"/>
            <a:ext cx="849486" cy="682026"/>
          </a:xfrm>
          <a:prstGeom prst="rect">
            <a:avLst/>
          </a:prstGeom>
        </p:spPr>
      </p:pic>
      <p:pic>
        <p:nvPicPr>
          <p:cNvPr id="23" name="Picture 22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xmlns="" id="{1FA8DDA2-B226-4D0D-8260-BAD603F5EA0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8615" b="44385" l="35308" r="57846">
                        <a14:foregroundMark x1="35846" y1="33000" x2="37308" y2="34692"/>
                        <a14:foregroundMark x1="43769" y1="44385" x2="43538" y2="43308"/>
                        <a14:foregroundMark x1="56846" y1="40692" x2="55154" y2="38846"/>
                        <a14:foregroundMark x1="56538" y1="34385" x2="55385" y2="34769"/>
                        <a14:foregroundMark x1="57923" y1="33923" x2="57923" y2="33923"/>
                        <a14:foregroundMark x1="35308" y1="32538" x2="35308" y2="32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652" t="27148" r="41708" b="54422"/>
          <a:stretch/>
        </p:blipFill>
        <p:spPr>
          <a:xfrm>
            <a:off x="3134487" y="6022365"/>
            <a:ext cx="849487" cy="662264"/>
          </a:xfrm>
          <a:prstGeom prst="rect">
            <a:avLst/>
          </a:prstGeom>
        </p:spPr>
      </p:pic>
      <p:pic>
        <p:nvPicPr>
          <p:cNvPr id="24" name="Picture 23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xmlns="" id="{6CA3B211-B3D9-4DDA-B935-889E6CEE845A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8769" r="90000">
                        <a14:foregroundMark x1="83615" y1="36000" x2="74308" y2="35385"/>
                        <a14:foregroundMark x1="74308" y1="35385" x2="77538" y2="41923"/>
                        <a14:foregroundMark x1="77538" y1="41923" x2="82769" y2="37154"/>
                        <a14:foregroundMark x1="8769" y1="31308" x2="14923" y2="34154"/>
                        <a14:foregroundMark x1="48000" y1="13692" x2="52000" y2="18846"/>
                        <a14:foregroundMark x1="43308" y1="62615" x2="50385" y2="62538"/>
                        <a14:foregroundMark x1="50385" y1="62538" x2="57385" y2="62615"/>
                        <a14:foregroundMark x1="45000" y1="65538" x2="49231" y2="66154"/>
                        <a14:foregroundMark x1="49231" y1="66154" x2="53077" y2="66000"/>
                        <a14:foregroundMark x1="53077" y1="66000" x2="53538" y2="66000"/>
                        <a14:foregroundMark x1="57231" y1="61846" x2="57846" y2="62615"/>
                        <a14:foregroundMark x1="15385" y1="55000" x2="21846" y2="55000"/>
                        <a14:foregroundMark x1="22308" y1="54385" x2="24077" y2="58154"/>
                        <a14:foregroundMark x1="15385" y1="11077" x2="18692" y2="14077"/>
                        <a14:foregroundMark x1="81308" y1="13615" x2="83538" y2="17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1" t="24576" r="71646" b="56915"/>
          <a:stretch/>
        </p:blipFill>
        <p:spPr>
          <a:xfrm>
            <a:off x="10747590" y="4688525"/>
            <a:ext cx="814566" cy="653990"/>
          </a:xfrm>
          <a:prstGeom prst="rect">
            <a:avLst/>
          </a:prstGeom>
        </p:spPr>
      </p:pic>
      <p:pic>
        <p:nvPicPr>
          <p:cNvPr id="25" name="Picture 24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xmlns="" id="{F45CB222-9195-4CE9-8599-7183C42E98FF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8769" r="90000">
                        <a14:foregroundMark x1="83615" y1="36000" x2="74308" y2="35385"/>
                        <a14:foregroundMark x1="74308" y1="35385" x2="77538" y2="41923"/>
                        <a14:foregroundMark x1="77538" y1="41923" x2="82769" y2="37154"/>
                        <a14:foregroundMark x1="8769" y1="31308" x2="14923" y2="34154"/>
                        <a14:foregroundMark x1="48000" y1="13692" x2="52000" y2="18846"/>
                        <a14:foregroundMark x1="43308" y1="62615" x2="50385" y2="62538"/>
                        <a14:foregroundMark x1="50385" y1="62538" x2="57385" y2="62615"/>
                        <a14:foregroundMark x1="45000" y1="65538" x2="49231" y2="66154"/>
                        <a14:foregroundMark x1="49231" y1="66154" x2="53077" y2="66000"/>
                        <a14:foregroundMark x1="53077" y1="66000" x2="53538" y2="66000"/>
                        <a14:foregroundMark x1="57231" y1="61846" x2="57846" y2="62615"/>
                        <a14:foregroundMark x1="15385" y1="55000" x2="21846" y2="55000"/>
                        <a14:foregroundMark x1="22308" y1="54385" x2="24077" y2="58154"/>
                        <a14:foregroundMark x1="15385" y1="11077" x2="18692" y2="14077"/>
                        <a14:foregroundMark x1="81308" y1="13615" x2="83538" y2="17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70" t="47004" r="68477" b="34487"/>
          <a:stretch/>
        </p:blipFill>
        <p:spPr>
          <a:xfrm>
            <a:off x="6126133" y="5376666"/>
            <a:ext cx="1185156" cy="951525"/>
          </a:xfrm>
          <a:prstGeom prst="rect">
            <a:avLst/>
          </a:prstGeom>
        </p:spPr>
      </p:pic>
      <p:pic>
        <p:nvPicPr>
          <p:cNvPr id="33" name="Picture 4" descr="Cartoon Cloud Drawing Free Photo PNG | Nuvem desenho png, Nuvem desenho,  Imagem nuvem">
            <a:extLst>
              <a:ext uri="{FF2B5EF4-FFF2-40B4-BE49-F238E27FC236}">
                <a16:creationId xmlns:a16="http://schemas.microsoft.com/office/drawing/2014/main" xmlns="" id="{EA14C1E0-A5DA-419A-89CB-431CD7044F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1639">
            <a:off x="7077197" y="768903"/>
            <a:ext cx="1331320" cy="789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xmlns="" id="{CEB2F0B7-4DAC-40D6-938F-F635A8DA3D71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8769" r="90000">
                        <a14:foregroundMark x1="83615" y1="36000" x2="74308" y2="35385"/>
                        <a14:foregroundMark x1="74308" y1="35385" x2="77538" y2="41923"/>
                        <a14:foregroundMark x1="77538" y1="41923" x2="82769" y2="37154"/>
                        <a14:foregroundMark x1="8769" y1="31308" x2="14923" y2="34154"/>
                        <a14:foregroundMark x1="48000" y1="13692" x2="52000" y2="18846"/>
                        <a14:foregroundMark x1="43308" y1="62615" x2="50385" y2="62538"/>
                        <a14:foregroundMark x1="50385" y1="62538" x2="57385" y2="62615"/>
                        <a14:foregroundMark x1="45000" y1="65538" x2="49231" y2="66154"/>
                        <a14:foregroundMark x1="49231" y1="66154" x2="53077" y2="66000"/>
                        <a14:foregroundMark x1="53077" y1="66000" x2="53538" y2="66000"/>
                        <a14:foregroundMark x1="57231" y1="61846" x2="57846" y2="62615"/>
                        <a14:foregroundMark x1="15385" y1="55000" x2="21846" y2="55000"/>
                        <a14:foregroundMark x1="22308" y1="54385" x2="24077" y2="58154"/>
                        <a14:foregroundMark x1="15385" y1="11077" x2="18692" y2="14077"/>
                        <a14:foregroundMark x1="81308" y1="13615" x2="83538" y2="17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16" t="5519" r="70431" b="75972"/>
          <a:stretch/>
        </p:blipFill>
        <p:spPr>
          <a:xfrm>
            <a:off x="5398916" y="6316590"/>
            <a:ext cx="849486" cy="682026"/>
          </a:xfrm>
          <a:prstGeom prst="rect">
            <a:avLst/>
          </a:prstGeom>
        </p:spPr>
      </p:pic>
      <p:pic>
        <p:nvPicPr>
          <p:cNvPr id="27" name="Picture 26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xmlns="" id="{FD74A18E-404A-47F6-9DF2-FA6082FC0A96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8769" r="90000">
                        <a14:foregroundMark x1="83615" y1="36000" x2="74308" y2="35385"/>
                        <a14:foregroundMark x1="74308" y1="35385" x2="77538" y2="41923"/>
                        <a14:foregroundMark x1="77538" y1="41923" x2="82769" y2="37154"/>
                        <a14:foregroundMark x1="8769" y1="31308" x2="14923" y2="34154"/>
                        <a14:foregroundMark x1="48000" y1="13692" x2="52000" y2="18846"/>
                        <a14:foregroundMark x1="43308" y1="62615" x2="50385" y2="62538"/>
                        <a14:foregroundMark x1="50385" y1="62538" x2="57385" y2="62615"/>
                        <a14:foregroundMark x1="45000" y1="65538" x2="49231" y2="66154"/>
                        <a14:foregroundMark x1="49231" y1="66154" x2="53077" y2="66000"/>
                        <a14:foregroundMark x1="53077" y1="66000" x2="53538" y2="66000"/>
                        <a14:foregroundMark x1="57231" y1="61846" x2="57846" y2="62615"/>
                        <a14:foregroundMark x1="15385" y1="55000" x2="21846" y2="55000"/>
                        <a14:foregroundMark x1="22308" y1="54385" x2="24077" y2="58154"/>
                        <a14:foregroundMark x1="15385" y1="11077" x2="18692" y2="14077"/>
                        <a14:foregroundMark x1="81308" y1="13615" x2="83538" y2="17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740" t="4065" r="39207" b="77426"/>
          <a:stretch/>
        </p:blipFill>
        <p:spPr>
          <a:xfrm>
            <a:off x="-214677" y="4809097"/>
            <a:ext cx="621285" cy="498810"/>
          </a:xfrm>
          <a:prstGeom prst="rect">
            <a:avLst/>
          </a:prstGeom>
        </p:spPr>
      </p:pic>
      <p:pic>
        <p:nvPicPr>
          <p:cNvPr id="28" name="Picture 27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xmlns="" id="{EC8049BB-6A12-4780-B4F3-AAAA8CC2EA0E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8769" r="90000">
                        <a14:foregroundMark x1="83615" y1="36000" x2="74308" y2="35385"/>
                        <a14:foregroundMark x1="74308" y1="35385" x2="77538" y2="41923"/>
                        <a14:foregroundMark x1="77538" y1="41923" x2="82769" y2="37154"/>
                        <a14:foregroundMark x1="8769" y1="31308" x2="14923" y2="34154"/>
                        <a14:foregroundMark x1="48000" y1="13692" x2="52000" y2="18846"/>
                        <a14:foregroundMark x1="43308" y1="62615" x2="50385" y2="62538"/>
                        <a14:foregroundMark x1="50385" y1="62538" x2="57385" y2="62615"/>
                        <a14:foregroundMark x1="45000" y1="65538" x2="49231" y2="66154"/>
                        <a14:foregroundMark x1="49231" y1="66154" x2="53077" y2="66000"/>
                        <a14:foregroundMark x1="53077" y1="66000" x2="53538" y2="66000"/>
                        <a14:foregroundMark x1="57231" y1="61846" x2="57846" y2="62615"/>
                        <a14:foregroundMark x1="15385" y1="55000" x2="21846" y2="55000"/>
                        <a14:foregroundMark x1="22308" y1="54385" x2="24077" y2="58154"/>
                        <a14:foregroundMark x1="15385" y1="11077" x2="18692" y2="14077"/>
                        <a14:foregroundMark x1="81308" y1="13615" x2="83538" y2="17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383" t="3770" r="6564" b="77721"/>
          <a:stretch/>
        </p:blipFill>
        <p:spPr>
          <a:xfrm>
            <a:off x="5538824" y="5136839"/>
            <a:ext cx="737458" cy="592082"/>
          </a:xfrm>
          <a:prstGeom prst="rect">
            <a:avLst/>
          </a:prstGeom>
        </p:spPr>
      </p:pic>
      <p:pic>
        <p:nvPicPr>
          <p:cNvPr id="6146" name="Picture 2" descr="Wallency Happy Sun Wall Art Decal - Nursery Wall Sticker - Peel and Stick  Removable Vinyl Sticker Graphic (12&quot;H x 12&quot;W - Mini) : Amazon.com.au: Home  Improvement">
            <a:extLst>
              <a:ext uri="{FF2B5EF4-FFF2-40B4-BE49-F238E27FC236}">
                <a16:creationId xmlns:a16="http://schemas.microsoft.com/office/drawing/2014/main" xmlns="" id="{AEACCEBB-AA2F-4A35-81C1-E4B5B15AA2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7500" b="92461" l="8125" r="91172">
                        <a14:foregroundMark x1="41250" y1="90820" x2="41250" y2="90820"/>
                        <a14:foregroundMark x1="56680" y1="91250" x2="56680" y2="91250"/>
                        <a14:foregroundMark x1="41992" y1="9336" x2="41992" y2="9336"/>
                        <a14:foregroundMark x1="9258" y1="39414" x2="9258" y2="39414"/>
                        <a14:foregroundMark x1="8203" y1="54805" x2="8203" y2="54805"/>
                        <a14:foregroundMark x1="8672" y1="54805" x2="10156" y2="54648"/>
                        <a14:foregroundMark x1="91172" y1="48906" x2="87500" y2="48906"/>
                        <a14:foregroundMark x1="55195" y1="9023" x2="55195" y2="9023"/>
                        <a14:foregroundMark x1="42891" y1="7539" x2="42891" y2="7539"/>
                        <a14:foregroundMark x1="42578" y1="8438" x2="42578" y2="9492"/>
                        <a14:foregroundMark x1="40508" y1="91719" x2="40508" y2="91719"/>
                        <a14:foregroundMark x1="40820" y1="91992" x2="40508" y2="89180"/>
                        <a14:foregroundMark x1="57109" y1="92148" x2="57109" y2="92148"/>
                        <a14:foregroundMark x1="57109" y1="92461" x2="57109" y2="924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2004" y="-67880"/>
            <a:ext cx="1744959" cy="1744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artoon Cloud Drawing Free Photo PNG | Nuvem desenho png, Nuvem desenho,  Imagem nuvem">
            <a:extLst>
              <a:ext uri="{FF2B5EF4-FFF2-40B4-BE49-F238E27FC236}">
                <a16:creationId xmlns:a16="http://schemas.microsoft.com/office/drawing/2014/main" xmlns="" id="{133A7501-6F6B-45D8-A39F-E865162103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383" y="300308"/>
            <a:ext cx="1701017" cy="1008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Cartoon Cloud Drawing Free Photo PNG | Nuvem desenho png, Nuvem desenho,  Imagem nuvem">
            <a:extLst>
              <a:ext uri="{FF2B5EF4-FFF2-40B4-BE49-F238E27FC236}">
                <a16:creationId xmlns:a16="http://schemas.microsoft.com/office/drawing/2014/main" xmlns="" id="{7D4CC6A2-BE77-49FF-96DB-2ED77AD106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2679" y="1163592"/>
            <a:ext cx="1331320" cy="789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Cartoon Cloud Drawing Free Photo PNG | Nuvem desenho png, Nuvem desenho,  Imagem nuvem">
            <a:extLst>
              <a:ext uri="{FF2B5EF4-FFF2-40B4-BE49-F238E27FC236}">
                <a16:creationId xmlns:a16="http://schemas.microsoft.com/office/drawing/2014/main" xmlns="" id="{7C7AC68A-31EF-40C5-9617-1528C72379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1639">
            <a:off x="2977475" y="405095"/>
            <a:ext cx="1331320" cy="789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AutoShape 4" descr="Butterflies Vector Transparent Background | PNG Mart">
            <a:extLst>
              <a:ext uri="{FF2B5EF4-FFF2-40B4-BE49-F238E27FC236}">
                <a16:creationId xmlns:a16="http://schemas.microsoft.com/office/drawing/2014/main" xmlns="" id="{EA78BF6F-0CF6-4F74-8B64-6B69DCD60E1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pic>
        <p:nvPicPr>
          <p:cNvPr id="30" name="Picture 6" descr="Ghim trên Cartoons">
            <a:extLst>
              <a:ext uri="{FF2B5EF4-FFF2-40B4-BE49-F238E27FC236}">
                <a16:creationId xmlns:a16="http://schemas.microsoft.com/office/drawing/2014/main" xmlns="" id="{5634B7DB-3926-4ABB-9687-4CA9E467AC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481" y="1393799"/>
            <a:ext cx="1245370" cy="1072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" descr="Butterflies Vector Png Pic - Cartoon Picture Of Butterfly, Transparent Png  - 1000x1000(#1818131) - PngFind">
            <a:extLst>
              <a:ext uri="{FF2B5EF4-FFF2-40B4-BE49-F238E27FC236}">
                <a16:creationId xmlns:a16="http://schemas.microsoft.com/office/drawing/2014/main" xmlns="" id="{B7B282B3-B779-4DAD-BBED-3AA78DEAF9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5352" b="93162" l="3929" r="95000">
                        <a14:foregroundMark x1="28333" y1="8920" x2="21190" y2="29435"/>
                        <a14:foregroundMark x1="30833" y1="6640" x2="9643" y2="37463"/>
                        <a14:foregroundMark x1="7619" y1="53518" x2="10476" y2="74133"/>
                        <a14:foregroundMark x1="10476" y1="74133" x2="10714" y2="74529"/>
                        <a14:foregroundMark x1="22024" y1="15064" x2="19524" y2="23290"/>
                        <a14:foregroundMark x1="91310" y1="27453" x2="88333" y2="54509"/>
                        <a14:foregroundMark x1="88333" y1="54509" x2="86429" y2="58176"/>
                        <a14:foregroundMark x1="95000" y1="30624" x2="87500" y2="50050"/>
                        <a14:foregroundMark x1="70833" y1="76412" x2="49881" y2="88801"/>
                        <a14:foregroundMark x1="49881" y1="88801" x2="46071" y2="93162"/>
                        <a14:foregroundMark x1="3929" y1="58969" x2="3929" y2="63826"/>
                        <a14:foregroundMark x1="32024" y1="5352" x2="29881" y2="9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300353" y="1342064"/>
            <a:ext cx="854520" cy="1026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57D298E7-5618-45C7-967A-98CE078E70D4}"/>
              </a:ext>
            </a:extLst>
          </p:cNvPr>
          <p:cNvSpPr/>
          <p:nvPr/>
        </p:nvSpPr>
        <p:spPr>
          <a:xfrm>
            <a:off x="3714750" y="2295525"/>
            <a:ext cx="5648325" cy="158115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0C2CE4B-AD0D-46C7-A6DC-F545487F5B00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424560" y="2370505"/>
            <a:ext cx="5742930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651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707764E5-9C8E-4D0A-9697-9AF7297315BF}"/>
              </a:ext>
            </a:extLst>
          </p:cNvPr>
          <p:cNvGrpSpPr/>
          <p:nvPr/>
        </p:nvGrpSpPr>
        <p:grpSpPr>
          <a:xfrm>
            <a:off x="736600" y="419972"/>
            <a:ext cx="13266695" cy="7126630"/>
            <a:chOff x="-226768" y="3233"/>
            <a:chExt cx="19900043" cy="10689945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 rot="1339021">
              <a:off x="15783937" y="3922479"/>
              <a:ext cx="3832738" cy="373692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 rot="-420943">
              <a:off x="15426134" y="7065901"/>
              <a:ext cx="4247141" cy="357290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 rot="757708">
              <a:off x="792843" y="2911188"/>
              <a:ext cx="3388652" cy="3367473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-226768" y="5451311"/>
              <a:ext cx="4265570" cy="5241867"/>
            </a:xfrm>
            <a:prstGeom prst="rect">
              <a:avLst/>
            </a:prstGeom>
          </p:spPr>
        </p:pic>
        <p:grpSp>
          <p:nvGrpSpPr>
            <p:cNvPr id="9" name="Group 9"/>
            <p:cNvGrpSpPr/>
            <p:nvPr/>
          </p:nvGrpSpPr>
          <p:grpSpPr>
            <a:xfrm rot="423397">
              <a:off x="3271329" y="3233"/>
              <a:ext cx="12635767" cy="3093943"/>
              <a:chOff x="-4504735" y="862998"/>
              <a:chExt cx="16847688" cy="4125258"/>
            </a:xfrm>
          </p:grpSpPr>
          <p:pic>
            <p:nvPicPr>
              <p:cNvPr id="10" name="Picture 10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rcRect/>
              <a:stretch>
                <a:fillRect/>
              </a:stretch>
            </p:blipFill>
            <p:spPr>
              <a:xfrm rot="192428">
                <a:off x="-4504735" y="862998"/>
                <a:ext cx="16847688" cy="4125258"/>
              </a:xfrm>
              <a:prstGeom prst="rect">
                <a:avLst/>
              </a:prstGeom>
            </p:spPr>
          </p:pic>
          <p:sp>
            <p:nvSpPr>
              <p:cNvPr id="11" name="TextBox 11"/>
              <p:cNvSpPr txBox="1"/>
              <p:nvPr/>
            </p:nvSpPr>
            <p:spPr>
              <a:xfrm>
                <a:off x="1096855" y="2932013"/>
                <a:ext cx="8112014" cy="586956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ts val="254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16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uli Regular Bold"/>
                  <a:ea typeface="+mn-ea"/>
                  <a:cs typeface="+mn-cs"/>
                </a:endParaRPr>
              </a:p>
            </p:txBody>
          </p:sp>
        </p:grpSp>
        <p:pic>
          <p:nvPicPr>
            <p:cNvPr id="12" name="Content Placeholder 6" descr="A picture containing bell, music, yellow&#10;&#10;Description automatically generated">
              <a:extLst>
                <a:ext uri="{FF2B5EF4-FFF2-40B4-BE49-F238E27FC236}">
                  <a16:creationId xmlns:a16="http://schemas.microsoft.com/office/drawing/2014/main" xmlns="" id="{936893D4-398F-4487-977F-10A61320B43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5669" y="3633708"/>
              <a:ext cx="4801116" cy="4801116"/>
            </a:xfrm>
            <a:prstGeom prst="rect">
              <a:avLst/>
            </a:prstGeom>
          </p:spPr>
        </p:pic>
        <p:pic>
          <p:nvPicPr>
            <p:cNvPr id="13" name="Picture 12" descr="A picture containing text&#10;&#10;Description automatically generated">
              <a:extLst>
                <a:ext uri="{FF2B5EF4-FFF2-40B4-BE49-F238E27FC236}">
                  <a16:creationId xmlns:a16="http://schemas.microsoft.com/office/drawing/2014/main" xmlns="" id="{D9DF92E6-CB70-4657-B729-267F986448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77" t="2160" r="1795" b="24162"/>
            <a:stretch/>
          </p:blipFill>
          <p:spPr>
            <a:xfrm>
              <a:off x="3935525" y="2630346"/>
              <a:ext cx="11658600" cy="768959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4" name="Picture 13" descr="A picture containing bell, music, yellow&#10;&#10;Description automatically generated">
              <a:extLst>
                <a:ext uri="{FF2B5EF4-FFF2-40B4-BE49-F238E27FC236}">
                  <a16:creationId xmlns:a16="http://schemas.microsoft.com/office/drawing/2014/main" xmlns="" id="{B4258F55-D794-465A-82AA-A41F2F7C437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4400" y="7153575"/>
              <a:ext cx="3653231" cy="209511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8" name="TextBox 8"/>
            <p:cNvSpPr txBox="1"/>
            <p:nvPr/>
          </p:nvSpPr>
          <p:spPr>
            <a:xfrm>
              <a:off x="2206364" y="253205"/>
              <a:ext cx="14683412" cy="152041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96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Chào</a:t>
              </a: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 </a:t>
              </a:r>
              <a:r>
                <a:rPr kumimoji="0" lang="en-US" sz="2667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mừng</a:t>
              </a: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 </a:t>
              </a:r>
              <a:r>
                <a:rPr kumimoji="0" lang="en-US" sz="2667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các</a:t>
              </a: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 </a:t>
              </a:r>
              <a:r>
                <a:rPr kumimoji="0" lang="en-US" sz="2667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em</a:t>
              </a: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 </a:t>
              </a:r>
              <a:r>
                <a:rPr kumimoji="0" lang="en-US" sz="2667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đến</a:t>
              </a: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 </a:t>
              </a:r>
              <a:r>
                <a:rPr kumimoji="0" lang="en-US" sz="2667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với</a:t>
              </a: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 </a:t>
              </a:r>
              <a:r>
                <a:rPr kumimoji="0" lang="en-US" sz="2667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trò</a:t>
              </a: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 </a:t>
              </a:r>
              <a:r>
                <a:rPr kumimoji="0" lang="en-US" sz="2667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chơi</a:t>
              </a:r>
              <a:endPara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gmar One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72EAEA1-B584-479F-877D-B3A3F9E5E63D}"/>
              </a:ext>
            </a:extLst>
          </p:cNvPr>
          <p:cNvSpPr txBox="1"/>
          <p:nvPr/>
        </p:nvSpPr>
        <p:spPr>
          <a:xfrm>
            <a:off x="5384800" y="495199"/>
            <a:ext cx="5029200" cy="6066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luten" pitchFamily="2" charset="0"/>
                <a:ea typeface="+mn-ea"/>
                <a:cs typeface="+mn-cs"/>
              </a:rPr>
              <a:t>Luật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luten" pitchFamily="2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luten" pitchFamily="2" charset="0"/>
                <a:ea typeface="+mn-ea"/>
                <a:cs typeface="+mn-cs"/>
              </a:rPr>
              <a:t>chơi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luten" pitchFamily="2" charset="0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0EA41672-59C3-4C16-9F79-01BAD6801610}"/>
              </a:ext>
            </a:extLst>
          </p:cNvPr>
          <p:cNvGrpSpPr/>
          <p:nvPr/>
        </p:nvGrpSpPr>
        <p:grpSpPr>
          <a:xfrm>
            <a:off x="1930400" y="584200"/>
            <a:ext cx="10558760" cy="6353233"/>
            <a:chOff x="2895600" y="876300"/>
            <a:chExt cx="15838140" cy="9529849"/>
          </a:xfrm>
        </p:grpSpPr>
        <p:pic>
          <p:nvPicPr>
            <p:cNvPr id="31" name="Content Placeholder 4" descr="Whiteboard&#10;&#10;Description automatically generated with medium confidence">
              <a:extLst>
                <a:ext uri="{FF2B5EF4-FFF2-40B4-BE49-F238E27FC236}">
                  <a16:creationId xmlns:a16="http://schemas.microsoft.com/office/drawing/2014/main" xmlns="" id="{30327312-0581-441E-964B-4D3F1A187A8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95600" y="876300"/>
              <a:ext cx="15838140" cy="9529849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CCDC9F06-F89F-458A-977B-B894AC4DBF6C}"/>
                </a:ext>
              </a:extLst>
            </p:cNvPr>
            <p:cNvSpPr txBox="1"/>
            <p:nvPr/>
          </p:nvSpPr>
          <p:spPr>
            <a:xfrm>
              <a:off x="5187221" y="2757729"/>
              <a:ext cx="11524994" cy="58169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Gói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3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câu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hỏi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Nhiệm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vụ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của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các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bạn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là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trả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lời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các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câu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hỏi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trên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bảng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bằng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cách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chọn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đáp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án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A,B,C.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Bạn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nào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trả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lời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sai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một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câu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sẽ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bị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mất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quyền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trả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lời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những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câu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hỏi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sau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.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Bạn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nào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trả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lời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đúng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sẽ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nhận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được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một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món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quà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tinh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thần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thật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ý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nghĩa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.</a:t>
              </a:r>
            </a:p>
          </p:txBody>
        </p:sp>
      </p:grpSp>
      <p:pic>
        <p:nvPicPr>
          <p:cNvPr id="5" name="Picture 5">
            <a:extLst>
              <a:ext uri="{FF2B5EF4-FFF2-40B4-BE49-F238E27FC236}">
                <a16:creationId xmlns:a16="http://schemas.microsoft.com/office/drawing/2014/main" xmlns="" id="{80C83F77-FE44-41DA-867B-A88B271D060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757708">
            <a:off x="116482" y="1769197"/>
            <a:ext cx="2259101" cy="2244982"/>
          </a:xfrm>
          <a:prstGeom prst="rect">
            <a:avLst/>
          </a:prstGeom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xmlns="" id="{1D5B278C-2E2E-46E5-B96A-DB88C72A981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299893" y="3442855"/>
            <a:ext cx="2843713" cy="3494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009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3">
            <a:extLst>
              <a:ext uri="{FF2B5EF4-FFF2-40B4-BE49-F238E27FC236}">
                <a16:creationId xmlns:a16="http://schemas.microsoft.com/office/drawing/2014/main" xmlns="" id="{2676B225-E0F2-4DFB-8DD3-351A731D8B5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1339021">
            <a:off x="208633" y="2620098"/>
            <a:ext cx="2161811" cy="2107766"/>
          </a:xfrm>
          <a:prstGeom prst="rect">
            <a:avLst/>
          </a:prstGeom>
        </p:spPr>
      </p:pic>
      <p:pic>
        <p:nvPicPr>
          <p:cNvPr id="5" name="Content Placeholder 4" descr="Whiteboard&#10;&#10;Description automatically generated with medium confidence">
            <a:extLst>
              <a:ext uri="{FF2B5EF4-FFF2-40B4-BE49-F238E27FC236}">
                <a16:creationId xmlns:a16="http://schemas.microsoft.com/office/drawing/2014/main" xmlns="" id="{5D27581A-7E90-4862-B6A5-183EE566C4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099" y="295727"/>
            <a:ext cx="10662011" cy="6541142"/>
          </a:xfr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xmlns="" id="{0CAAB12A-37F4-42DB-8F93-BFC5FBCBF9E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861" y="64757"/>
            <a:ext cx="1424281" cy="1332243"/>
          </a:xfrm>
          <a:prstGeom prst="rect">
            <a:avLst/>
          </a:prstGeom>
        </p:spPr>
      </p:pic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xmlns="" id="{69FCD45F-B36D-4470-AFD8-CC073CFA0BC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247" y="1773280"/>
            <a:ext cx="7256883" cy="1368842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xmlns="" id="{3CEE157F-F975-4F0D-8346-69F2B4E3E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0424" y="2057039"/>
            <a:ext cx="6877051" cy="718622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</a:t>
            </a:r>
            <a:r>
              <a:rPr lang="en-US" sz="32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Dầu</a:t>
            </a:r>
            <a:r>
              <a:rPr lang="en-US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ăn</a:t>
            </a:r>
            <a:r>
              <a:rPr lang="en-US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2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mỡ</a:t>
            </a:r>
            <a:r>
              <a:rPr lang="en-US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đã</a:t>
            </a:r>
            <a:r>
              <a:rPr lang="en-US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dùng</a:t>
            </a:r>
            <a:r>
              <a:rPr lang="en-US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rồi</a:t>
            </a:r>
            <a:r>
              <a:rPr lang="en-US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nên</a:t>
            </a:r>
            <a:r>
              <a:rPr lang="en-US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đổ</a:t>
            </a:r>
            <a:r>
              <a:rPr lang="en-US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en-US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đâu</a:t>
            </a:r>
            <a:r>
              <a:rPr lang="en-US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pic>
        <p:nvPicPr>
          <p:cNvPr id="16" name="ĐỒNG HỒ ĐẾM NGƯỢC 5 GIÂY + CHUÔNG BÁO HẾT GIỜ">
            <a:hlinkClick r:id="" action="ppaction://media"/>
            <a:extLst>
              <a:ext uri="{FF2B5EF4-FFF2-40B4-BE49-F238E27FC236}">
                <a16:creationId xmlns:a16="http://schemas.microsoft.com/office/drawing/2014/main" xmlns="" id="{31058BD8-1582-493E-A3A0-D8BCFD7B5A3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96001" y="364266"/>
            <a:ext cx="986619" cy="775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72D5A9C1-FFF0-4AEA-93EB-54FE883D631E}"/>
              </a:ext>
            </a:extLst>
          </p:cNvPr>
          <p:cNvSpPr txBox="1"/>
          <p:nvPr/>
        </p:nvSpPr>
        <p:spPr>
          <a:xfrm>
            <a:off x="6750051" y="4057651"/>
            <a:ext cx="1920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7">
            <a:extLst>
              <a:ext uri="{FF2B5EF4-FFF2-40B4-BE49-F238E27FC236}">
                <a16:creationId xmlns:a16="http://schemas.microsoft.com/office/drawing/2014/main" xmlns="" id="{8558E840-760F-4D38-8E75-7184BDC6A98B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-52860" y="3613135"/>
            <a:ext cx="2587814" cy="318010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BB82C0B1-24FE-45E0-B3D6-7ACA28EC9B42}"/>
              </a:ext>
            </a:extLst>
          </p:cNvPr>
          <p:cNvSpPr txBox="1"/>
          <p:nvPr/>
        </p:nvSpPr>
        <p:spPr>
          <a:xfrm>
            <a:off x="3657600" y="4160938"/>
            <a:ext cx="70770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Đổ vào bồn rửa bát hoặc đường cống thải.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504738D6-7517-42A8-A752-DC4443206C13}"/>
              </a:ext>
            </a:extLst>
          </p:cNvPr>
          <p:cNvSpPr txBox="1"/>
          <p:nvPr/>
        </p:nvSpPr>
        <p:spPr>
          <a:xfrm>
            <a:off x="3705225" y="5109435"/>
            <a:ext cx="70485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C. Cho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cốc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chai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nhựa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túi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nilong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buộc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chặt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đặt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thùng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79199D13-84DD-4ED2-8588-BBF40795FA58}"/>
              </a:ext>
            </a:extLst>
          </p:cNvPr>
          <p:cNvSpPr txBox="1"/>
          <p:nvPr/>
        </p:nvSpPr>
        <p:spPr>
          <a:xfrm>
            <a:off x="3648075" y="3125915"/>
            <a:ext cx="67067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Liên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hệ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với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bên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thu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mua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tái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chế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dầu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mỡ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đã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qua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sử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dụng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3215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5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Whiteboard&#10;&#10;Description automatically generated with medium confidence">
            <a:extLst>
              <a:ext uri="{FF2B5EF4-FFF2-40B4-BE49-F238E27FC236}">
                <a16:creationId xmlns:a16="http://schemas.microsoft.com/office/drawing/2014/main" xmlns="" id="{4AA30FB6-EADF-4076-95B1-0A0830E33D4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402" y="541000"/>
            <a:ext cx="10713998" cy="6342400"/>
          </a:xfrm>
          <a:prstGeom prst="rect">
            <a:avLst/>
          </a:prstGeom>
        </p:spPr>
      </p:pic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xmlns="" id="{07B59B7A-EA1B-4A79-AEF0-839D9806C32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581" y="1872362"/>
            <a:ext cx="6642100" cy="191659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xmlns="" id="{7D18CA3D-8E3E-434F-B925-8369736AE888}"/>
              </a:ext>
            </a:extLst>
          </p:cNvPr>
          <p:cNvSpPr txBox="1">
            <a:spLocks/>
          </p:cNvSpPr>
          <p:nvPr/>
        </p:nvSpPr>
        <p:spPr>
          <a:xfrm>
            <a:off x="4045972" y="2396212"/>
            <a:ext cx="5649184" cy="7186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bỏ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pin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dùng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rồi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ở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E25663E-CAB2-44D0-81AB-FB7CBCAEA6E0}"/>
              </a:ext>
            </a:extLst>
          </p:cNvPr>
          <p:cNvSpPr txBox="1"/>
          <p:nvPr/>
        </p:nvSpPr>
        <p:spPr>
          <a:xfrm>
            <a:off x="3429000" y="5061510"/>
            <a:ext cx="77438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r>
              <a:rPr lang="vi-VN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Để riêng, đưa đến chỗ thu gom rác đọc hại.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ĐỒNG HỒ ĐẾM NGƯỢC 5 GIÂY + CHUÔNG BÁO HẾT GIỜ">
            <a:hlinkClick r:id="" action="ppaction://media"/>
            <a:extLst>
              <a:ext uri="{FF2B5EF4-FFF2-40B4-BE49-F238E27FC236}">
                <a16:creationId xmlns:a16="http://schemas.microsoft.com/office/drawing/2014/main" xmlns="" id="{F3E563AE-0D90-4F1D-94E8-1F124D4681F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96001" y="364266"/>
            <a:ext cx="986619" cy="775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24F63BD2-5424-4271-BBB0-D39CF4B90548}"/>
              </a:ext>
            </a:extLst>
          </p:cNvPr>
          <p:cNvSpPr txBox="1"/>
          <p:nvPr/>
        </p:nvSpPr>
        <p:spPr>
          <a:xfrm>
            <a:off x="6750051" y="4057651"/>
            <a:ext cx="1920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E618DD33-259F-4D10-8D04-BD2ABB7EB08E}"/>
              </a:ext>
            </a:extLst>
          </p:cNvPr>
          <p:cNvSpPr txBox="1"/>
          <p:nvPr/>
        </p:nvSpPr>
        <p:spPr>
          <a:xfrm>
            <a:off x="3467100" y="3991843"/>
            <a:ext cx="7581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Chôn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xuống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hoặc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vứt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xuống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4814806C-F97A-450F-BC99-00E25344BFCA}"/>
              </a:ext>
            </a:extLst>
          </p:cNvPr>
          <p:cNvSpPr txBox="1"/>
          <p:nvPr/>
        </p:nvSpPr>
        <p:spPr>
          <a:xfrm>
            <a:off x="3409951" y="4485218"/>
            <a:ext cx="56475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sọt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pic>
        <p:nvPicPr>
          <p:cNvPr id="17" name="Content Placeholder 4" descr="Icon&#10;&#10;Description automatically generated">
            <a:extLst>
              <a:ext uri="{FF2B5EF4-FFF2-40B4-BE49-F238E27FC236}">
                <a16:creationId xmlns:a16="http://schemas.microsoft.com/office/drawing/2014/main" xmlns="" id="{66C78AE5-35DA-416B-B86A-4301B6C2321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" y="42109"/>
            <a:ext cx="1394183" cy="1304091"/>
          </a:xfrm>
          <a:prstGeom prst="rect">
            <a:avLst/>
          </a:prstGeom>
        </p:spPr>
      </p:pic>
      <p:pic>
        <p:nvPicPr>
          <p:cNvPr id="18" name="Picture 7">
            <a:extLst>
              <a:ext uri="{FF2B5EF4-FFF2-40B4-BE49-F238E27FC236}">
                <a16:creationId xmlns:a16="http://schemas.microsoft.com/office/drawing/2014/main" xmlns="" id="{D55BBE90-796B-4B7E-A633-97D994809C25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03794" y="4447070"/>
            <a:ext cx="1790020" cy="2199717"/>
          </a:xfrm>
          <a:prstGeom prst="rect">
            <a:avLst/>
          </a:prstGeom>
        </p:spPr>
      </p:pic>
      <p:pic>
        <p:nvPicPr>
          <p:cNvPr id="19" name="Picture 3">
            <a:extLst>
              <a:ext uri="{FF2B5EF4-FFF2-40B4-BE49-F238E27FC236}">
                <a16:creationId xmlns:a16="http://schemas.microsoft.com/office/drawing/2014/main" xmlns="" id="{2541795C-4B85-4FE1-B828-0206B63A0369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1339021">
            <a:off x="695683" y="3718087"/>
            <a:ext cx="1495349" cy="1457965"/>
          </a:xfrm>
          <a:prstGeom prst="rect">
            <a:avLst/>
          </a:prstGeom>
        </p:spPr>
      </p:pic>
      <p:pic>
        <p:nvPicPr>
          <p:cNvPr id="20" name="Picture 7">
            <a:extLst>
              <a:ext uri="{FF2B5EF4-FFF2-40B4-BE49-F238E27FC236}">
                <a16:creationId xmlns:a16="http://schemas.microsoft.com/office/drawing/2014/main" xmlns="" id="{D8AD059B-E74C-4808-9242-3FD376C786D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67454" y="4432707"/>
            <a:ext cx="1790020" cy="2199717"/>
          </a:xfrm>
          <a:prstGeom prst="rect">
            <a:avLst/>
          </a:prstGeom>
        </p:spPr>
      </p:pic>
      <p:pic>
        <p:nvPicPr>
          <p:cNvPr id="21" name="Picture 7">
            <a:extLst>
              <a:ext uri="{FF2B5EF4-FFF2-40B4-BE49-F238E27FC236}">
                <a16:creationId xmlns:a16="http://schemas.microsoft.com/office/drawing/2014/main" xmlns="" id="{A566338B-7623-4578-BACA-71181A821DE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65751" y="4475192"/>
            <a:ext cx="1790020" cy="2199717"/>
          </a:xfrm>
          <a:prstGeom prst="rect">
            <a:avLst/>
          </a:prstGeom>
        </p:spPr>
      </p:pic>
      <p:pic>
        <p:nvPicPr>
          <p:cNvPr id="22" name="Picture 3">
            <a:extLst>
              <a:ext uri="{FF2B5EF4-FFF2-40B4-BE49-F238E27FC236}">
                <a16:creationId xmlns:a16="http://schemas.microsoft.com/office/drawing/2014/main" xmlns="" id="{2A3C6D04-7E74-4F6D-9184-526F909E0595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1339021">
            <a:off x="679154" y="3738055"/>
            <a:ext cx="1495349" cy="1457965"/>
          </a:xfrm>
          <a:prstGeom prst="rect">
            <a:avLst/>
          </a:prstGeom>
        </p:spPr>
      </p:pic>
      <p:pic>
        <p:nvPicPr>
          <p:cNvPr id="23" name="Picture 7">
            <a:extLst>
              <a:ext uri="{FF2B5EF4-FFF2-40B4-BE49-F238E27FC236}">
                <a16:creationId xmlns:a16="http://schemas.microsoft.com/office/drawing/2014/main" xmlns="" id="{773CCEF2-CF60-45D4-BB4F-A886D2ECF27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9221" y="3907374"/>
            <a:ext cx="2243389" cy="2908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507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5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heme/theme1.xml><?xml version="1.0" encoding="utf-8"?>
<a:theme xmlns:a="http://schemas.openxmlformats.org/drawingml/2006/main" name="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4pkxh1w2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4pkxh1w2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sác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mbria-Calibri">
      <a:majorFont>
        <a:latin typeface="Cambria" panose="02040503050406030204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ách" id="{877BFAE7-21A5-4197-A330-878F80FA6E6A}" vid="{8B9D040D-035C-49CE-B0ED-971D8B153DE6}"/>
    </a:ext>
  </a:extLst>
</a:theme>
</file>

<file path=ppt/theme/theme6.xml><?xml version="1.0" encoding="utf-8"?>
<a:theme xmlns:a="http://schemas.openxmlformats.org/drawingml/2006/main" name="1_sác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mbria-Calibri">
      <a:majorFont>
        <a:latin typeface="Cambria" panose="02040503050406030204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ách" id="{877BFAE7-21A5-4197-A330-878F80FA6E6A}" vid="{8B9D040D-035C-49CE-B0ED-971D8B153DE6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</TotalTime>
  <Words>402</Words>
  <Application>Microsoft Office PowerPoint</Application>
  <PresentationFormat>Widescreen</PresentationFormat>
  <Paragraphs>35</Paragraphs>
  <Slides>16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16</vt:i4>
      </vt:variant>
    </vt:vector>
  </HeadingPairs>
  <TitlesOfParts>
    <vt:vector size="40" baseType="lpstr">
      <vt:lpstr>宋体</vt:lpstr>
      <vt:lpstr>#9Slide07 IcielKoni</vt:lpstr>
      <vt:lpstr>Arial</vt:lpstr>
      <vt:lpstr>Baloo 2 ExtraBold</vt:lpstr>
      <vt:lpstr>Calibri</vt:lpstr>
      <vt:lpstr>Calibri Light</vt:lpstr>
      <vt:lpstr>Cambria</vt:lpstr>
      <vt:lpstr>Gluten</vt:lpstr>
      <vt:lpstr>LNTH-Kids  Chinese Font 1</vt:lpstr>
      <vt:lpstr>Muli Regular Bold</vt:lpstr>
      <vt:lpstr>Sigmar One</vt:lpstr>
      <vt:lpstr>黑体</vt:lpstr>
      <vt:lpstr>Tahoma</vt:lpstr>
      <vt:lpstr>Times New Roman</vt:lpstr>
      <vt:lpstr>Zilla Slab</vt:lpstr>
      <vt:lpstr>字魂59号-创粗黑</vt:lpstr>
      <vt:lpstr>思源黑体 CN Medium</vt:lpstr>
      <vt:lpstr>等线</vt:lpstr>
      <vt:lpstr>Office 主题</vt:lpstr>
      <vt:lpstr>1_Office 主题​​</vt:lpstr>
      <vt:lpstr>Office Theme</vt:lpstr>
      <vt:lpstr>Custom Design</vt:lpstr>
      <vt:lpstr>sách</vt:lpstr>
      <vt:lpstr>1_sách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Dầu ăn, mỡ đã dùng rồi nên đổ vào đâu?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Microsoft account</cp:lastModifiedBy>
  <cp:revision>29</cp:revision>
  <dcterms:created xsi:type="dcterms:W3CDTF">2022-12-30T23:59:29Z</dcterms:created>
  <dcterms:modified xsi:type="dcterms:W3CDTF">2023-04-14T05:54:16Z</dcterms:modified>
</cp:coreProperties>
</file>