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</p:sldMasterIdLst>
  <p:notesMasterIdLst>
    <p:notesMasterId r:id="rId17"/>
  </p:notesMasterIdLst>
  <p:sldIdLst>
    <p:sldId id="762" r:id="rId4"/>
    <p:sldId id="325" r:id="rId5"/>
    <p:sldId id="327" r:id="rId6"/>
    <p:sldId id="492" r:id="rId7"/>
    <p:sldId id="493" r:id="rId8"/>
    <p:sldId id="494" r:id="rId9"/>
    <p:sldId id="495" r:id="rId10"/>
    <p:sldId id="496" r:id="rId11"/>
    <p:sldId id="497" r:id="rId12"/>
    <p:sldId id="330" r:id="rId13"/>
    <p:sldId id="331" r:id="rId14"/>
    <p:sldId id="354" r:id="rId15"/>
    <p:sldId id="35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B0182FC8-223E-4B0E-8EFC-20D518BE57B3}"/>
    <pc:docChg chg="custSel addSld modSld sldOrd">
      <pc:chgData name="Thao Phuong" userId="dd1b873d0ed009f0" providerId="LiveId" clId="{B0182FC8-223E-4B0E-8EFC-20D518BE57B3}" dt="2023-04-21T02:36:37.048" v="45" actId="1076"/>
      <pc:docMkLst>
        <pc:docMk/>
      </pc:docMkLst>
      <pc:sldChg chg="delSp modSp mod delAnim">
        <pc:chgData name="Thao Phuong" userId="dd1b873d0ed009f0" providerId="LiveId" clId="{B0182FC8-223E-4B0E-8EFC-20D518BE57B3}" dt="2023-04-21T02:34:32.241" v="22" actId="20577"/>
        <pc:sldMkLst>
          <pc:docMk/>
          <pc:sldMk cId="2932460917" sldId="325"/>
        </pc:sldMkLst>
        <pc:spChg chg="mod">
          <ac:chgData name="Thao Phuong" userId="dd1b873d0ed009f0" providerId="LiveId" clId="{B0182FC8-223E-4B0E-8EFC-20D518BE57B3}" dt="2023-04-21T02:34:32.241" v="22" actId="20577"/>
          <ac:spMkLst>
            <pc:docMk/>
            <pc:sldMk cId="2932460917" sldId="325"/>
            <ac:spMk id="9" creationId="{00000000-0000-0000-0000-000000000000}"/>
          </ac:spMkLst>
        </pc:spChg>
        <pc:spChg chg="del">
          <ac:chgData name="Thao Phuong" userId="dd1b873d0ed009f0" providerId="LiveId" clId="{B0182FC8-223E-4B0E-8EFC-20D518BE57B3}" dt="2023-04-21T02:34:27.455" v="20" actId="478"/>
          <ac:spMkLst>
            <pc:docMk/>
            <pc:sldMk cId="2932460917" sldId="325"/>
            <ac:spMk id="18" creationId="{7291D4D3-762A-450E-BDA7-DCC8AA5CA3C0}"/>
          </ac:spMkLst>
        </pc:spChg>
      </pc:sldChg>
      <pc:sldChg chg="modSp add mod ord modTransition">
        <pc:chgData name="Thao Phuong" userId="dd1b873d0ed009f0" providerId="LiveId" clId="{B0182FC8-223E-4B0E-8EFC-20D518BE57B3}" dt="2023-04-21T02:36:37.048" v="45" actId="1076"/>
        <pc:sldMkLst>
          <pc:docMk/>
          <pc:sldMk cId="2188084738" sldId="762"/>
        </pc:sldMkLst>
        <pc:spChg chg="mod">
          <ac:chgData name="Thao Phuong" userId="dd1b873d0ed009f0" providerId="LiveId" clId="{B0182FC8-223E-4B0E-8EFC-20D518BE57B3}" dt="2023-04-21T02:36:33.971" v="44" actId="1076"/>
          <ac:spMkLst>
            <pc:docMk/>
            <pc:sldMk cId="2188084738" sldId="762"/>
            <ac:spMk id="6" creationId="{19C6FF74-A3CD-43E9-B936-B3D00B198B50}"/>
          </ac:spMkLst>
        </pc:spChg>
        <pc:spChg chg="mod">
          <ac:chgData name="Thao Phuong" userId="dd1b873d0ed009f0" providerId="LiveId" clId="{B0182FC8-223E-4B0E-8EFC-20D518BE57B3}" dt="2023-04-21T02:36:37.048" v="45" actId="1076"/>
          <ac:spMkLst>
            <pc:docMk/>
            <pc:sldMk cId="2188084738" sldId="762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6F226-6E3C-4C8E-B6DF-352D9A82B430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052BD-3FB8-4BAF-A637-ECC2AA9C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6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0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98786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32543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78800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49219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40788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78576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40213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96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0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6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4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8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713498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8062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542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AC79932D-1C4D-4CB1-83AD-BCACB707BCA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314324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7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4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2" y="215900"/>
            <a:ext cx="11375699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9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04152"/>
            <a:ext cx="7626668" cy="1470025"/>
          </a:xfrm>
        </p:spPr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859924"/>
            <a:ext cx="6280785" cy="1752600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7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9461" y="396386"/>
            <a:ext cx="120085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808467" y="1385015"/>
            <a:ext cx="4575066" cy="714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-113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32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712" y="2259836"/>
            <a:ext cx="12008575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Đạo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đức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An toàn khi tham gia các phương tiện </a:t>
            </a:r>
          </a:p>
          <a:p>
            <a:pPr algn="ctr">
              <a:defRPr/>
            </a:pPr>
            <a:r>
              <a:rPr lang="vi-VN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giao thông 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" y="-54851"/>
            <a:ext cx="111760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0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DB05416F-F8A3-4BB3-92B2-ABB34158D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549" y="454076"/>
            <a:ext cx="4897700" cy="373584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8AB12FC9-365E-4346-B363-E4C511985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500633" y="3276599"/>
            <a:ext cx="3314733" cy="3391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A3C04F-9B5A-4711-B4B0-0F0ADFB49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197" y="2201329"/>
            <a:ext cx="280440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98836"/>
      </p:ext>
    </p:extLst>
  </p:cSld>
  <p:clrMapOvr>
    <a:masterClrMapping/>
  </p:clrMapOvr>
  <p:transition spd="slow" advTm="3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xmlns="" id="{1F205D61-8823-43AB-804F-D4DC61D8300E}"/>
              </a:ext>
            </a:extLst>
          </p:cNvPr>
          <p:cNvSpPr/>
          <p:nvPr/>
        </p:nvSpPr>
        <p:spPr>
          <a:xfrm flipH="1">
            <a:off x="3325957" y="1914525"/>
            <a:ext cx="5675168" cy="2321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0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3113" y="2028825"/>
            <a:ext cx="6257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B050"/>
                </a:solidFill>
              </a:rPr>
              <a:t>Vẽ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hoặc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sưu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tầm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tranh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để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tuyên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truyền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với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bạn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bè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người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thân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về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các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quy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tắc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bộ</a:t>
            </a:r>
            <a:r>
              <a:rPr lang="en-US" sz="3600" b="1" dirty="0">
                <a:solidFill>
                  <a:srgbClr val="00B050"/>
                </a:solidFill>
              </a:rPr>
              <a:t> an </a:t>
            </a:r>
            <a:r>
              <a:rPr lang="en-US" sz="3600" b="1" dirty="0" err="1">
                <a:solidFill>
                  <a:srgbClr val="00B050"/>
                </a:solidFill>
              </a:rPr>
              <a:t>toàn</a:t>
            </a:r>
            <a:r>
              <a:rPr lang="en-US" sz="36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776911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990600" y="286689"/>
            <a:ext cx="9982199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xmlns="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352529-6F59-414D-AC00-EDA4CFE0B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318" y="1686659"/>
            <a:ext cx="3225064" cy="6462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4179" y="2512020"/>
            <a:ext cx="738933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An </a:t>
            </a:r>
            <a:r>
              <a:rPr lang="en-US" sz="3200" b="1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toàn</a:t>
            </a:r>
            <a:r>
              <a:rPr lang="en-US" sz="3200" b="1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khi</a:t>
            </a:r>
            <a:r>
              <a:rPr lang="en-US" sz="3200" b="1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tham</a:t>
            </a:r>
            <a:r>
              <a:rPr lang="en-US" sz="3200" b="1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gia</a:t>
            </a:r>
            <a:r>
              <a:rPr lang="en-US" sz="3200" b="1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3200" b="1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tiện</a:t>
            </a:r>
            <a:r>
              <a:rPr lang="en-US" sz="3200" b="1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b="1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giao</a:t>
            </a:r>
            <a:r>
              <a:rPr lang="en-US" sz="3200" b="1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0000"/>
                </a:solidFill>
              </a:rPr>
              <a:t>thông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(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Tiết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1)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897" y="292161"/>
            <a:ext cx="10239351" cy="1086885"/>
            <a:chOff x="1304949" y="512017"/>
            <a:chExt cx="9390836" cy="1086885"/>
          </a:xfrm>
        </p:grpSpPr>
        <p:grpSp>
          <p:nvGrpSpPr>
            <p:cNvPr id="3" name="Group 2"/>
            <p:cNvGrpSpPr/>
            <p:nvPr/>
          </p:nvGrpSpPr>
          <p:grpSpPr>
            <a:xfrm>
              <a:off x="1496216" y="512017"/>
              <a:ext cx="9199569" cy="1086885"/>
              <a:chOff x="1235349" y="785665"/>
              <a:chExt cx="9960347" cy="1086885"/>
            </a:xfrm>
          </p:grpSpPr>
          <p:sp>
            <p:nvSpPr>
              <p:cNvPr id="6" name="矩形 10"/>
              <p:cNvSpPr/>
              <p:nvPr/>
            </p:nvSpPr>
            <p:spPr>
              <a:xfrm>
                <a:off x="1235349" y="785665"/>
                <a:ext cx="9960347" cy="101518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84750" y="792254"/>
                <a:ext cx="9119365" cy="1080296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đồng tình hoặc không đồng tình với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vi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tranh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dưới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đây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Vì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FECF74-69A8-4318-866A-3750CEB9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314" y="4362450"/>
            <a:ext cx="2938285" cy="2385839"/>
          </a:xfrm>
          <a:prstGeom prst="rect">
            <a:avLst/>
          </a:prstGeom>
        </p:spPr>
      </p:pic>
      <p:pic>
        <p:nvPicPr>
          <p:cNvPr id="9" name="Picture 2" descr="https://f8-zpcloud.zdn.vn/4061055243418105087/4e459329d3e30ebd57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82" y="1398997"/>
            <a:ext cx="7049995" cy="258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f9-zpcloud.zdn.vn/7816936660563655911/48a143f5023fdf61862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82" y="3987283"/>
            <a:ext cx="7075002" cy="257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2047710" y="1638461"/>
            <a:ext cx="7028597" cy="3916908"/>
          </a:xfrm>
          <a:prstGeom prst="wedgeEllipseCallout">
            <a:avLst>
              <a:gd name="adj1" fmla="val 60526"/>
              <a:gd name="adj2" fmla="val 45427"/>
            </a:avLst>
          </a:prstGeom>
          <a:solidFill>
            <a:srgbClr val="00B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FF00"/>
                </a:solidFill>
              </a:rPr>
              <a:t>Đồng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tình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với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những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hành</a:t>
            </a:r>
            <a:r>
              <a:rPr lang="en-US" sz="3600" dirty="0">
                <a:solidFill>
                  <a:srgbClr val="FFFF00"/>
                </a:solidFill>
              </a:rPr>
              <a:t> vi </a:t>
            </a:r>
            <a:r>
              <a:rPr lang="en-US" sz="3600" dirty="0" err="1">
                <a:solidFill>
                  <a:srgbClr val="FFFF00"/>
                </a:solidFill>
              </a:rPr>
              <a:t>trong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tranh</a:t>
            </a:r>
            <a:r>
              <a:rPr lang="en-US" sz="3600" dirty="0">
                <a:solidFill>
                  <a:srgbClr val="FFFF00"/>
                </a:solidFill>
              </a:rPr>
              <a:t> 1,4; </a:t>
            </a:r>
            <a:r>
              <a:rPr lang="en-US" sz="3600" dirty="0" err="1">
                <a:solidFill>
                  <a:srgbClr val="FFFF00"/>
                </a:solidFill>
              </a:rPr>
              <a:t>không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đồng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tình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với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hành</a:t>
            </a:r>
            <a:r>
              <a:rPr lang="en-US" sz="3600" dirty="0">
                <a:solidFill>
                  <a:srgbClr val="FFFF00"/>
                </a:solidFill>
              </a:rPr>
              <a:t> vi </a:t>
            </a:r>
            <a:r>
              <a:rPr lang="en-US" sz="3600" dirty="0" err="1">
                <a:solidFill>
                  <a:srgbClr val="FFFF00"/>
                </a:solidFill>
              </a:rPr>
              <a:t>trong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tranh</a:t>
            </a:r>
            <a:r>
              <a:rPr lang="en-US" sz="3600" dirty="0">
                <a:solidFill>
                  <a:srgbClr val="FFFF00"/>
                </a:solidFill>
              </a:rPr>
              <a:t> 2,3</a:t>
            </a:r>
          </a:p>
        </p:txBody>
      </p:sp>
    </p:spTree>
    <p:extLst>
      <p:ext uri="{BB962C8B-B14F-4D97-AF65-F5344CB8AC3E}">
        <p14:creationId xmlns:p14="http://schemas.microsoft.com/office/powerpoint/2010/main" val="21901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897" y="292161"/>
            <a:ext cx="10239351" cy="1046534"/>
            <a:chOff x="1304949" y="512017"/>
            <a:chExt cx="9390836" cy="1046534"/>
          </a:xfrm>
        </p:grpSpPr>
        <p:grpSp>
          <p:nvGrpSpPr>
            <p:cNvPr id="3" name="Group 2"/>
            <p:cNvGrpSpPr/>
            <p:nvPr/>
          </p:nvGrpSpPr>
          <p:grpSpPr>
            <a:xfrm>
              <a:off x="1496216" y="512017"/>
              <a:ext cx="9199569" cy="1015187"/>
              <a:chOff x="1235349" y="785665"/>
              <a:chExt cx="9960347" cy="1015187"/>
            </a:xfrm>
          </p:grpSpPr>
          <p:sp>
            <p:nvSpPr>
              <p:cNvPr id="6" name="矩形 10"/>
              <p:cNvSpPr/>
              <p:nvPr/>
            </p:nvSpPr>
            <p:spPr>
              <a:xfrm>
                <a:off x="1235349" y="785665"/>
                <a:ext cx="9960347" cy="101518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84750" y="792254"/>
                <a:ext cx="9119365" cy="563231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đồng tình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với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1,4</a:t>
                </a:r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9" name="Picture 2" descr="https://f8-zpcloud.zdn.vn/4061055243418105087/4e459329d3e30ebd57f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3" b="4829"/>
          <a:stretch/>
        </p:blipFill>
        <p:spPr bwMode="auto">
          <a:xfrm>
            <a:off x="618980" y="1587930"/>
            <a:ext cx="3366887" cy="246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f9-zpcloud.zdn.vn/7816936660563655911/48a143f5023fdf6186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1" t="-1" b="-3990"/>
          <a:stretch/>
        </p:blipFill>
        <p:spPr bwMode="auto">
          <a:xfrm>
            <a:off x="635979" y="4134707"/>
            <a:ext cx="3462456" cy="267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F096095-040C-474C-8133-C1038AD4FB82}"/>
              </a:ext>
            </a:extLst>
          </p:cNvPr>
          <p:cNvSpPr/>
          <p:nvPr/>
        </p:nvSpPr>
        <p:spPr>
          <a:xfrm flipH="1">
            <a:off x="4398500" y="1692370"/>
            <a:ext cx="6935894" cy="2057315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ì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tuân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F096095-040C-474C-8133-C1038AD4FB82}"/>
              </a:ext>
            </a:extLst>
          </p:cNvPr>
          <p:cNvSpPr/>
          <p:nvPr/>
        </p:nvSpPr>
        <p:spPr>
          <a:xfrm flipH="1">
            <a:off x="4398500" y="4299093"/>
            <a:ext cx="6935894" cy="1564872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vỉa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hè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tuân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thủ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6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897" y="292161"/>
            <a:ext cx="10239351" cy="1046534"/>
            <a:chOff x="1304949" y="512017"/>
            <a:chExt cx="9390836" cy="1046534"/>
          </a:xfrm>
        </p:grpSpPr>
        <p:grpSp>
          <p:nvGrpSpPr>
            <p:cNvPr id="3" name="Group 2"/>
            <p:cNvGrpSpPr/>
            <p:nvPr/>
          </p:nvGrpSpPr>
          <p:grpSpPr>
            <a:xfrm>
              <a:off x="1496216" y="512017"/>
              <a:ext cx="9199569" cy="1015187"/>
              <a:chOff x="1235349" y="785665"/>
              <a:chExt cx="9960347" cy="1015187"/>
            </a:xfrm>
          </p:grpSpPr>
          <p:sp>
            <p:nvSpPr>
              <p:cNvPr id="6" name="矩形 10"/>
              <p:cNvSpPr/>
              <p:nvPr/>
            </p:nvSpPr>
            <p:spPr>
              <a:xfrm>
                <a:off x="1235349" y="785665"/>
                <a:ext cx="9960347" cy="101518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84750" y="792254"/>
                <a:ext cx="9119365" cy="563231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không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đồng tình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với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2,3</a:t>
                </a:r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9" name="Picture 2" descr="https://f8-zpcloud.zdn.vn/4061055243418105087/4e459329d3e30ebd57f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6" t="-1054" r="3847" b="5883"/>
          <a:stretch/>
        </p:blipFill>
        <p:spPr bwMode="auto">
          <a:xfrm>
            <a:off x="1153022" y="1465505"/>
            <a:ext cx="3366887" cy="246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f9-zpcloud.zdn.vn/7816936660563655911/48a143f5023fdf6186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-2656" r="49961" b="-1335"/>
          <a:stretch/>
        </p:blipFill>
        <p:spPr bwMode="auto">
          <a:xfrm>
            <a:off x="1105237" y="3928824"/>
            <a:ext cx="3462456" cy="267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096095-040C-474C-8133-C1038AD4FB82}"/>
              </a:ext>
            </a:extLst>
          </p:cNvPr>
          <p:cNvSpPr/>
          <p:nvPr/>
        </p:nvSpPr>
        <p:spPr>
          <a:xfrm flipH="1">
            <a:off x="4726046" y="1692370"/>
            <a:ext cx="6935894" cy="1564872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tuân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F096095-040C-474C-8133-C1038AD4FB82}"/>
              </a:ext>
            </a:extLst>
          </p:cNvPr>
          <p:cNvSpPr/>
          <p:nvPr/>
        </p:nvSpPr>
        <p:spPr>
          <a:xfrm flipH="1">
            <a:off x="4726046" y="4189911"/>
            <a:ext cx="6935894" cy="2057315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vượt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tuân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thủ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2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799" y="273289"/>
            <a:ext cx="9183871" cy="7109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2498" y="129582"/>
            <a:ext cx="10239351" cy="888377"/>
            <a:chOff x="1304949" y="670174"/>
            <a:chExt cx="9390836" cy="888377"/>
          </a:xfrm>
        </p:grpSpPr>
        <p:grpSp>
          <p:nvGrpSpPr>
            <p:cNvPr id="4" name="Group 3"/>
            <p:cNvGrpSpPr/>
            <p:nvPr/>
          </p:nvGrpSpPr>
          <p:grpSpPr>
            <a:xfrm>
              <a:off x="1496216" y="813881"/>
              <a:ext cx="9199569" cy="713323"/>
              <a:chOff x="1235349" y="1087529"/>
              <a:chExt cx="9960347" cy="713323"/>
            </a:xfrm>
          </p:grpSpPr>
          <p:sp>
            <p:nvSpPr>
              <p:cNvPr id="7" name="矩形 10"/>
              <p:cNvSpPr/>
              <p:nvPr/>
            </p:nvSpPr>
            <p:spPr>
              <a:xfrm>
                <a:off x="1235349" y="1147615"/>
                <a:ext cx="9960347" cy="65323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003666" y="1087529"/>
                <a:ext cx="9119365" cy="710964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sẽ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làm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tình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huống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dưới đây: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050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69"/>
          <a:stretch/>
        </p:blipFill>
        <p:spPr bwMode="auto">
          <a:xfrm>
            <a:off x="474173" y="1650377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7"/>
          <a:stretch/>
        </p:blipFill>
        <p:spPr bwMode="auto">
          <a:xfrm>
            <a:off x="6169572" y="1650376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8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799" y="273289"/>
            <a:ext cx="9183871" cy="7109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2498" y="129582"/>
            <a:ext cx="10239351" cy="888377"/>
            <a:chOff x="1304949" y="670174"/>
            <a:chExt cx="9390836" cy="888377"/>
          </a:xfrm>
        </p:grpSpPr>
        <p:grpSp>
          <p:nvGrpSpPr>
            <p:cNvPr id="4" name="Group 3"/>
            <p:cNvGrpSpPr/>
            <p:nvPr/>
          </p:nvGrpSpPr>
          <p:grpSpPr>
            <a:xfrm>
              <a:off x="1496216" y="813881"/>
              <a:ext cx="9199569" cy="713323"/>
              <a:chOff x="1235349" y="1087529"/>
              <a:chExt cx="9960347" cy="713323"/>
            </a:xfrm>
          </p:grpSpPr>
          <p:sp>
            <p:nvSpPr>
              <p:cNvPr id="7" name="矩形 10"/>
              <p:cNvSpPr/>
              <p:nvPr/>
            </p:nvSpPr>
            <p:spPr>
              <a:xfrm>
                <a:off x="1235349" y="1147615"/>
                <a:ext cx="9960347" cy="65323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003666" y="1087529"/>
                <a:ext cx="9119365" cy="710964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sẽ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gì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dưới đây: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050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69"/>
          <a:stretch/>
        </p:blipFill>
        <p:spPr bwMode="auto">
          <a:xfrm>
            <a:off x="474173" y="1650377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096095-040C-474C-8133-C1038AD4FB82}"/>
              </a:ext>
            </a:extLst>
          </p:cNvPr>
          <p:cNvSpPr/>
          <p:nvPr/>
        </p:nvSpPr>
        <p:spPr>
          <a:xfrm flipH="1">
            <a:off x="6226234" y="1978120"/>
            <a:ext cx="5237885" cy="304220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799" y="273289"/>
            <a:ext cx="9183871" cy="7109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2498" y="129582"/>
            <a:ext cx="10239351" cy="888377"/>
            <a:chOff x="1304949" y="670174"/>
            <a:chExt cx="9390836" cy="888377"/>
          </a:xfrm>
        </p:grpSpPr>
        <p:grpSp>
          <p:nvGrpSpPr>
            <p:cNvPr id="4" name="Group 3"/>
            <p:cNvGrpSpPr/>
            <p:nvPr/>
          </p:nvGrpSpPr>
          <p:grpSpPr>
            <a:xfrm>
              <a:off x="1496216" y="813881"/>
              <a:ext cx="9199569" cy="713323"/>
              <a:chOff x="1235349" y="1087529"/>
              <a:chExt cx="9960347" cy="713323"/>
            </a:xfrm>
          </p:grpSpPr>
          <p:sp>
            <p:nvSpPr>
              <p:cNvPr id="7" name="矩形 10"/>
              <p:cNvSpPr/>
              <p:nvPr/>
            </p:nvSpPr>
            <p:spPr>
              <a:xfrm>
                <a:off x="1235349" y="1147615"/>
                <a:ext cx="9960347" cy="65323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003666" y="1087529"/>
                <a:ext cx="9119365" cy="710964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sẽ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gì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dưới đây: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3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7"/>
          <a:stretch/>
        </p:blipFill>
        <p:spPr bwMode="auto">
          <a:xfrm>
            <a:off x="474173" y="1868740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096095-040C-474C-8133-C1038AD4FB82}"/>
              </a:ext>
            </a:extLst>
          </p:cNvPr>
          <p:cNvSpPr/>
          <p:nvPr/>
        </p:nvSpPr>
        <p:spPr>
          <a:xfrm flipH="1">
            <a:off x="6226234" y="1978120"/>
            <a:ext cx="5237885" cy="2549757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vỉa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hè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53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403</Words>
  <Application>Microsoft Office PowerPoint</Application>
  <PresentationFormat>Widescreen</PresentationFormat>
  <Paragraphs>32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Calibri</vt:lpstr>
      <vt:lpstr>Chango</vt:lpstr>
      <vt:lpstr>LNTH-Kids  Chinese Font 1</vt:lpstr>
      <vt:lpstr>SVN-Hole Hearted</vt:lpstr>
      <vt:lpstr>Times New Roman</vt:lpstr>
      <vt:lpstr>UTM Showcard</vt:lpstr>
      <vt:lpstr>Wingdings</vt:lpstr>
      <vt:lpstr>Zilla Slab</vt:lpstr>
      <vt:lpstr>字魂64号-萌趣软糖体</vt:lpstr>
      <vt:lpstr>等线</vt:lpstr>
      <vt:lpstr>等线 Light</vt:lpstr>
      <vt:lpstr>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27</cp:revision>
  <dcterms:created xsi:type="dcterms:W3CDTF">2022-10-29T12:15:13Z</dcterms:created>
  <dcterms:modified xsi:type="dcterms:W3CDTF">2023-04-21T05:50:16Z</dcterms:modified>
</cp:coreProperties>
</file>