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31" r:id="rId3"/>
    <p:sldMasterId id="2147483753" r:id="rId4"/>
    <p:sldMasterId id="2147483765" r:id="rId5"/>
    <p:sldMasterId id="2147483780" r:id="rId6"/>
    <p:sldMasterId id="2147483852" r:id="rId7"/>
    <p:sldMasterId id="2147483887" r:id="rId8"/>
    <p:sldMasterId id="2147483900" r:id="rId9"/>
  </p:sldMasterIdLst>
  <p:notesMasterIdLst>
    <p:notesMasterId r:id="rId26"/>
  </p:notesMasterIdLst>
  <p:sldIdLst>
    <p:sldId id="1552" r:id="rId10"/>
    <p:sldId id="2650" r:id="rId11"/>
    <p:sldId id="2658" r:id="rId12"/>
    <p:sldId id="2642" r:id="rId13"/>
    <p:sldId id="2687" r:id="rId14"/>
    <p:sldId id="2688" r:id="rId15"/>
    <p:sldId id="2689" r:id="rId16"/>
    <p:sldId id="2690" r:id="rId17"/>
    <p:sldId id="272" r:id="rId18"/>
    <p:sldId id="269" r:id="rId19"/>
    <p:sldId id="2691" r:id="rId20"/>
    <p:sldId id="2660" r:id="rId21"/>
    <p:sldId id="2661" r:id="rId22"/>
    <p:sldId id="341" r:id="rId23"/>
    <p:sldId id="530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03152"/>
    <a:srgbClr val="787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2443" autoAdjust="0"/>
  </p:normalViewPr>
  <p:slideViewPr>
    <p:cSldViewPr snapToGrid="0">
      <p:cViewPr varScale="1">
        <p:scale>
          <a:sx n="67" d="100"/>
          <a:sy n="67" d="100"/>
        </p:scale>
        <p:origin x="8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22/3/2023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479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396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54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19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34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B9F07B88-9FAE-C235-BCB1-1D3575CC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C2A7F350-F3EF-E43C-5494-3446F344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23108062-74EF-8825-2636-1863EAA9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7D1324ED-BA70-4FBB-9FF1-4EC7BA4A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1184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8E8184BA-00AB-FBB6-1C0D-8ECB1284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AE42D0A-EF65-481B-995D-57E7EDF1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EAC5C77-1A7F-8F78-9B54-E5D48B20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ADE816D8-0333-41CF-8E5A-0A8FCDDDB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52558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567A9775-7B26-E654-5B2E-96AF7977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04C5E176-2791-FAB4-17B5-74F4C8E5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48BFECAA-C547-4462-F80D-08A534F8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7AF6A29-2F2A-4477-80EC-A3E15D8D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10285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1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8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2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8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15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067845F4-FE2F-6AFD-7A40-DE96FB32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E0673716-C222-426E-99DE-1DCF70F2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689069F-D50F-4F7D-F19F-F68626EB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808B8DF-F501-494F-B9CF-0981AF7ED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36429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14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0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10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52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00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107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72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207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098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70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3018DFA9-A280-4330-8361-858C9688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C29E4E8-B550-EE28-791B-CACA3702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E20545A-277E-47E3-85C5-17CCFB18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EBC9BD06-EFFE-44FF-8EF4-C248CA08F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42098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259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7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6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3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8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5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3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7CBB3DD-FD7A-5822-EE1E-C0D35EF5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14C0549-7D97-5C59-A62C-68ED8385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32F48294-8C43-FBC2-8E10-41F3A50B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E9F2CF1-7716-4C35-9FD5-A56E3B96F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6459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7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4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355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267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19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5440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1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2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5885A3AA-99D0-ABD7-6CBC-CFFA258B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A12BFC77-6632-FF57-96D5-1AEA0ADB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57F35521-DE2F-9B33-42AC-E9E26CB1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344E59AD-7117-4478-BA9B-C85A5B61F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35861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2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485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221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474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2862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62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4652-335E-479C-827D-F30C70914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404D0-8047-4708-97F1-7055D649B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97F2-5935-4033-8247-66A1C3F0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BEBD7-D6D7-49D7-B2F3-4A49A433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B837-DC7B-445B-A3CB-BEC87901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371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1AF6-D32C-4FB6-8536-653067BA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99241-C1A3-4967-956B-24A124B6B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48E1-0D67-4156-AD39-3D6BA8AF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BD2E-322A-4A3A-A44E-BB6B6811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7C06-E39C-4320-950A-6A7666CC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824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795C-9C2A-4867-9D5E-66579D6C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32E91-2DB4-48AF-A3E5-0F1981EC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23EE7-0B29-498C-B68F-82EAA212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1081A-D6B1-4403-9083-DACA50C9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0FEA-ED50-4101-9857-10A4C3A8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4102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F9B1-EB80-4F5F-ABE8-443AE577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A4F77-E909-4FF9-B6DF-C05F6FC35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87D7-3621-4C27-A57A-D2A0A1FD4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3C1DF-6F30-4879-80E7-15BEBD4F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28261-FF27-4609-A078-F00343C4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1E30-E8FD-4449-AC1B-655C4D1F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4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03FA0E2A-4C14-9514-56E4-55ACEF82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BDFCD1B5-0C91-00EA-D2E8-FBF44CD1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EBA2B70D-E8B4-D568-F6E5-D8877A46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A08FDA3-8579-4445-923A-B756C86D5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7702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7824-8421-44BE-87E9-EB5AE448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C0A88-9894-4A27-BB3F-9A6B91B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32F0A-34A9-4896-9607-B95D1D7E7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BB0D2-C263-40D6-A126-3721B0CEA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AEA8E-B010-498E-A355-971EB77C2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1BB1-32EF-4599-BB4D-F79EDB3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4959C-E1FD-4689-93DF-AFBCF1DB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5F489-BE8B-4AAF-8277-5E6F4014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794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4E5F-9A45-46BB-93AE-CECCADA2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EB94B-BB27-4998-90F5-D52BA3A2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3C394-DEA9-4F49-85E2-70EF09BE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0026C-9279-4895-BCD0-09980CEF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325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BB83E-EE55-41B8-8D6D-0BFB2235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DF2B3-A15D-4B29-A678-F767F521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81A85-6151-49C9-B2EE-E206D4E7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7320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FBAF-499C-4852-A8D9-436743CF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7DB60-F3C5-458F-8163-F44FB237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C7690-9131-4292-B543-D62BACB16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CCC2E-0F66-4D21-A042-2C93F692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5FBD2-9A8F-4E02-9FC4-5819B09D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A5A06-3387-4011-9024-07EC8AB9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63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5B32-DC11-4ED7-AC00-E1B50F07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09A1BF-9060-4870-BC88-4F8CF9BFF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4C31E-1A0D-415D-902F-F1D1F6CBA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E52E3-7863-4446-893D-43EF6E39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F987B-276B-4BAC-88C9-9BCCE03C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D75C-DBD5-40B5-A174-CE11C6DD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811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B0080-3D14-46A9-B593-799C4D00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6BDBD-F820-4E2B-B190-7F57C3DF1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F6411-76AA-4491-A5DC-87319F8C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DC52F-A919-44F3-87BB-123217B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77DB2-6C05-4D68-A4F8-83E1DE49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416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2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4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1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077E6C8F-8034-1652-A935-F0D7CD8C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F6B0E385-7408-136B-6427-83C1D98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99057537-2B36-C7E1-4B17-40103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2ADE454-D162-4043-A4DB-BCFAD9B56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3281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49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4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4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5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4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1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2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323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969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D2A7C602-B24F-2C50-EDC9-44DD4A9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687C7AF8-F6CB-DC22-469A-70ADE97F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DF851B90-9AE3-BFBC-72BE-596BB694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CA7788F2-A154-47AE-9B3D-852CEC15B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7580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5647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6369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4515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4173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4103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0430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3293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4286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5247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031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9E676FC5-BD69-B3BF-D4C5-B436B197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F02E1698-90E7-8A80-C34F-CBAA10F0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CBBC73A8-71BF-48BF-D5A4-2C00E258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305A491-1DF0-4778-AF9B-B00FC946E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03204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30.jpe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3B53F035-2629-4347-9C25-26E36FE04A3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004" y="166220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ơi giữ chỗ cho Tiêu đề 1">
            <a:extLst>
              <a:ext uri="{FF2B5EF4-FFF2-40B4-BE49-F238E27FC236}">
                <a16:creationId xmlns:a16="http://schemas.microsoft.com/office/drawing/2014/main" id="{82500725-6D51-96EC-9402-4A116DD09D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43" name="Nơi giữ chỗ cho Văn bản 2">
            <a:extLst>
              <a:ext uri="{FF2B5EF4-FFF2-40B4-BE49-F238E27FC236}">
                <a16:creationId xmlns:a16="http://schemas.microsoft.com/office/drawing/2014/main" id="{AAD5E93C-4BBB-8F60-8E8B-599B27DCF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A9695C5B-8C4F-2467-8996-357C5ADB9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D08AB434-8341-87A4-06A1-721B6ADB9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C1CAFA3-CD03-2568-814D-111017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1618C514-030C-4D6E-AA37-315349A83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86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6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3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2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F61FBA3-6DF6-45C7-8558-4CF7643A6F0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539" y="451586"/>
            <a:ext cx="1200550" cy="12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3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9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58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37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28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9091"/>
            <a:ext cx="12191999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Nghe –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Bản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em</a:t>
            </a:r>
            <a:endParaRPr kumimoji="0" lang="en-US" altLang="en-AI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1B699-2B27-F16D-54BB-1EE8B6F87E98}"/>
              </a:ext>
            </a:extLst>
          </p:cNvPr>
          <p:cNvSpPr txBox="1"/>
          <p:nvPr/>
        </p:nvSpPr>
        <p:spPr>
          <a:xfrm>
            <a:off x="-1789043" y="72580"/>
            <a:ext cx="1789043" cy="16667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sp>
        <p:nvSpPr>
          <p:cNvPr id="12" name="Rectangle: Rounded Corners 86016">
            <a:extLst>
              <a:ext uri="{FF2B5EF4-FFF2-40B4-BE49-F238E27FC236}">
                <a16:creationId xmlns:a16="http://schemas.microsoft.com/office/drawing/2014/main" id="{B20B3EDB-A3A3-61A1-7D0D-94B105F9EAA5}"/>
              </a:ext>
            </a:extLst>
          </p:cNvPr>
          <p:cNvSpPr/>
          <p:nvPr/>
        </p:nvSpPr>
        <p:spPr>
          <a:xfrm>
            <a:off x="7180924" y="5311447"/>
            <a:ext cx="2359951" cy="822305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07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79681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2185989" y="165646"/>
            <a:ext cx="9658350" cy="1070397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2825604" y="363382"/>
            <a:ext cx="836959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tiếng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thích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hợp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ô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vuông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thuỷ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triều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triều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đại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chuộng</a:t>
            </a: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che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	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ngại</a:t>
            </a: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0470" y="2938683"/>
            <a:ext cx="1243203" cy="109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3876" y="2938684"/>
            <a:ext cx="1265403" cy="128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6008" y="2904407"/>
            <a:ext cx="1361847" cy="121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5215" y="2957454"/>
            <a:ext cx="1258919" cy="127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9307" y="4131374"/>
            <a:ext cx="1145524" cy="11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356" y="3986171"/>
            <a:ext cx="1348577" cy="13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05194" y="4054795"/>
            <a:ext cx="1265404" cy="12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0801" y="4115334"/>
            <a:ext cx="1145524" cy="11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CDDD10-7335-1703-2709-36A99D23F75C}"/>
              </a:ext>
            </a:extLst>
          </p:cNvPr>
          <p:cNvSpPr/>
          <p:nvPr/>
        </p:nvSpPr>
        <p:spPr>
          <a:xfrm>
            <a:off x="-1828800" y="0"/>
            <a:ext cx="1781174" cy="19859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Chọn </a:t>
            </a: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ch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hoặc </a:t>
            </a: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tr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thay cho bông hoa.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ta.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3964" y="2305050"/>
            <a:ext cx="49241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2776" y="2339201"/>
            <a:ext cx="514795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4749" y="3448512"/>
            <a:ext cx="393791" cy="4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5133" y="3398351"/>
            <a:ext cx="514795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6C76FC-FAB6-5464-5733-02EC29CB5E99}"/>
              </a:ext>
            </a:extLst>
          </p:cNvPr>
          <p:cNvSpPr/>
          <p:nvPr/>
        </p:nvSpPr>
        <p:spPr>
          <a:xfrm>
            <a:off x="-1828800" y="0"/>
            <a:ext cx="1781174" cy="19859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9846" y="270254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2783" y="710659"/>
            <a:ext cx="4924139" cy="851297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1075586" y="1733488"/>
            <a:ext cx="10043518" cy="416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5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tr/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39">
              <a:lnSpc>
                <a:spcPct val="150000"/>
              </a:lnSpc>
              <a:defRPr/>
            </a:pP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16587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   </a:t>
            </a:r>
            <a:r>
              <a:rPr lang="en-US" altLang="en-US" sz="29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   </a:t>
            </a:r>
            <a:r>
              <a:rPr lang="en-US" altLang="en-US" sz="29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2023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8580496" y="361830"/>
            <a:ext cx="3436004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em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97994" y="5460990"/>
            <a:ext cx="6082463" cy="9067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latin typeface="HP001 4 hàng" panose="020B0603050302020204" pitchFamily="34" charset="0"/>
                <a:ea typeface="字魂59号-创粗黑"/>
              </a:rPr>
              <a:t>(Theo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Nguyễn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Thái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Vận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4141240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sp>
        <p:nvSpPr>
          <p:cNvPr id="12" name="Rectangle: Rounded Corners 86016">
            <a:extLst>
              <a:ext uri="{FF2B5EF4-FFF2-40B4-BE49-F238E27FC236}">
                <a16:creationId xmlns:a16="http://schemas.microsoft.com/office/drawing/2014/main" id="{D25F427B-9402-E1F8-C239-F52DEACFE38F}"/>
              </a:ext>
            </a:extLst>
          </p:cNvPr>
          <p:cNvSpPr/>
          <p:nvPr/>
        </p:nvSpPr>
        <p:spPr>
          <a:xfrm>
            <a:off x="6567677" y="5117324"/>
            <a:ext cx="5448823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3033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sp>
        <p:nvSpPr>
          <p:cNvPr id="12" name="Rectangle: Rounded Corners 86016">
            <a:extLst>
              <a:ext uri="{FF2B5EF4-FFF2-40B4-BE49-F238E27FC236}">
                <a16:creationId xmlns:a16="http://schemas.microsoft.com/office/drawing/2014/main" id="{D25F427B-9402-E1F8-C239-F52DEACFE38F}"/>
              </a:ext>
            </a:extLst>
          </p:cNvPr>
          <p:cNvSpPr/>
          <p:nvPr/>
        </p:nvSpPr>
        <p:spPr>
          <a:xfrm>
            <a:off x="6567677" y="5117324"/>
            <a:ext cx="5448823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6008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sp>
        <p:nvSpPr>
          <p:cNvPr id="8" name="Rectangle: Rounded Corners 86016">
            <a:extLst>
              <a:ext uri="{FF2B5EF4-FFF2-40B4-BE49-F238E27FC236}">
                <a16:creationId xmlns:a16="http://schemas.microsoft.com/office/drawing/2014/main" id="{EB5187AC-B9C3-4942-FAF6-C1E895FEDF4D}"/>
              </a:ext>
            </a:extLst>
          </p:cNvPr>
          <p:cNvSpPr/>
          <p:nvPr/>
        </p:nvSpPr>
        <p:spPr>
          <a:xfrm>
            <a:off x="6400965" y="4870562"/>
            <a:ext cx="3991685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984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981815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4807607" y="2459605"/>
            <a:ext cx="610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789043" y="72580"/>
            <a:ext cx="1789043" cy="16667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8DF7C-E113-B03E-6B1E-28D34DF7B4A7}"/>
              </a:ext>
            </a:extLst>
          </p:cNvPr>
          <p:cNvSpPr/>
          <p:nvPr/>
        </p:nvSpPr>
        <p:spPr>
          <a:xfrm>
            <a:off x="3689614" y="2034123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94B4B-184C-75A7-2580-3802A42F0B86}"/>
              </a:ext>
            </a:extLst>
          </p:cNvPr>
          <p:cNvSpPr/>
          <p:nvPr/>
        </p:nvSpPr>
        <p:spPr>
          <a:xfrm>
            <a:off x="4445614" y="2029529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3" grpId="0"/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822</Words>
  <Application>Microsoft Office PowerPoint</Application>
  <PresentationFormat>Widescreen</PresentationFormat>
  <Paragraphs>147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Coiny</vt:lpstr>
      <vt:lpstr>Gloria Hallelujah</vt:lpstr>
      <vt:lpstr>HP001 4 hàng</vt:lpstr>
      <vt:lpstr>Pattaya</vt:lpstr>
      <vt:lpstr>Sriracha</vt:lpstr>
      <vt:lpstr>Times New Roman</vt:lpstr>
      <vt:lpstr>UVN Van Chuong Nang</vt:lpstr>
      <vt:lpstr>字魂59号-创粗黑</vt:lpstr>
      <vt:lpstr>字魂70号-灵悦黑体</vt:lpstr>
      <vt:lpstr>1_Office Theme</vt:lpstr>
      <vt:lpstr>Chủ đề của Office</vt:lpstr>
      <vt:lpstr>千图网海量PPT模板www.58pic.com​​</vt:lpstr>
      <vt:lpstr>2_Office Theme</vt:lpstr>
      <vt:lpstr>1_Office 主题​​</vt:lpstr>
      <vt:lpstr>3_Office Theme</vt:lpstr>
      <vt:lpstr>Custom Design</vt:lpstr>
      <vt:lpstr>1_Office 主题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83</cp:revision>
  <dcterms:created xsi:type="dcterms:W3CDTF">2022-08-30T23:57:02Z</dcterms:created>
  <dcterms:modified xsi:type="dcterms:W3CDTF">2023-03-22T15:09:16Z</dcterms:modified>
</cp:coreProperties>
</file>