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 id="2147483700" r:id="rId5"/>
  </p:sldMasterIdLst>
  <p:notesMasterIdLst>
    <p:notesMasterId r:id="rId22"/>
  </p:notesMasterIdLst>
  <p:sldIdLst>
    <p:sldId id="1552" r:id="rId6"/>
    <p:sldId id="257" r:id="rId7"/>
    <p:sldId id="259" r:id="rId8"/>
    <p:sldId id="258" r:id="rId9"/>
    <p:sldId id="278" r:id="rId10"/>
    <p:sldId id="260" r:id="rId11"/>
    <p:sldId id="261" r:id="rId12"/>
    <p:sldId id="263" r:id="rId13"/>
    <p:sldId id="262" r:id="rId14"/>
    <p:sldId id="279" r:id="rId15"/>
    <p:sldId id="270" r:id="rId16"/>
    <p:sldId id="288" r:id="rId17"/>
    <p:sldId id="290" r:id="rId18"/>
    <p:sldId id="291" r:id="rId19"/>
    <p:sldId id="276"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280"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17/3/2023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2023/3/17</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34314338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58624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2054630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963325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2023/3/17</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3852276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2023/3/17</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1382705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2023/3/17</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2210047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26785179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2023/3/17</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1544592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2121263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268049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691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17/03/2023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2023/3/17</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184787057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27</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669091"/>
            <a:ext cx="12191999"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3600" b="1" dirty="0" err="1">
                <a:solidFill>
                  <a:srgbClr val="FF0000"/>
                </a:solidFill>
                <a:latin typeface="Arial" panose="020B0604020202020204" pitchFamily="34" charset="0"/>
                <a:ea typeface="Zilla Slab"/>
                <a:cs typeface="Arial" panose="020B0604020202020204" pitchFamily="34" charset="0"/>
              </a:rPr>
              <a:t>Ôn</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tập</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giữa</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học</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kì</a:t>
            </a:r>
            <a:r>
              <a:rPr lang="en-US" altLang="en-AI" sz="3600" b="1" dirty="0">
                <a:solidFill>
                  <a:srgbClr val="FF0000"/>
                </a:solidFill>
                <a:latin typeface="Arial" panose="020B0604020202020204" pitchFamily="34" charset="0"/>
                <a:ea typeface="Zilla Slab"/>
                <a:cs typeface="Arial" panose="020B0604020202020204" pitchFamily="34" charset="0"/>
              </a:rPr>
              <a:t> 2 (</a:t>
            </a:r>
            <a:r>
              <a:rPr lang="en-US" altLang="en-AI" sz="3600" b="1" dirty="0" err="1">
                <a:solidFill>
                  <a:srgbClr val="FF0000"/>
                </a:solidFill>
                <a:latin typeface="Arial" panose="020B0604020202020204" pitchFamily="34" charset="0"/>
                <a:ea typeface="Zilla Slab"/>
                <a:cs typeface="Arial" panose="020B0604020202020204" pitchFamily="34" charset="0"/>
              </a:rPr>
              <a:t>Tiết</a:t>
            </a:r>
            <a:r>
              <a:rPr lang="en-US" altLang="en-AI" sz="3600" b="1" dirty="0">
                <a:solidFill>
                  <a:srgbClr val="FF0000"/>
                </a:solidFill>
                <a:latin typeface="Arial" panose="020B0604020202020204" pitchFamily="34" charset="0"/>
                <a:ea typeface="Zilla Slab"/>
                <a:cs typeface="Arial" panose="020B0604020202020204" pitchFamily="34" charset="0"/>
              </a:rPr>
              <a:t> 5)</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a:extLst>
                <a:ext uri="{FF2B5EF4-FFF2-40B4-BE49-F238E27FC236}">
                  <a16:creationId xmlns:a16="http://schemas.microsoft.com/office/drawing/2014/main"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616887" y="1601519"/>
            <a:ext cx="10917888" cy="2992614"/>
          </a:xfrm>
          <a:prstGeom prst="rect">
            <a:avLst/>
          </a:prstGeom>
        </p:spPr>
        <p:txBody>
          <a:bodyPr wrap="square">
            <a:spAutoFit/>
          </a:bodyPr>
          <a:lstStyle/>
          <a:p>
            <a:pPr lvl="0" indent="228600" algn="just">
              <a:lnSpc>
                <a:spcPct val="120000"/>
              </a:lnSpc>
            </a:pPr>
            <a:r>
              <a:rPr lang="en-US" sz="3200" b="1" dirty="0">
                <a:solidFill>
                  <a:srgbClr val="44546A">
                    <a:lumMod val="75000"/>
                  </a:srgbClr>
                </a:solidFill>
                <a:latin typeface="Cambria" panose="02040503050406030204" pitchFamily="18" charset="0"/>
                <a:ea typeface="Cambria" panose="02040503050406030204" pitchFamily="18" charset="0"/>
              </a:rPr>
              <a:t>- Đ</a:t>
            </a:r>
            <a:r>
              <a:rPr lang="vi-VN" sz="3200" b="1" dirty="0">
                <a:solidFill>
                  <a:srgbClr val="44546A">
                    <a:lumMod val="75000"/>
                  </a:srgbClr>
                </a:solidFill>
                <a:latin typeface="Cambria" panose="02040503050406030204" pitchFamily="18" charset="0"/>
                <a:ea typeface="Cambria" panose="02040503050406030204" pitchFamily="18" charset="0"/>
              </a:rPr>
              <a:t>ọc đúng các từ, câu, đọc to rõ ràng câu chuyện</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Biết đọc diễn cảm lời của nhân vật trong bài học; biết nghỉ hơi ở chỗ có dấu câu họặc chỗ ngắt nhịp thơ.</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Hiểu nội dung bài đọc. Biết bày tỏ suy nghĩ, tình cảm về nhân vật trong tác phẩm.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17</TotalTime>
  <Words>826</Words>
  <Application>Microsoft Office PowerPoint</Application>
  <PresentationFormat>Widescreen</PresentationFormat>
  <Paragraphs>30</Paragraphs>
  <Slides>16</Slides>
  <Notes>0</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16</vt:i4>
      </vt:variant>
    </vt:vector>
  </HeadingPairs>
  <TitlesOfParts>
    <vt:vector size="32" baseType="lpstr">
      <vt:lpstr>等线</vt:lpstr>
      <vt:lpstr>等线 Light</vt:lpstr>
      <vt:lpstr>Arial</vt:lpstr>
      <vt:lpstr>Calibri</vt:lpstr>
      <vt:lpstr>Calibri Light</vt:lpstr>
      <vt:lpstr>Cambria</vt:lpstr>
      <vt:lpstr>Coiny</vt:lpstr>
      <vt:lpstr>inpin heiti</vt:lpstr>
      <vt:lpstr>Times New Roman</vt:lpstr>
      <vt:lpstr>UVN Van Chuong Nang</vt:lpstr>
      <vt:lpstr>站酷快乐体2016修订版</vt:lpstr>
      <vt:lpstr>1_Office Theme</vt:lpstr>
      <vt:lpstr>Office 主题​​</vt:lpstr>
      <vt:lpstr>1_Office 主题​​</vt:lpstr>
      <vt:lpstr>2_Office 主题​​</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2023-01-01T00:58:55Z</dcterms:created>
  <dcterms:modified xsi:type="dcterms:W3CDTF">2023-03-17T02:59:32Z</dcterms:modified>
</cp:coreProperties>
</file>