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46" r:id="rId5"/>
  </p:sldMasterIdLst>
  <p:notesMasterIdLst>
    <p:notesMasterId r:id="rId13"/>
  </p:notesMasterIdLst>
  <p:sldIdLst>
    <p:sldId id="1552" r:id="rId6"/>
    <p:sldId id="311" r:id="rId7"/>
    <p:sldId id="313" r:id="rId8"/>
    <p:sldId id="256" r:id="rId9"/>
    <p:sldId id="317" r:id="rId10"/>
    <p:sldId id="329" r:id="rId11"/>
    <p:sldId id="31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16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473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873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4633925" y="4423298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4799053" y="4615839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964181" y="4819911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4628205" y="4423297"/>
            <a:ext cx="4367971" cy="1951952"/>
          </a:xfrm>
          <a:custGeom>
            <a:avLst/>
            <a:gdLst/>
            <a:ahLst/>
            <a:cxnLst/>
            <a:rect l="l" t="t" r="r" b="b"/>
            <a:pathLst>
              <a:path w="48116" h="21502" extrusionOk="0">
                <a:moveTo>
                  <a:pt x="23815" y="7225"/>
                </a:moveTo>
                <a:lnTo>
                  <a:pt x="23815" y="7225"/>
                </a:lnTo>
                <a:cubicBezTo>
                  <a:pt x="26522" y="7268"/>
                  <a:pt x="29229" y="7860"/>
                  <a:pt x="31703" y="8981"/>
                </a:cubicBezTo>
                <a:cubicBezTo>
                  <a:pt x="29208" y="7902"/>
                  <a:pt x="26522" y="7310"/>
                  <a:pt x="23815" y="7225"/>
                </a:cubicBezTo>
                <a:close/>
                <a:moveTo>
                  <a:pt x="24503" y="0"/>
                </a:moveTo>
                <a:cubicBezTo>
                  <a:pt x="23995" y="0"/>
                  <a:pt x="23477" y="12"/>
                  <a:pt x="22948" y="35"/>
                </a:cubicBezTo>
                <a:cubicBezTo>
                  <a:pt x="12711" y="479"/>
                  <a:pt x="6599" y="5935"/>
                  <a:pt x="3279" y="10419"/>
                </a:cubicBezTo>
                <a:cubicBezTo>
                  <a:pt x="1988" y="12153"/>
                  <a:pt x="889" y="14036"/>
                  <a:pt x="0" y="16024"/>
                </a:cubicBezTo>
                <a:lnTo>
                  <a:pt x="762" y="16489"/>
                </a:lnTo>
                <a:cubicBezTo>
                  <a:pt x="1121" y="16722"/>
                  <a:pt x="1460" y="16933"/>
                  <a:pt x="1819" y="17166"/>
                </a:cubicBezTo>
                <a:lnTo>
                  <a:pt x="1967" y="17271"/>
                </a:lnTo>
                <a:lnTo>
                  <a:pt x="2454" y="17589"/>
                </a:lnTo>
                <a:cubicBezTo>
                  <a:pt x="2961" y="17948"/>
                  <a:pt x="3469" y="18308"/>
                  <a:pt x="3955" y="18667"/>
                </a:cubicBezTo>
                <a:cubicBezTo>
                  <a:pt x="4611" y="19154"/>
                  <a:pt x="5245" y="19640"/>
                  <a:pt x="5880" y="20127"/>
                </a:cubicBezTo>
                <a:lnTo>
                  <a:pt x="5943" y="20169"/>
                </a:lnTo>
                <a:cubicBezTo>
                  <a:pt x="6493" y="20613"/>
                  <a:pt x="7064" y="21057"/>
                  <a:pt x="7635" y="21501"/>
                </a:cubicBezTo>
                <a:cubicBezTo>
                  <a:pt x="8122" y="20211"/>
                  <a:pt x="8735" y="18963"/>
                  <a:pt x="9454" y="17779"/>
                </a:cubicBezTo>
                <a:cubicBezTo>
                  <a:pt x="12612" y="12631"/>
                  <a:pt x="17183" y="10010"/>
                  <a:pt x="23049" y="10010"/>
                </a:cubicBezTo>
                <a:cubicBezTo>
                  <a:pt x="23232" y="10010"/>
                  <a:pt x="23417" y="10012"/>
                  <a:pt x="23603" y="10017"/>
                </a:cubicBezTo>
                <a:cubicBezTo>
                  <a:pt x="32274" y="10250"/>
                  <a:pt x="37245" y="14987"/>
                  <a:pt x="40776" y="20465"/>
                </a:cubicBezTo>
                <a:cubicBezTo>
                  <a:pt x="41242" y="20211"/>
                  <a:pt x="41707" y="19915"/>
                  <a:pt x="42151" y="19640"/>
                </a:cubicBezTo>
                <a:lnTo>
                  <a:pt x="42257" y="19577"/>
                </a:lnTo>
                <a:lnTo>
                  <a:pt x="42278" y="19556"/>
                </a:lnTo>
                <a:cubicBezTo>
                  <a:pt x="42468" y="19429"/>
                  <a:pt x="42638" y="19323"/>
                  <a:pt x="42807" y="19217"/>
                </a:cubicBezTo>
                <a:cubicBezTo>
                  <a:pt x="43209" y="18963"/>
                  <a:pt x="43589" y="18688"/>
                  <a:pt x="43991" y="18435"/>
                </a:cubicBezTo>
                <a:lnTo>
                  <a:pt x="44330" y="18202"/>
                </a:lnTo>
                <a:cubicBezTo>
                  <a:pt x="44964" y="17779"/>
                  <a:pt x="45599" y="17356"/>
                  <a:pt x="46233" y="16933"/>
                </a:cubicBezTo>
                <a:cubicBezTo>
                  <a:pt x="46445" y="16785"/>
                  <a:pt x="46677" y="16658"/>
                  <a:pt x="46910" y="16510"/>
                </a:cubicBezTo>
                <a:cubicBezTo>
                  <a:pt x="47291" y="16235"/>
                  <a:pt x="47692" y="16002"/>
                  <a:pt x="48115" y="15791"/>
                </a:cubicBezTo>
                <a:cubicBezTo>
                  <a:pt x="44178" y="8466"/>
                  <a:pt x="38370" y="0"/>
                  <a:pt x="24503" y="0"/>
                </a:cubicBezTo>
                <a:close/>
              </a:path>
            </a:pathLst>
          </a:custGeom>
          <a:solidFill>
            <a:srgbClr val="F3D557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4587901" y="4390617"/>
            <a:ext cx="4450489" cy="2034561"/>
          </a:xfrm>
          <a:custGeom>
            <a:avLst/>
            <a:gdLst/>
            <a:ahLst/>
            <a:cxnLst/>
            <a:rect l="l" t="t" r="r" b="b"/>
            <a:pathLst>
              <a:path w="49025" h="22412" extrusionOk="0">
                <a:moveTo>
                  <a:pt x="24259" y="7247"/>
                </a:moveTo>
                <a:lnTo>
                  <a:pt x="24237" y="7924"/>
                </a:lnTo>
                <a:cubicBezTo>
                  <a:pt x="26902" y="8030"/>
                  <a:pt x="29546" y="8622"/>
                  <a:pt x="32020" y="9658"/>
                </a:cubicBezTo>
                <a:lnTo>
                  <a:pt x="32295" y="9024"/>
                </a:lnTo>
                <a:cubicBezTo>
                  <a:pt x="29757" y="7903"/>
                  <a:pt x="27029" y="7289"/>
                  <a:pt x="24259" y="7247"/>
                </a:cubicBezTo>
                <a:close/>
                <a:moveTo>
                  <a:pt x="24961" y="698"/>
                </a:moveTo>
                <a:cubicBezTo>
                  <a:pt x="37841" y="698"/>
                  <a:pt x="43720" y="7989"/>
                  <a:pt x="48073" y="16024"/>
                </a:cubicBezTo>
                <a:cubicBezTo>
                  <a:pt x="47756" y="16193"/>
                  <a:pt x="47438" y="16384"/>
                  <a:pt x="47142" y="16574"/>
                </a:cubicBezTo>
                <a:cubicBezTo>
                  <a:pt x="46910" y="16701"/>
                  <a:pt x="46698" y="16849"/>
                  <a:pt x="46466" y="16997"/>
                </a:cubicBezTo>
                <a:lnTo>
                  <a:pt x="46191" y="17187"/>
                </a:lnTo>
                <a:cubicBezTo>
                  <a:pt x="45662" y="17526"/>
                  <a:pt x="45112" y="17906"/>
                  <a:pt x="44562" y="18266"/>
                </a:cubicBezTo>
                <a:lnTo>
                  <a:pt x="44541" y="18287"/>
                </a:lnTo>
                <a:lnTo>
                  <a:pt x="44203" y="18499"/>
                </a:lnTo>
                <a:cubicBezTo>
                  <a:pt x="43843" y="18752"/>
                  <a:pt x="43462" y="19006"/>
                  <a:pt x="43060" y="19281"/>
                </a:cubicBezTo>
                <a:lnTo>
                  <a:pt x="43018" y="19302"/>
                </a:lnTo>
                <a:lnTo>
                  <a:pt x="42532" y="19619"/>
                </a:lnTo>
                <a:lnTo>
                  <a:pt x="42384" y="19704"/>
                </a:lnTo>
                <a:cubicBezTo>
                  <a:pt x="42066" y="19916"/>
                  <a:pt x="41707" y="20148"/>
                  <a:pt x="41326" y="20360"/>
                </a:cubicBezTo>
                <a:cubicBezTo>
                  <a:pt x="38450" y="15961"/>
                  <a:pt x="33522" y="10271"/>
                  <a:pt x="24047" y="10039"/>
                </a:cubicBezTo>
                <a:cubicBezTo>
                  <a:pt x="23860" y="10034"/>
                  <a:pt x="23673" y="10031"/>
                  <a:pt x="23488" y="10031"/>
                </a:cubicBezTo>
                <a:cubicBezTo>
                  <a:pt x="17478" y="10031"/>
                  <a:pt x="12823" y="12697"/>
                  <a:pt x="9602" y="17970"/>
                </a:cubicBezTo>
                <a:cubicBezTo>
                  <a:pt x="8946" y="19027"/>
                  <a:pt x="8375" y="20148"/>
                  <a:pt x="7910" y="21290"/>
                </a:cubicBezTo>
                <a:cubicBezTo>
                  <a:pt x="7466" y="20952"/>
                  <a:pt x="7022" y="20613"/>
                  <a:pt x="6599" y="20254"/>
                </a:cubicBezTo>
                <a:lnTo>
                  <a:pt x="6535" y="20212"/>
                </a:lnTo>
                <a:cubicBezTo>
                  <a:pt x="5880" y="19704"/>
                  <a:pt x="5224" y="19218"/>
                  <a:pt x="4611" y="18752"/>
                </a:cubicBezTo>
                <a:cubicBezTo>
                  <a:pt x="4061" y="18350"/>
                  <a:pt x="3553" y="17991"/>
                  <a:pt x="3088" y="17674"/>
                </a:cubicBezTo>
                <a:cubicBezTo>
                  <a:pt x="2961" y="17589"/>
                  <a:pt x="2834" y="17505"/>
                  <a:pt x="2729" y="17420"/>
                </a:cubicBezTo>
                <a:lnTo>
                  <a:pt x="2454" y="17251"/>
                </a:lnTo>
                <a:cubicBezTo>
                  <a:pt x="2031" y="16955"/>
                  <a:pt x="1713" y="16743"/>
                  <a:pt x="1396" y="16553"/>
                </a:cubicBezTo>
                <a:lnTo>
                  <a:pt x="889" y="16257"/>
                </a:lnTo>
                <a:cubicBezTo>
                  <a:pt x="1734" y="14396"/>
                  <a:pt x="2771" y="12640"/>
                  <a:pt x="3997" y="10991"/>
                </a:cubicBezTo>
                <a:cubicBezTo>
                  <a:pt x="7276" y="6549"/>
                  <a:pt x="13303" y="1177"/>
                  <a:pt x="23392" y="733"/>
                </a:cubicBezTo>
                <a:cubicBezTo>
                  <a:pt x="23926" y="710"/>
                  <a:pt x="24449" y="698"/>
                  <a:pt x="24961" y="698"/>
                </a:cubicBezTo>
                <a:close/>
                <a:moveTo>
                  <a:pt x="24959" y="0"/>
                </a:moveTo>
                <a:cubicBezTo>
                  <a:pt x="24438" y="0"/>
                  <a:pt x="23908" y="12"/>
                  <a:pt x="23370" y="35"/>
                </a:cubicBezTo>
                <a:cubicBezTo>
                  <a:pt x="13007" y="479"/>
                  <a:pt x="6810" y="5999"/>
                  <a:pt x="3448" y="10546"/>
                </a:cubicBezTo>
                <a:cubicBezTo>
                  <a:pt x="2136" y="12323"/>
                  <a:pt x="1015" y="14226"/>
                  <a:pt x="127" y="16214"/>
                </a:cubicBezTo>
                <a:lnTo>
                  <a:pt x="0" y="16511"/>
                </a:lnTo>
                <a:lnTo>
                  <a:pt x="423" y="16764"/>
                </a:lnTo>
                <a:lnTo>
                  <a:pt x="1015" y="17145"/>
                </a:lnTo>
                <a:cubicBezTo>
                  <a:pt x="1333" y="17335"/>
                  <a:pt x="1650" y="17526"/>
                  <a:pt x="2052" y="17822"/>
                </a:cubicBezTo>
                <a:lnTo>
                  <a:pt x="2327" y="17991"/>
                </a:lnTo>
                <a:cubicBezTo>
                  <a:pt x="2432" y="18076"/>
                  <a:pt x="2559" y="18160"/>
                  <a:pt x="2686" y="18224"/>
                </a:cubicBezTo>
                <a:cubicBezTo>
                  <a:pt x="3152" y="18562"/>
                  <a:pt x="3659" y="18922"/>
                  <a:pt x="4188" y="19302"/>
                </a:cubicBezTo>
                <a:cubicBezTo>
                  <a:pt x="4801" y="19767"/>
                  <a:pt x="5457" y="20254"/>
                  <a:pt x="6112" y="20762"/>
                </a:cubicBezTo>
                <a:lnTo>
                  <a:pt x="6155" y="20804"/>
                </a:lnTo>
                <a:cubicBezTo>
                  <a:pt x="6726" y="21248"/>
                  <a:pt x="7276" y="21692"/>
                  <a:pt x="7847" y="22136"/>
                </a:cubicBezTo>
                <a:lnTo>
                  <a:pt x="8206" y="22411"/>
                </a:lnTo>
                <a:lnTo>
                  <a:pt x="8375" y="21967"/>
                </a:lnTo>
                <a:cubicBezTo>
                  <a:pt x="8862" y="20698"/>
                  <a:pt x="9475" y="19471"/>
                  <a:pt x="10173" y="18308"/>
                </a:cubicBezTo>
                <a:cubicBezTo>
                  <a:pt x="13279" y="13268"/>
                  <a:pt x="17766" y="10710"/>
                  <a:pt x="23536" y="10710"/>
                </a:cubicBezTo>
                <a:cubicBezTo>
                  <a:pt x="23698" y="10710"/>
                  <a:pt x="23862" y="10712"/>
                  <a:pt x="24026" y="10716"/>
                </a:cubicBezTo>
                <a:cubicBezTo>
                  <a:pt x="33395" y="10969"/>
                  <a:pt x="38154" y="16701"/>
                  <a:pt x="40924" y="21015"/>
                </a:cubicBezTo>
                <a:lnTo>
                  <a:pt x="41094" y="21290"/>
                </a:lnTo>
                <a:lnTo>
                  <a:pt x="41390" y="21121"/>
                </a:lnTo>
                <a:cubicBezTo>
                  <a:pt x="41876" y="20846"/>
                  <a:pt x="42341" y="20550"/>
                  <a:pt x="42764" y="20296"/>
                </a:cubicBezTo>
                <a:lnTo>
                  <a:pt x="42828" y="20254"/>
                </a:lnTo>
                <a:lnTo>
                  <a:pt x="42912" y="20190"/>
                </a:lnTo>
                <a:lnTo>
                  <a:pt x="43399" y="19873"/>
                </a:lnTo>
                <a:lnTo>
                  <a:pt x="43441" y="19852"/>
                </a:lnTo>
                <a:cubicBezTo>
                  <a:pt x="43716" y="19662"/>
                  <a:pt x="44012" y="19493"/>
                  <a:pt x="44287" y="19302"/>
                </a:cubicBezTo>
                <a:lnTo>
                  <a:pt x="44964" y="18837"/>
                </a:lnTo>
                <a:cubicBezTo>
                  <a:pt x="45598" y="18414"/>
                  <a:pt x="46233" y="17991"/>
                  <a:pt x="46846" y="17589"/>
                </a:cubicBezTo>
                <a:lnTo>
                  <a:pt x="47079" y="17420"/>
                </a:lnTo>
                <a:cubicBezTo>
                  <a:pt x="47227" y="17335"/>
                  <a:pt x="47375" y="17251"/>
                  <a:pt x="47523" y="17145"/>
                </a:cubicBezTo>
                <a:cubicBezTo>
                  <a:pt x="47904" y="16912"/>
                  <a:pt x="48284" y="16701"/>
                  <a:pt x="48729" y="16447"/>
                </a:cubicBezTo>
                <a:lnTo>
                  <a:pt x="49025" y="16299"/>
                </a:lnTo>
                <a:lnTo>
                  <a:pt x="48855" y="15982"/>
                </a:lnTo>
                <a:cubicBezTo>
                  <a:pt x="46867" y="12281"/>
                  <a:pt x="44287" y="8051"/>
                  <a:pt x="40269" y="4900"/>
                </a:cubicBezTo>
                <a:cubicBezTo>
                  <a:pt x="36098" y="1606"/>
                  <a:pt x="31083" y="0"/>
                  <a:pt x="249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4614575" y="4431531"/>
            <a:ext cx="4367971" cy="1598636"/>
          </a:xfrm>
          <a:custGeom>
            <a:avLst/>
            <a:gdLst/>
            <a:ahLst/>
            <a:cxnLst/>
            <a:rect l="l" t="t" r="r" b="b"/>
            <a:pathLst>
              <a:path w="48116" h="17610" extrusionOk="0">
                <a:moveTo>
                  <a:pt x="24522" y="0"/>
                </a:moveTo>
                <a:cubicBezTo>
                  <a:pt x="24015" y="0"/>
                  <a:pt x="23498" y="12"/>
                  <a:pt x="22969" y="35"/>
                </a:cubicBezTo>
                <a:cubicBezTo>
                  <a:pt x="12712" y="479"/>
                  <a:pt x="6621" y="5935"/>
                  <a:pt x="3300" y="10419"/>
                </a:cubicBezTo>
                <a:cubicBezTo>
                  <a:pt x="2010" y="12153"/>
                  <a:pt x="910" y="14036"/>
                  <a:pt x="1" y="16024"/>
                </a:cubicBezTo>
                <a:lnTo>
                  <a:pt x="783" y="16489"/>
                </a:lnTo>
                <a:cubicBezTo>
                  <a:pt x="1354" y="16848"/>
                  <a:pt x="1904" y="17229"/>
                  <a:pt x="2475" y="17610"/>
                </a:cubicBezTo>
                <a:cubicBezTo>
                  <a:pt x="3321" y="15643"/>
                  <a:pt x="4400" y="13782"/>
                  <a:pt x="5669" y="12069"/>
                </a:cubicBezTo>
                <a:cubicBezTo>
                  <a:pt x="9962" y="6316"/>
                  <a:pt x="15821" y="3249"/>
                  <a:pt x="23096" y="2932"/>
                </a:cubicBezTo>
                <a:cubicBezTo>
                  <a:pt x="23578" y="2911"/>
                  <a:pt x="24049" y="2900"/>
                  <a:pt x="24511" y="2900"/>
                </a:cubicBezTo>
                <a:cubicBezTo>
                  <a:pt x="36845" y="2900"/>
                  <a:pt x="41932" y="10382"/>
                  <a:pt x="45662" y="17314"/>
                </a:cubicBezTo>
                <a:cubicBezTo>
                  <a:pt x="46064" y="17039"/>
                  <a:pt x="46487" y="16764"/>
                  <a:pt x="46910" y="16489"/>
                </a:cubicBezTo>
                <a:cubicBezTo>
                  <a:pt x="47333" y="16235"/>
                  <a:pt x="47693" y="16024"/>
                  <a:pt x="48116" y="15791"/>
                </a:cubicBezTo>
                <a:cubicBezTo>
                  <a:pt x="44178" y="8466"/>
                  <a:pt x="38370" y="0"/>
                  <a:pt x="2452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4779704" y="4624073"/>
            <a:ext cx="4031993" cy="1515572"/>
          </a:xfrm>
          <a:custGeom>
            <a:avLst/>
            <a:gdLst/>
            <a:ahLst/>
            <a:cxnLst/>
            <a:rect l="l" t="t" r="r" b="b"/>
            <a:pathLst>
              <a:path w="44415" h="16695" extrusionOk="0">
                <a:moveTo>
                  <a:pt x="21781" y="0"/>
                </a:moveTo>
                <a:cubicBezTo>
                  <a:pt x="21559" y="0"/>
                  <a:pt x="21334" y="3"/>
                  <a:pt x="21108" y="8"/>
                </a:cubicBezTo>
                <a:cubicBezTo>
                  <a:pt x="11485" y="198"/>
                  <a:pt x="5880" y="5422"/>
                  <a:pt x="2877" y="9778"/>
                </a:cubicBezTo>
                <a:cubicBezTo>
                  <a:pt x="1735" y="11428"/>
                  <a:pt x="783" y="13205"/>
                  <a:pt x="1" y="15045"/>
                </a:cubicBezTo>
                <a:cubicBezTo>
                  <a:pt x="804" y="15573"/>
                  <a:pt x="1587" y="16123"/>
                  <a:pt x="2348" y="16694"/>
                </a:cubicBezTo>
                <a:cubicBezTo>
                  <a:pt x="3088" y="14854"/>
                  <a:pt x="4019" y="13099"/>
                  <a:pt x="5161" y="11470"/>
                </a:cubicBezTo>
                <a:cubicBezTo>
                  <a:pt x="9031" y="5887"/>
                  <a:pt x="14467" y="3011"/>
                  <a:pt x="21298" y="2863"/>
                </a:cubicBezTo>
                <a:cubicBezTo>
                  <a:pt x="21493" y="2859"/>
                  <a:pt x="21685" y="2857"/>
                  <a:pt x="21876" y="2857"/>
                </a:cubicBezTo>
                <a:cubicBezTo>
                  <a:pt x="33254" y="2857"/>
                  <a:pt x="38470" y="9616"/>
                  <a:pt x="42151" y="16314"/>
                </a:cubicBezTo>
                <a:cubicBezTo>
                  <a:pt x="42913" y="15806"/>
                  <a:pt x="43653" y="15298"/>
                  <a:pt x="44414" y="14812"/>
                </a:cubicBezTo>
                <a:cubicBezTo>
                  <a:pt x="40444" y="7682"/>
                  <a:pt x="34533" y="0"/>
                  <a:pt x="217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4944830" y="4828145"/>
            <a:ext cx="3696017" cy="1430511"/>
          </a:xfrm>
          <a:custGeom>
            <a:avLst/>
            <a:gdLst/>
            <a:ahLst/>
            <a:cxnLst/>
            <a:rect l="l" t="t" r="r" b="b"/>
            <a:pathLst>
              <a:path w="40714" h="15758" extrusionOk="0">
                <a:moveTo>
                  <a:pt x="19120" y="1"/>
                </a:moveTo>
                <a:cubicBezTo>
                  <a:pt x="10215" y="1"/>
                  <a:pt x="5144" y="4998"/>
                  <a:pt x="2454" y="9201"/>
                </a:cubicBezTo>
                <a:cubicBezTo>
                  <a:pt x="1481" y="10724"/>
                  <a:pt x="656" y="12374"/>
                  <a:pt x="1" y="14066"/>
                </a:cubicBezTo>
                <a:cubicBezTo>
                  <a:pt x="762" y="14616"/>
                  <a:pt x="1502" y="15187"/>
                  <a:pt x="2242" y="15758"/>
                </a:cubicBezTo>
                <a:cubicBezTo>
                  <a:pt x="2856" y="14066"/>
                  <a:pt x="3659" y="12437"/>
                  <a:pt x="4632" y="10914"/>
                </a:cubicBezTo>
                <a:cubicBezTo>
                  <a:pt x="8116" y="5542"/>
                  <a:pt x="13078" y="2835"/>
                  <a:pt x="19395" y="2835"/>
                </a:cubicBezTo>
                <a:cubicBezTo>
                  <a:pt x="19444" y="2835"/>
                  <a:pt x="19493" y="2835"/>
                  <a:pt x="19543" y="2835"/>
                </a:cubicBezTo>
                <a:cubicBezTo>
                  <a:pt x="29779" y="2899"/>
                  <a:pt x="34961" y="8884"/>
                  <a:pt x="38619" y="15208"/>
                </a:cubicBezTo>
                <a:cubicBezTo>
                  <a:pt x="39317" y="14764"/>
                  <a:pt x="40015" y="14298"/>
                  <a:pt x="40713" y="13812"/>
                </a:cubicBezTo>
                <a:cubicBezTo>
                  <a:pt x="36737" y="6959"/>
                  <a:pt x="30858" y="86"/>
                  <a:pt x="19289" y="1"/>
                </a:cubicBezTo>
                <a:cubicBezTo>
                  <a:pt x="19233" y="1"/>
                  <a:pt x="19176" y="1"/>
                  <a:pt x="19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5109957" y="5066439"/>
            <a:ext cx="3390724" cy="1315107"/>
          </a:xfrm>
          <a:custGeom>
            <a:avLst/>
            <a:gdLst/>
            <a:ahLst/>
            <a:cxnLst/>
            <a:rect l="l" t="t" r="r" b="b"/>
            <a:pathLst>
              <a:path w="37351" h="14305" extrusionOk="0">
                <a:moveTo>
                  <a:pt x="17314" y="1"/>
                </a:moveTo>
                <a:cubicBezTo>
                  <a:pt x="9021" y="1"/>
                  <a:pt x="4346" y="4789"/>
                  <a:pt x="1862" y="8848"/>
                </a:cubicBezTo>
                <a:cubicBezTo>
                  <a:pt x="1142" y="10053"/>
                  <a:pt x="508" y="11301"/>
                  <a:pt x="0" y="12612"/>
                </a:cubicBezTo>
                <a:lnTo>
                  <a:pt x="487" y="12993"/>
                </a:lnTo>
                <a:cubicBezTo>
                  <a:pt x="1037" y="13437"/>
                  <a:pt x="1608" y="13860"/>
                  <a:pt x="2179" y="14304"/>
                </a:cubicBezTo>
                <a:cubicBezTo>
                  <a:pt x="2665" y="13014"/>
                  <a:pt x="3279" y="11787"/>
                  <a:pt x="3998" y="10603"/>
                </a:cubicBezTo>
                <a:cubicBezTo>
                  <a:pt x="7156" y="5455"/>
                  <a:pt x="11726" y="2834"/>
                  <a:pt x="17592" y="2834"/>
                </a:cubicBezTo>
                <a:cubicBezTo>
                  <a:pt x="17776" y="2834"/>
                  <a:pt x="17961" y="2836"/>
                  <a:pt x="18147" y="2841"/>
                </a:cubicBezTo>
                <a:cubicBezTo>
                  <a:pt x="26818" y="3053"/>
                  <a:pt x="31788" y="7811"/>
                  <a:pt x="35320" y="13289"/>
                </a:cubicBezTo>
                <a:cubicBezTo>
                  <a:pt x="35785" y="13014"/>
                  <a:pt x="36251" y="12739"/>
                  <a:pt x="36673" y="12464"/>
                </a:cubicBezTo>
                <a:cubicBezTo>
                  <a:pt x="36906" y="12316"/>
                  <a:pt x="37139" y="12168"/>
                  <a:pt x="37350" y="12020"/>
                </a:cubicBezTo>
                <a:cubicBezTo>
                  <a:pt x="33480" y="5908"/>
                  <a:pt x="27812" y="282"/>
                  <a:pt x="17851" y="7"/>
                </a:cubicBezTo>
                <a:cubicBezTo>
                  <a:pt x="17670" y="3"/>
                  <a:pt x="17491" y="1"/>
                  <a:pt x="173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-804400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89B98A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-695042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-310723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-575657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-446558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429950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00695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-786148" y="5056741"/>
            <a:ext cx="7797005" cy="1986148"/>
          </a:xfrm>
          <a:custGeom>
            <a:avLst/>
            <a:gdLst/>
            <a:ahLst/>
            <a:cxnLst/>
            <a:rect l="l" t="t" r="r" b="b"/>
            <a:pathLst>
              <a:path w="49766" h="12677" extrusionOk="0">
                <a:moveTo>
                  <a:pt x="13886" y="0"/>
                </a:moveTo>
                <a:cubicBezTo>
                  <a:pt x="3627" y="0"/>
                  <a:pt x="1" y="1911"/>
                  <a:pt x="1" y="1911"/>
                </a:cubicBezTo>
                <a:lnTo>
                  <a:pt x="1" y="12676"/>
                </a:lnTo>
                <a:lnTo>
                  <a:pt x="49765" y="12676"/>
                </a:lnTo>
                <a:lnTo>
                  <a:pt x="49765" y="5422"/>
                </a:lnTo>
                <a:cubicBezTo>
                  <a:pt x="49765" y="5422"/>
                  <a:pt x="46952" y="3222"/>
                  <a:pt x="27474" y="896"/>
                </a:cubicBezTo>
                <a:cubicBezTo>
                  <a:pt x="22017" y="241"/>
                  <a:pt x="17532" y="0"/>
                  <a:pt x="13886" y="0"/>
                </a:cubicBezTo>
                <a:close/>
              </a:path>
            </a:pathLst>
          </a:custGeom>
          <a:solidFill>
            <a:srgbClr val="30AE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768796" y="5710695"/>
            <a:ext cx="165760" cy="175631"/>
          </a:xfrm>
          <a:custGeom>
            <a:avLst/>
            <a:gdLst/>
            <a:ahLst/>
            <a:cxnLst/>
            <a:rect l="l" t="t" r="r" b="b"/>
            <a:pathLst>
              <a:path w="1058" h="1121" extrusionOk="0">
                <a:moveTo>
                  <a:pt x="762" y="0"/>
                </a:moveTo>
                <a:cubicBezTo>
                  <a:pt x="677" y="42"/>
                  <a:pt x="614" y="85"/>
                  <a:pt x="571" y="169"/>
                </a:cubicBezTo>
                <a:cubicBezTo>
                  <a:pt x="466" y="317"/>
                  <a:pt x="402" y="465"/>
                  <a:pt x="339" y="635"/>
                </a:cubicBezTo>
                <a:lnTo>
                  <a:pt x="254" y="127"/>
                </a:lnTo>
                <a:cubicBezTo>
                  <a:pt x="254" y="106"/>
                  <a:pt x="233" y="63"/>
                  <a:pt x="212" y="42"/>
                </a:cubicBezTo>
                <a:cubicBezTo>
                  <a:pt x="194" y="34"/>
                  <a:pt x="177" y="28"/>
                  <a:pt x="159" y="28"/>
                </a:cubicBezTo>
                <a:cubicBezTo>
                  <a:pt x="135" y="28"/>
                  <a:pt x="110" y="39"/>
                  <a:pt x="85" y="63"/>
                </a:cubicBezTo>
                <a:cubicBezTo>
                  <a:pt x="64" y="106"/>
                  <a:pt x="43" y="148"/>
                  <a:pt x="43" y="190"/>
                </a:cubicBezTo>
                <a:cubicBezTo>
                  <a:pt x="0" y="381"/>
                  <a:pt x="0" y="571"/>
                  <a:pt x="22" y="740"/>
                </a:cubicBezTo>
                <a:cubicBezTo>
                  <a:pt x="43" y="804"/>
                  <a:pt x="64" y="867"/>
                  <a:pt x="106" y="888"/>
                </a:cubicBezTo>
                <a:lnTo>
                  <a:pt x="656" y="1121"/>
                </a:lnTo>
                <a:cubicBezTo>
                  <a:pt x="825" y="952"/>
                  <a:pt x="952" y="740"/>
                  <a:pt x="1016" y="508"/>
                </a:cubicBezTo>
                <a:cubicBezTo>
                  <a:pt x="1058" y="402"/>
                  <a:pt x="1058" y="296"/>
                  <a:pt x="1037" y="190"/>
                </a:cubicBezTo>
                <a:cubicBezTo>
                  <a:pt x="994" y="63"/>
                  <a:pt x="889" y="0"/>
                  <a:pt x="76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4293515" y="5190539"/>
            <a:ext cx="162627" cy="175631"/>
          </a:xfrm>
          <a:custGeom>
            <a:avLst/>
            <a:gdLst/>
            <a:ahLst/>
            <a:cxnLst/>
            <a:rect l="l" t="t" r="r" b="b"/>
            <a:pathLst>
              <a:path w="1038" h="1121" extrusionOk="0">
                <a:moveTo>
                  <a:pt x="770" y="0"/>
                </a:moveTo>
                <a:cubicBezTo>
                  <a:pt x="735" y="0"/>
                  <a:pt x="697" y="7"/>
                  <a:pt x="656" y="21"/>
                </a:cubicBezTo>
                <a:cubicBezTo>
                  <a:pt x="593" y="63"/>
                  <a:pt x="530" y="148"/>
                  <a:pt x="508" y="232"/>
                </a:cubicBezTo>
                <a:cubicBezTo>
                  <a:pt x="466" y="401"/>
                  <a:pt x="445" y="571"/>
                  <a:pt x="424" y="740"/>
                </a:cubicBezTo>
                <a:cubicBezTo>
                  <a:pt x="360" y="592"/>
                  <a:pt x="276" y="444"/>
                  <a:pt x="212" y="296"/>
                </a:cubicBezTo>
                <a:cubicBezTo>
                  <a:pt x="191" y="253"/>
                  <a:pt x="170" y="232"/>
                  <a:pt x="149" y="211"/>
                </a:cubicBezTo>
                <a:cubicBezTo>
                  <a:pt x="138" y="205"/>
                  <a:pt x="126" y="203"/>
                  <a:pt x="115" y="203"/>
                </a:cubicBezTo>
                <a:cubicBezTo>
                  <a:pt x="85" y="203"/>
                  <a:pt x="59" y="222"/>
                  <a:pt x="43" y="253"/>
                </a:cubicBezTo>
                <a:cubicBezTo>
                  <a:pt x="22" y="296"/>
                  <a:pt x="1" y="359"/>
                  <a:pt x="22" y="401"/>
                </a:cubicBezTo>
                <a:cubicBezTo>
                  <a:pt x="22" y="592"/>
                  <a:pt x="85" y="761"/>
                  <a:pt x="170" y="930"/>
                </a:cubicBezTo>
                <a:cubicBezTo>
                  <a:pt x="191" y="994"/>
                  <a:pt x="212" y="1057"/>
                  <a:pt x="276" y="1057"/>
                </a:cubicBezTo>
                <a:lnTo>
                  <a:pt x="847" y="1121"/>
                </a:lnTo>
                <a:cubicBezTo>
                  <a:pt x="953" y="909"/>
                  <a:pt x="1016" y="676"/>
                  <a:pt x="1037" y="444"/>
                </a:cubicBezTo>
                <a:cubicBezTo>
                  <a:pt x="1037" y="317"/>
                  <a:pt x="1016" y="211"/>
                  <a:pt x="953" y="105"/>
                </a:cubicBezTo>
                <a:cubicBezTo>
                  <a:pt x="909" y="33"/>
                  <a:pt x="846" y="0"/>
                  <a:pt x="7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3938963" y="5167195"/>
            <a:ext cx="109515" cy="139283"/>
          </a:xfrm>
          <a:custGeom>
            <a:avLst/>
            <a:gdLst/>
            <a:ahLst/>
            <a:cxnLst/>
            <a:rect l="l" t="t" r="r" b="b"/>
            <a:pathLst>
              <a:path w="699" h="889" extrusionOk="0">
                <a:moveTo>
                  <a:pt x="107" y="1"/>
                </a:moveTo>
                <a:cubicBezTo>
                  <a:pt x="64" y="1"/>
                  <a:pt x="43" y="1"/>
                  <a:pt x="22" y="43"/>
                </a:cubicBezTo>
                <a:cubicBezTo>
                  <a:pt x="22" y="64"/>
                  <a:pt x="1" y="106"/>
                  <a:pt x="22" y="127"/>
                </a:cubicBezTo>
                <a:cubicBezTo>
                  <a:pt x="1" y="360"/>
                  <a:pt x="64" y="572"/>
                  <a:pt x="191" y="741"/>
                </a:cubicBezTo>
                <a:lnTo>
                  <a:pt x="508" y="889"/>
                </a:lnTo>
                <a:lnTo>
                  <a:pt x="593" y="656"/>
                </a:lnTo>
                <a:cubicBezTo>
                  <a:pt x="635" y="572"/>
                  <a:pt x="656" y="466"/>
                  <a:pt x="678" y="360"/>
                </a:cubicBezTo>
                <a:cubicBezTo>
                  <a:pt x="699" y="254"/>
                  <a:pt x="678" y="170"/>
                  <a:pt x="635" y="64"/>
                </a:cubicBezTo>
                <a:cubicBezTo>
                  <a:pt x="614" y="64"/>
                  <a:pt x="614" y="43"/>
                  <a:pt x="593" y="43"/>
                </a:cubicBezTo>
                <a:cubicBezTo>
                  <a:pt x="582" y="37"/>
                  <a:pt x="570" y="35"/>
                  <a:pt x="559" y="35"/>
                </a:cubicBezTo>
                <a:cubicBezTo>
                  <a:pt x="528" y="35"/>
                  <a:pt x="497" y="54"/>
                  <a:pt x="466" y="85"/>
                </a:cubicBezTo>
                <a:cubicBezTo>
                  <a:pt x="381" y="170"/>
                  <a:pt x="339" y="275"/>
                  <a:pt x="318" y="402"/>
                </a:cubicBezTo>
                <a:cubicBezTo>
                  <a:pt x="276" y="297"/>
                  <a:pt x="233" y="191"/>
                  <a:pt x="191" y="85"/>
                </a:cubicBezTo>
                <a:cubicBezTo>
                  <a:pt x="170" y="43"/>
                  <a:pt x="149" y="1"/>
                  <a:pt x="1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-676789" y="5137427"/>
            <a:ext cx="172497" cy="183308"/>
          </a:xfrm>
          <a:custGeom>
            <a:avLst/>
            <a:gdLst/>
            <a:ahLst/>
            <a:cxnLst/>
            <a:rect l="l" t="t" r="r" b="b"/>
            <a:pathLst>
              <a:path w="1101" h="1170" extrusionOk="0">
                <a:moveTo>
                  <a:pt x="659" y="0"/>
                </a:moveTo>
                <a:cubicBezTo>
                  <a:pt x="603" y="0"/>
                  <a:pt x="551" y="21"/>
                  <a:pt x="508" y="64"/>
                </a:cubicBezTo>
                <a:cubicBezTo>
                  <a:pt x="445" y="127"/>
                  <a:pt x="424" y="233"/>
                  <a:pt x="445" y="317"/>
                </a:cubicBezTo>
                <a:cubicBezTo>
                  <a:pt x="445" y="487"/>
                  <a:pt x="487" y="656"/>
                  <a:pt x="529" y="825"/>
                </a:cubicBezTo>
                <a:lnTo>
                  <a:pt x="170" y="487"/>
                </a:lnTo>
                <a:cubicBezTo>
                  <a:pt x="149" y="444"/>
                  <a:pt x="128" y="444"/>
                  <a:pt x="85" y="423"/>
                </a:cubicBezTo>
                <a:cubicBezTo>
                  <a:pt x="43" y="423"/>
                  <a:pt x="1" y="465"/>
                  <a:pt x="1" y="529"/>
                </a:cubicBezTo>
                <a:cubicBezTo>
                  <a:pt x="1" y="571"/>
                  <a:pt x="1" y="614"/>
                  <a:pt x="43" y="656"/>
                </a:cubicBezTo>
                <a:cubicBezTo>
                  <a:pt x="106" y="825"/>
                  <a:pt x="212" y="973"/>
                  <a:pt x="360" y="1100"/>
                </a:cubicBezTo>
                <a:cubicBezTo>
                  <a:pt x="395" y="1135"/>
                  <a:pt x="429" y="1169"/>
                  <a:pt x="475" y="1169"/>
                </a:cubicBezTo>
                <a:cubicBezTo>
                  <a:pt x="486" y="1169"/>
                  <a:pt x="497" y="1167"/>
                  <a:pt x="508" y="1163"/>
                </a:cubicBezTo>
                <a:lnTo>
                  <a:pt x="1079" y="1015"/>
                </a:lnTo>
                <a:cubicBezTo>
                  <a:pt x="1100" y="783"/>
                  <a:pt x="1079" y="550"/>
                  <a:pt x="995" y="317"/>
                </a:cubicBezTo>
                <a:cubicBezTo>
                  <a:pt x="952" y="212"/>
                  <a:pt x="910" y="127"/>
                  <a:pt x="825" y="64"/>
                </a:cubicBezTo>
                <a:cubicBezTo>
                  <a:pt x="773" y="21"/>
                  <a:pt x="714" y="0"/>
                  <a:pt x="6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4399582" y="6463353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5002618" y="6276130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-292470" y="6460064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314012" y="6651205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-557403" y="6572869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-428305" y="6502523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1512249" y="6843131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1636022" y="6767614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-411698" y="5788876"/>
            <a:ext cx="102935" cy="160433"/>
          </a:xfrm>
          <a:custGeom>
            <a:avLst/>
            <a:gdLst/>
            <a:ahLst/>
            <a:cxnLst/>
            <a:rect l="l" t="t" r="r" b="b"/>
            <a:pathLst>
              <a:path w="657" h="1024" extrusionOk="0">
                <a:moveTo>
                  <a:pt x="166" y="1"/>
                </a:moveTo>
                <a:cubicBezTo>
                  <a:pt x="146" y="1"/>
                  <a:pt x="126" y="4"/>
                  <a:pt x="106" y="9"/>
                </a:cubicBezTo>
                <a:cubicBezTo>
                  <a:pt x="43" y="51"/>
                  <a:pt x="1" y="136"/>
                  <a:pt x="43" y="199"/>
                </a:cubicBezTo>
                <a:lnTo>
                  <a:pt x="339" y="939"/>
                </a:lnTo>
                <a:cubicBezTo>
                  <a:pt x="360" y="981"/>
                  <a:pt x="424" y="1024"/>
                  <a:pt x="487" y="1024"/>
                </a:cubicBezTo>
                <a:cubicBezTo>
                  <a:pt x="508" y="1024"/>
                  <a:pt x="529" y="1024"/>
                  <a:pt x="550" y="1003"/>
                </a:cubicBezTo>
                <a:cubicBezTo>
                  <a:pt x="614" y="981"/>
                  <a:pt x="656" y="897"/>
                  <a:pt x="614" y="812"/>
                </a:cubicBezTo>
                <a:lnTo>
                  <a:pt x="318" y="93"/>
                </a:lnTo>
                <a:cubicBezTo>
                  <a:pt x="286" y="29"/>
                  <a:pt x="229" y="1"/>
                  <a:pt x="1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-282442" y="5722132"/>
            <a:ext cx="56716" cy="201325"/>
          </a:xfrm>
          <a:custGeom>
            <a:avLst/>
            <a:gdLst/>
            <a:ahLst/>
            <a:cxnLst/>
            <a:rect l="l" t="t" r="r" b="b"/>
            <a:pathLst>
              <a:path w="362" h="1285" extrusionOk="0">
                <a:moveTo>
                  <a:pt x="183" y="1"/>
                </a:moveTo>
                <a:cubicBezTo>
                  <a:pt x="107" y="1"/>
                  <a:pt x="33" y="38"/>
                  <a:pt x="43" y="117"/>
                </a:cubicBezTo>
                <a:lnTo>
                  <a:pt x="0" y="1133"/>
                </a:lnTo>
                <a:cubicBezTo>
                  <a:pt x="0" y="1217"/>
                  <a:pt x="64" y="1281"/>
                  <a:pt x="148" y="1281"/>
                </a:cubicBezTo>
                <a:cubicBezTo>
                  <a:pt x="157" y="1283"/>
                  <a:pt x="166" y="1285"/>
                  <a:pt x="174" y="1285"/>
                </a:cubicBezTo>
                <a:cubicBezTo>
                  <a:pt x="233" y="1285"/>
                  <a:pt x="297" y="1227"/>
                  <a:pt x="297" y="1154"/>
                </a:cubicBezTo>
                <a:lnTo>
                  <a:pt x="339" y="139"/>
                </a:lnTo>
                <a:cubicBezTo>
                  <a:pt x="361" y="49"/>
                  <a:pt x="270" y="1"/>
                  <a:pt x="1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4386266" y="5618571"/>
            <a:ext cx="102935" cy="161844"/>
          </a:xfrm>
          <a:custGeom>
            <a:avLst/>
            <a:gdLst/>
            <a:ahLst/>
            <a:cxnLst/>
            <a:rect l="l" t="t" r="r" b="b"/>
            <a:pathLst>
              <a:path w="657" h="1033" extrusionOk="0">
                <a:moveTo>
                  <a:pt x="484" y="0"/>
                </a:moveTo>
                <a:cubicBezTo>
                  <a:pt x="425" y="0"/>
                  <a:pt x="376" y="40"/>
                  <a:pt x="361" y="102"/>
                </a:cubicBezTo>
                <a:lnTo>
                  <a:pt x="43" y="821"/>
                </a:lnTo>
                <a:cubicBezTo>
                  <a:pt x="1" y="884"/>
                  <a:pt x="43" y="990"/>
                  <a:pt x="128" y="1011"/>
                </a:cubicBezTo>
                <a:cubicBezTo>
                  <a:pt x="128" y="1032"/>
                  <a:pt x="149" y="1032"/>
                  <a:pt x="170" y="1032"/>
                </a:cubicBezTo>
                <a:cubicBezTo>
                  <a:pt x="234" y="1032"/>
                  <a:pt x="297" y="990"/>
                  <a:pt x="318" y="926"/>
                </a:cubicBezTo>
                <a:lnTo>
                  <a:pt x="635" y="207"/>
                </a:lnTo>
                <a:cubicBezTo>
                  <a:pt x="657" y="144"/>
                  <a:pt x="635" y="59"/>
                  <a:pt x="551" y="17"/>
                </a:cubicBezTo>
                <a:cubicBezTo>
                  <a:pt x="528" y="6"/>
                  <a:pt x="506" y="0"/>
                  <a:pt x="4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306832" y="5551984"/>
            <a:ext cx="56403" cy="201795"/>
          </a:xfrm>
          <a:custGeom>
            <a:avLst/>
            <a:gdLst/>
            <a:ahLst/>
            <a:cxnLst/>
            <a:rect l="l" t="t" r="r" b="b"/>
            <a:pathLst>
              <a:path w="360" h="1288" extrusionOk="0">
                <a:moveTo>
                  <a:pt x="155" y="0"/>
                </a:moveTo>
                <a:cubicBezTo>
                  <a:pt x="84" y="0"/>
                  <a:pt x="11" y="48"/>
                  <a:pt x="0" y="146"/>
                </a:cubicBezTo>
                <a:lnTo>
                  <a:pt x="64" y="1140"/>
                </a:lnTo>
                <a:cubicBezTo>
                  <a:pt x="64" y="1225"/>
                  <a:pt x="127" y="1288"/>
                  <a:pt x="212" y="1288"/>
                </a:cubicBezTo>
                <a:cubicBezTo>
                  <a:pt x="296" y="1288"/>
                  <a:pt x="360" y="1225"/>
                  <a:pt x="360" y="1140"/>
                </a:cubicBezTo>
                <a:lnTo>
                  <a:pt x="296" y="125"/>
                </a:lnTo>
                <a:cubicBezTo>
                  <a:pt x="286" y="43"/>
                  <a:pt x="221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12395799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12721390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4999243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79AD78"/>
          </a:solidFill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264989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2692572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13155311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13072328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rgbClr val="89B98A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10717453" y="6435550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12413377" y="5002833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12738968" y="5017620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5016819" y="5074047"/>
            <a:ext cx="8334880" cy="2535935"/>
          </a:xfrm>
          <a:custGeom>
            <a:avLst/>
            <a:gdLst/>
            <a:ahLst/>
            <a:cxnLst/>
            <a:rect l="l" t="t" r="r" b="b"/>
            <a:pathLst>
              <a:path w="55243" h="16808" extrusionOk="0">
                <a:moveTo>
                  <a:pt x="44598" y="0"/>
                </a:moveTo>
                <a:cubicBezTo>
                  <a:pt x="40584" y="0"/>
                  <a:pt x="35338" y="325"/>
                  <a:pt x="28700" y="1326"/>
                </a:cubicBezTo>
                <a:cubicBezTo>
                  <a:pt x="9793" y="4203"/>
                  <a:pt x="1" y="12958"/>
                  <a:pt x="1" y="12958"/>
                </a:cubicBezTo>
                <a:lnTo>
                  <a:pt x="55243" y="16808"/>
                </a:lnTo>
                <a:lnTo>
                  <a:pt x="55243" y="1115"/>
                </a:lnTo>
                <a:cubicBezTo>
                  <a:pt x="55243" y="1115"/>
                  <a:pt x="52032" y="0"/>
                  <a:pt x="44598" y="0"/>
                </a:cubicBezTo>
                <a:close/>
              </a:path>
            </a:pathLst>
          </a:custGeom>
          <a:solidFill>
            <a:srgbClr val="62EC4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691103" y="5543055"/>
            <a:ext cx="574539" cy="318500"/>
          </a:xfrm>
          <a:custGeom>
            <a:avLst/>
            <a:gdLst/>
            <a:ahLst/>
            <a:cxnLst/>
            <a:rect l="l" t="t" r="r" b="b"/>
            <a:pathLst>
              <a:path w="3808" h="2111" extrusionOk="0">
                <a:moveTo>
                  <a:pt x="2242" y="0"/>
                </a:moveTo>
                <a:cubicBezTo>
                  <a:pt x="1840" y="0"/>
                  <a:pt x="1439" y="74"/>
                  <a:pt x="1058" y="222"/>
                </a:cubicBezTo>
                <a:cubicBezTo>
                  <a:pt x="170" y="582"/>
                  <a:pt x="0" y="2020"/>
                  <a:pt x="1100" y="2105"/>
                </a:cubicBezTo>
                <a:cubicBezTo>
                  <a:pt x="1149" y="2109"/>
                  <a:pt x="1199" y="2111"/>
                  <a:pt x="1250" y="2111"/>
                </a:cubicBezTo>
                <a:cubicBezTo>
                  <a:pt x="2007" y="2111"/>
                  <a:pt x="3057" y="1684"/>
                  <a:pt x="3532" y="1090"/>
                </a:cubicBezTo>
                <a:cubicBezTo>
                  <a:pt x="3680" y="878"/>
                  <a:pt x="3807" y="561"/>
                  <a:pt x="3638" y="349"/>
                </a:cubicBezTo>
                <a:cubicBezTo>
                  <a:pt x="3575" y="307"/>
                  <a:pt x="3511" y="244"/>
                  <a:pt x="3427" y="222"/>
                </a:cubicBezTo>
                <a:cubicBezTo>
                  <a:pt x="3046" y="74"/>
                  <a:pt x="2644" y="0"/>
                  <a:pt x="22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12282567" y="5442637"/>
            <a:ext cx="587363" cy="264788"/>
          </a:xfrm>
          <a:custGeom>
            <a:avLst/>
            <a:gdLst/>
            <a:ahLst/>
            <a:cxnLst/>
            <a:rect l="l" t="t" r="r" b="b"/>
            <a:pathLst>
              <a:path w="3893" h="1755" extrusionOk="0">
                <a:moveTo>
                  <a:pt x="2715" y="0"/>
                </a:moveTo>
                <a:cubicBezTo>
                  <a:pt x="2677" y="0"/>
                  <a:pt x="2640" y="2"/>
                  <a:pt x="2602" y="4"/>
                </a:cubicBezTo>
                <a:cubicBezTo>
                  <a:pt x="2306" y="4"/>
                  <a:pt x="2031" y="4"/>
                  <a:pt x="1735" y="25"/>
                </a:cubicBezTo>
                <a:cubicBezTo>
                  <a:pt x="1079" y="89"/>
                  <a:pt x="1" y="596"/>
                  <a:pt x="889" y="1379"/>
                </a:cubicBezTo>
                <a:cubicBezTo>
                  <a:pt x="1192" y="1647"/>
                  <a:pt x="1726" y="1755"/>
                  <a:pt x="2251" y="1755"/>
                </a:cubicBezTo>
                <a:cubicBezTo>
                  <a:pt x="2679" y="1755"/>
                  <a:pt x="3100" y="1683"/>
                  <a:pt x="3385" y="1569"/>
                </a:cubicBezTo>
                <a:cubicBezTo>
                  <a:pt x="3617" y="1464"/>
                  <a:pt x="3808" y="1252"/>
                  <a:pt x="3850" y="998"/>
                </a:cubicBezTo>
                <a:cubicBezTo>
                  <a:pt x="3892" y="660"/>
                  <a:pt x="3744" y="343"/>
                  <a:pt x="3448" y="173"/>
                </a:cubicBezTo>
                <a:cubicBezTo>
                  <a:pt x="3227" y="63"/>
                  <a:pt x="2973" y="0"/>
                  <a:pt x="27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2710149" y="5777279"/>
            <a:ext cx="590531" cy="208663"/>
          </a:xfrm>
          <a:custGeom>
            <a:avLst/>
            <a:gdLst/>
            <a:ahLst/>
            <a:cxnLst/>
            <a:rect l="l" t="t" r="r" b="b"/>
            <a:pathLst>
              <a:path w="3914" h="1383" extrusionOk="0">
                <a:moveTo>
                  <a:pt x="1920" y="1"/>
                </a:moveTo>
                <a:cubicBezTo>
                  <a:pt x="1421" y="1"/>
                  <a:pt x="914" y="84"/>
                  <a:pt x="530" y="324"/>
                </a:cubicBezTo>
                <a:cubicBezTo>
                  <a:pt x="85" y="620"/>
                  <a:pt x="1" y="1001"/>
                  <a:pt x="487" y="1234"/>
                </a:cubicBezTo>
                <a:cubicBezTo>
                  <a:pt x="752" y="1349"/>
                  <a:pt x="1066" y="1382"/>
                  <a:pt x="1377" y="1382"/>
                </a:cubicBezTo>
                <a:cubicBezTo>
                  <a:pt x="1637" y="1382"/>
                  <a:pt x="1894" y="1359"/>
                  <a:pt x="2116" y="1339"/>
                </a:cubicBezTo>
                <a:cubicBezTo>
                  <a:pt x="2412" y="1297"/>
                  <a:pt x="3913" y="726"/>
                  <a:pt x="3194" y="176"/>
                </a:cubicBezTo>
                <a:cubicBezTo>
                  <a:pt x="3131" y="134"/>
                  <a:pt x="3067" y="113"/>
                  <a:pt x="2983" y="113"/>
                </a:cubicBezTo>
                <a:cubicBezTo>
                  <a:pt x="2672" y="49"/>
                  <a:pt x="2299" y="1"/>
                  <a:pt x="19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4388" y="5458327"/>
            <a:ext cx="83133" cy="166869"/>
          </a:xfrm>
          <a:custGeom>
            <a:avLst/>
            <a:gdLst/>
            <a:ahLst/>
            <a:cxnLst/>
            <a:rect l="l" t="t" r="r" b="b"/>
            <a:pathLst>
              <a:path w="551" h="1106" extrusionOk="0">
                <a:moveTo>
                  <a:pt x="402" y="1"/>
                </a:moveTo>
                <a:cubicBezTo>
                  <a:pt x="334" y="1"/>
                  <a:pt x="276" y="42"/>
                  <a:pt x="276" y="112"/>
                </a:cubicBezTo>
                <a:lnTo>
                  <a:pt x="22" y="894"/>
                </a:lnTo>
                <a:cubicBezTo>
                  <a:pt x="1" y="979"/>
                  <a:pt x="22" y="1063"/>
                  <a:pt x="107" y="1106"/>
                </a:cubicBezTo>
                <a:lnTo>
                  <a:pt x="170" y="1106"/>
                </a:lnTo>
                <a:cubicBezTo>
                  <a:pt x="212" y="1106"/>
                  <a:pt x="276" y="1063"/>
                  <a:pt x="276" y="1000"/>
                </a:cubicBezTo>
                <a:lnTo>
                  <a:pt x="530" y="218"/>
                </a:lnTo>
                <a:cubicBezTo>
                  <a:pt x="551" y="133"/>
                  <a:pt x="509" y="48"/>
                  <a:pt x="445" y="6"/>
                </a:cubicBezTo>
                <a:cubicBezTo>
                  <a:pt x="431" y="2"/>
                  <a:pt x="416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868237" y="5397977"/>
            <a:ext cx="60803" cy="208059"/>
          </a:xfrm>
          <a:custGeom>
            <a:avLst/>
            <a:gdLst/>
            <a:ahLst/>
            <a:cxnLst/>
            <a:rect l="l" t="t" r="r" b="b"/>
            <a:pathLst>
              <a:path w="403" h="1379" extrusionOk="0">
                <a:moveTo>
                  <a:pt x="160" y="0"/>
                </a:moveTo>
                <a:cubicBezTo>
                  <a:pt x="150" y="0"/>
                  <a:pt x="139" y="1"/>
                  <a:pt x="128" y="4"/>
                </a:cubicBezTo>
                <a:cubicBezTo>
                  <a:pt x="43" y="25"/>
                  <a:pt x="1" y="89"/>
                  <a:pt x="1" y="173"/>
                </a:cubicBezTo>
                <a:lnTo>
                  <a:pt x="107" y="1231"/>
                </a:lnTo>
                <a:cubicBezTo>
                  <a:pt x="107" y="1315"/>
                  <a:pt x="191" y="1379"/>
                  <a:pt x="276" y="1379"/>
                </a:cubicBezTo>
                <a:cubicBezTo>
                  <a:pt x="339" y="1358"/>
                  <a:pt x="403" y="1273"/>
                  <a:pt x="382" y="1189"/>
                </a:cubicBezTo>
                <a:lnTo>
                  <a:pt x="276" y="131"/>
                </a:lnTo>
                <a:cubicBezTo>
                  <a:pt x="276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3172887" y="5486994"/>
            <a:ext cx="86301" cy="167020"/>
          </a:xfrm>
          <a:custGeom>
            <a:avLst/>
            <a:gdLst/>
            <a:ahLst/>
            <a:cxnLst/>
            <a:rect l="l" t="t" r="r" b="b"/>
            <a:pathLst>
              <a:path w="572" h="1107" extrusionOk="0">
                <a:moveTo>
                  <a:pt x="423" y="1"/>
                </a:moveTo>
                <a:cubicBezTo>
                  <a:pt x="354" y="1"/>
                  <a:pt x="293" y="42"/>
                  <a:pt x="275" y="112"/>
                </a:cubicBezTo>
                <a:lnTo>
                  <a:pt x="43" y="895"/>
                </a:lnTo>
                <a:cubicBezTo>
                  <a:pt x="0" y="979"/>
                  <a:pt x="43" y="1064"/>
                  <a:pt x="127" y="1106"/>
                </a:cubicBezTo>
                <a:lnTo>
                  <a:pt x="170" y="1106"/>
                </a:lnTo>
                <a:cubicBezTo>
                  <a:pt x="233" y="1106"/>
                  <a:pt x="275" y="1064"/>
                  <a:pt x="297" y="1000"/>
                </a:cubicBezTo>
                <a:lnTo>
                  <a:pt x="550" y="218"/>
                </a:lnTo>
                <a:cubicBezTo>
                  <a:pt x="572" y="133"/>
                  <a:pt x="529" y="49"/>
                  <a:pt x="466" y="6"/>
                </a:cubicBezTo>
                <a:cubicBezTo>
                  <a:pt x="451" y="3"/>
                  <a:pt x="437" y="1"/>
                  <a:pt x="42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3089905" y="5426645"/>
            <a:ext cx="60803" cy="208209"/>
          </a:xfrm>
          <a:custGeom>
            <a:avLst/>
            <a:gdLst/>
            <a:ahLst/>
            <a:cxnLst/>
            <a:rect l="l" t="t" r="r" b="b"/>
            <a:pathLst>
              <a:path w="403" h="1380" extrusionOk="0">
                <a:moveTo>
                  <a:pt x="160" y="0"/>
                </a:moveTo>
                <a:cubicBezTo>
                  <a:pt x="149" y="0"/>
                  <a:pt x="139" y="2"/>
                  <a:pt x="127" y="5"/>
                </a:cubicBezTo>
                <a:cubicBezTo>
                  <a:pt x="43" y="5"/>
                  <a:pt x="1" y="89"/>
                  <a:pt x="1" y="174"/>
                </a:cubicBezTo>
                <a:lnTo>
                  <a:pt x="127" y="1231"/>
                </a:lnTo>
                <a:cubicBezTo>
                  <a:pt x="127" y="1316"/>
                  <a:pt x="191" y="1379"/>
                  <a:pt x="276" y="1379"/>
                </a:cubicBezTo>
                <a:cubicBezTo>
                  <a:pt x="360" y="1358"/>
                  <a:pt x="402" y="1273"/>
                  <a:pt x="402" y="1189"/>
                </a:cubicBezTo>
                <a:lnTo>
                  <a:pt x="297" y="131"/>
                </a:lnTo>
                <a:cubicBezTo>
                  <a:pt x="278" y="58"/>
                  <a:pt x="228" y="0"/>
                  <a:pt x="1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6114444" y="6566963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6232580" y="6489865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7852525" y="6147107"/>
            <a:ext cx="139148" cy="537560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7887592" y="6225259"/>
            <a:ext cx="291713" cy="228741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796022" y="6131231"/>
            <a:ext cx="128831" cy="338595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7907958" y="6003097"/>
            <a:ext cx="230665" cy="193995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7612882" y="6066869"/>
            <a:ext cx="139095" cy="53750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7425200" y="6144968"/>
            <a:ext cx="291713" cy="22761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7679702" y="6050940"/>
            <a:ext cx="128777" cy="338648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7465879" y="5922433"/>
            <a:ext cx="229543" cy="19436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7606093" y="6556202"/>
            <a:ext cx="218264" cy="93389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7780199" y="6638523"/>
            <a:ext cx="218264" cy="92480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 flipH="1">
            <a:off x="11112019" y="63635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 flipH="1">
            <a:off x="10957230" y="64280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 flipH="1">
            <a:off x="11167144" y="63504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 flipH="1">
            <a:off x="10990790" y="62447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 flipH="1">
            <a:off x="11309757" y="62973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 flipH="1">
            <a:off x="11338680" y="63617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 flipH="1">
            <a:off x="11263146" y="62842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 flipH="1">
            <a:off x="11356410" y="61782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 flipH="1">
            <a:off x="11250046" y="67010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 flipH="1">
            <a:off x="11106417" y="67689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 flipH="1">
            <a:off x="16973" y="6310967"/>
            <a:ext cx="175711" cy="678813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 flipH="1">
            <a:off x="-219964" y="6409655"/>
            <a:ext cx="368365" cy="288847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 flipH="1">
            <a:off x="101351" y="6290919"/>
            <a:ext cx="162683" cy="427567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 flipH="1">
            <a:off x="-168593" y="6129116"/>
            <a:ext cx="291277" cy="24496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 flipH="1">
            <a:off x="319655" y="6209645"/>
            <a:ext cx="175644" cy="678747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 flipH="1">
            <a:off x="363935" y="6308267"/>
            <a:ext cx="368365" cy="287429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 flipH="1">
            <a:off x="248304" y="6189530"/>
            <a:ext cx="162616" cy="42763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 flipH="1">
            <a:off x="391072" y="6027253"/>
            <a:ext cx="289859" cy="245443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 flipH="1">
            <a:off x="228255" y="6827564"/>
            <a:ext cx="275616" cy="117928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 flipH="1">
            <a:off x="8399" y="6931518"/>
            <a:ext cx="275616" cy="116781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 flipH="1">
            <a:off x="3589885" y="6064846"/>
            <a:ext cx="114792" cy="443469"/>
          </a:xfrm>
          <a:custGeom>
            <a:avLst/>
            <a:gdLst/>
            <a:ahLst/>
            <a:cxnLst/>
            <a:rect l="l" t="t" r="r" b="b"/>
            <a:pathLst>
              <a:path w="2603" h="10056" extrusionOk="0">
                <a:moveTo>
                  <a:pt x="2492" y="1"/>
                </a:moveTo>
                <a:cubicBezTo>
                  <a:pt x="2454" y="1"/>
                  <a:pt x="2427" y="21"/>
                  <a:pt x="2412" y="52"/>
                </a:cubicBezTo>
                <a:cubicBezTo>
                  <a:pt x="2391" y="115"/>
                  <a:pt x="1" y="5466"/>
                  <a:pt x="64" y="9971"/>
                </a:cubicBezTo>
                <a:cubicBezTo>
                  <a:pt x="64" y="10013"/>
                  <a:pt x="107" y="10055"/>
                  <a:pt x="170" y="10055"/>
                </a:cubicBezTo>
                <a:cubicBezTo>
                  <a:pt x="212" y="10055"/>
                  <a:pt x="255" y="10013"/>
                  <a:pt x="255" y="9971"/>
                </a:cubicBezTo>
                <a:cubicBezTo>
                  <a:pt x="191" y="5508"/>
                  <a:pt x="2560" y="178"/>
                  <a:pt x="2581" y="136"/>
                </a:cubicBezTo>
                <a:cubicBezTo>
                  <a:pt x="2602" y="94"/>
                  <a:pt x="2581" y="30"/>
                  <a:pt x="2539" y="9"/>
                </a:cubicBezTo>
                <a:cubicBezTo>
                  <a:pt x="2522" y="4"/>
                  <a:pt x="2506" y="1"/>
                  <a:pt x="2492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 flipH="1">
            <a:off x="3435096" y="6129317"/>
            <a:ext cx="240653" cy="188704"/>
          </a:xfrm>
          <a:custGeom>
            <a:avLst/>
            <a:gdLst/>
            <a:ahLst/>
            <a:cxnLst/>
            <a:rect l="l" t="t" r="r" b="b"/>
            <a:pathLst>
              <a:path w="5457" h="4279" extrusionOk="0">
                <a:moveTo>
                  <a:pt x="4465" y="0"/>
                </a:moveTo>
                <a:cubicBezTo>
                  <a:pt x="3365" y="0"/>
                  <a:pt x="642" y="2592"/>
                  <a:pt x="0" y="4279"/>
                </a:cubicBezTo>
                <a:cubicBezTo>
                  <a:pt x="0" y="4279"/>
                  <a:pt x="1523" y="2925"/>
                  <a:pt x="2961" y="2312"/>
                </a:cubicBezTo>
                <a:cubicBezTo>
                  <a:pt x="4294" y="1741"/>
                  <a:pt x="5457" y="1212"/>
                  <a:pt x="4844" y="197"/>
                </a:cubicBezTo>
                <a:cubicBezTo>
                  <a:pt x="4765" y="62"/>
                  <a:pt x="4634" y="0"/>
                  <a:pt x="446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 flipH="1">
            <a:off x="3645010" y="6051750"/>
            <a:ext cx="106281" cy="279329"/>
          </a:xfrm>
          <a:custGeom>
            <a:avLst/>
            <a:gdLst/>
            <a:ahLst/>
            <a:cxnLst/>
            <a:rect l="l" t="t" r="r" b="b"/>
            <a:pathLst>
              <a:path w="2410" h="6334" extrusionOk="0">
                <a:moveTo>
                  <a:pt x="1232" y="0"/>
                </a:moveTo>
                <a:cubicBezTo>
                  <a:pt x="1203" y="0"/>
                  <a:pt x="1173" y="4"/>
                  <a:pt x="1142" y="10"/>
                </a:cubicBezTo>
                <a:cubicBezTo>
                  <a:pt x="0" y="285"/>
                  <a:pt x="402" y="1469"/>
                  <a:pt x="910" y="2844"/>
                </a:cubicBezTo>
                <a:cubicBezTo>
                  <a:pt x="1460" y="4303"/>
                  <a:pt x="1544" y="6334"/>
                  <a:pt x="1544" y="6334"/>
                </a:cubicBezTo>
                <a:cubicBezTo>
                  <a:pt x="2409" y="4501"/>
                  <a:pt x="2312" y="0"/>
                  <a:pt x="1232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 flipH="1">
            <a:off x="3468657" y="5946046"/>
            <a:ext cx="190292" cy="160039"/>
          </a:xfrm>
          <a:custGeom>
            <a:avLst/>
            <a:gdLst/>
            <a:ahLst/>
            <a:cxnLst/>
            <a:rect l="l" t="t" r="r" b="b"/>
            <a:pathLst>
              <a:path w="4315" h="3629" extrusionOk="0">
                <a:moveTo>
                  <a:pt x="1238" y="1"/>
                </a:moveTo>
                <a:cubicBezTo>
                  <a:pt x="1100" y="1"/>
                  <a:pt x="964" y="33"/>
                  <a:pt x="846" y="102"/>
                </a:cubicBezTo>
                <a:cubicBezTo>
                  <a:pt x="571" y="250"/>
                  <a:pt x="360" y="483"/>
                  <a:pt x="233" y="758"/>
                </a:cubicBezTo>
                <a:cubicBezTo>
                  <a:pt x="21" y="1265"/>
                  <a:pt x="0" y="1836"/>
                  <a:pt x="233" y="2344"/>
                </a:cubicBezTo>
                <a:cubicBezTo>
                  <a:pt x="583" y="3150"/>
                  <a:pt x="1381" y="3628"/>
                  <a:pt x="2212" y="3628"/>
                </a:cubicBezTo>
                <a:cubicBezTo>
                  <a:pt x="2535" y="3628"/>
                  <a:pt x="2864" y="3555"/>
                  <a:pt x="3173" y="3401"/>
                </a:cubicBezTo>
                <a:cubicBezTo>
                  <a:pt x="3574" y="3190"/>
                  <a:pt x="3913" y="2872"/>
                  <a:pt x="4145" y="2471"/>
                </a:cubicBezTo>
                <a:cubicBezTo>
                  <a:pt x="4315" y="2153"/>
                  <a:pt x="4272" y="1752"/>
                  <a:pt x="4018" y="1477"/>
                </a:cubicBezTo>
                <a:cubicBezTo>
                  <a:pt x="3906" y="1364"/>
                  <a:pt x="3757" y="1310"/>
                  <a:pt x="3606" y="1310"/>
                </a:cubicBezTo>
                <a:cubicBezTo>
                  <a:pt x="3417" y="1310"/>
                  <a:pt x="3227" y="1396"/>
                  <a:pt x="3109" y="1561"/>
                </a:cubicBezTo>
                <a:cubicBezTo>
                  <a:pt x="3215" y="1329"/>
                  <a:pt x="3236" y="1054"/>
                  <a:pt x="3130" y="800"/>
                </a:cubicBezTo>
                <a:cubicBezTo>
                  <a:pt x="3011" y="580"/>
                  <a:pt x="2797" y="417"/>
                  <a:pt x="2542" y="417"/>
                </a:cubicBezTo>
                <a:cubicBezTo>
                  <a:pt x="2527" y="417"/>
                  <a:pt x="2511" y="418"/>
                  <a:pt x="2496" y="419"/>
                </a:cubicBezTo>
                <a:cubicBezTo>
                  <a:pt x="2275" y="419"/>
                  <a:pt x="2082" y="555"/>
                  <a:pt x="2003" y="751"/>
                </a:cubicBezTo>
                <a:lnTo>
                  <a:pt x="2003" y="751"/>
                </a:lnTo>
                <a:cubicBezTo>
                  <a:pt x="2031" y="504"/>
                  <a:pt x="1919" y="263"/>
                  <a:pt x="1692" y="123"/>
                </a:cubicBezTo>
                <a:cubicBezTo>
                  <a:pt x="1556" y="44"/>
                  <a:pt x="1396" y="1"/>
                  <a:pt x="1238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 flipH="1">
            <a:off x="3787623" y="5998656"/>
            <a:ext cx="114748" cy="443425"/>
          </a:xfrm>
          <a:custGeom>
            <a:avLst/>
            <a:gdLst/>
            <a:ahLst/>
            <a:cxnLst/>
            <a:rect l="l" t="t" r="r" b="b"/>
            <a:pathLst>
              <a:path w="2602" h="10055" extrusionOk="0">
                <a:moveTo>
                  <a:pt x="101" y="0"/>
                </a:moveTo>
                <a:cubicBezTo>
                  <a:pt x="88" y="0"/>
                  <a:pt x="75" y="3"/>
                  <a:pt x="64" y="9"/>
                </a:cubicBezTo>
                <a:cubicBezTo>
                  <a:pt x="21" y="30"/>
                  <a:pt x="0" y="93"/>
                  <a:pt x="21" y="136"/>
                </a:cubicBezTo>
                <a:cubicBezTo>
                  <a:pt x="42" y="178"/>
                  <a:pt x="2411" y="5507"/>
                  <a:pt x="2348" y="9949"/>
                </a:cubicBezTo>
                <a:cubicBezTo>
                  <a:pt x="2348" y="10012"/>
                  <a:pt x="2390" y="10055"/>
                  <a:pt x="2432" y="10055"/>
                </a:cubicBezTo>
                <a:cubicBezTo>
                  <a:pt x="2496" y="10055"/>
                  <a:pt x="2538" y="10012"/>
                  <a:pt x="2538" y="9970"/>
                </a:cubicBezTo>
                <a:cubicBezTo>
                  <a:pt x="2601" y="5465"/>
                  <a:pt x="212" y="114"/>
                  <a:pt x="190" y="51"/>
                </a:cubicBezTo>
                <a:cubicBezTo>
                  <a:pt x="175" y="20"/>
                  <a:pt x="137" y="0"/>
                  <a:pt x="101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 flipH="1">
            <a:off x="3816547" y="6063082"/>
            <a:ext cx="240653" cy="187777"/>
          </a:xfrm>
          <a:custGeom>
            <a:avLst/>
            <a:gdLst/>
            <a:ahLst/>
            <a:cxnLst/>
            <a:rect l="l" t="t" r="r" b="b"/>
            <a:pathLst>
              <a:path w="5457" h="4258" extrusionOk="0">
                <a:moveTo>
                  <a:pt x="993" y="1"/>
                </a:moveTo>
                <a:cubicBezTo>
                  <a:pt x="823" y="1"/>
                  <a:pt x="693" y="62"/>
                  <a:pt x="614" y="197"/>
                </a:cubicBezTo>
                <a:cubicBezTo>
                  <a:pt x="0" y="1212"/>
                  <a:pt x="1164" y="1741"/>
                  <a:pt x="2496" y="2312"/>
                </a:cubicBezTo>
                <a:cubicBezTo>
                  <a:pt x="3934" y="2926"/>
                  <a:pt x="5457" y="4258"/>
                  <a:pt x="5457" y="4258"/>
                </a:cubicBezTo>
                <a:cubicBezTo>
                  <a:pt x="4815" y="2590"/>
                  <a:pt x="2093" y="1"/>
                  <a:pt x="993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 flipH="1">
            <a:off x="3741012" y="5985514"/>
            <a:ext cx="106237" cy="279373"/>
          </a:xfrm>
          <a:custGeom>
            <a:avLst/>
            <a:gdLst/>
            <a:ahLst/>
            <a:cxnLst/>
            <a:rect l="l" t="t" r="r" b="b"/>
            <a:pathLst>
              <a:path w="2409" h="6335" extrusionOk="0">
                <a:moveTo>
                  <a:pt x="1158" y="1"/>
                </a:moveTo>
                <a:cubicBezTo>
                  <a:pt x="98" y="1"/>
                  <a:pt x="0" y="4501"/>
                  <a:pt x="865" y="6334"/>
                </a:cubicBezTo>
                <a:cubicBezTo>
                  <a:pt x="865" y="6334"/>
                  <a:pt x="928" y="4304"/>
                  <a:pt x="1478" y="2823"/>
                </a:cubicBezTo>
                <a:cubicBezTo>
                  <a:pt x="1986" y="1470"/>
                  <a:pt x="2409" y="264"/>
                  <a:pt x="1246" y="11"/>
                </a:cubicBezTo>
                <a:cubicBezTo>
                  <a:pt x="1216" y="4"/>
                  <a:pt x="1187" y="1"/>
                  <a:pt x="115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 flipH="1">
            <a:off x="3834276" y="5879501"/>
            <a:ext cx="189365" cy="160348"/>
          </a:xfrm>
          <a:custGeom>
            <a:avLst/>
            <a:gdLst/>
            <a:ahLst/>
            <a:cxnLst/>
            <a:rect l="l" t="t" r="r" b="b"/>
            <a:pathLst>
              <a:path w="4294" h="3636" extrusionOk="0">
                <a:moveTo>
                  <a:pt x="3061" y="1"/>
                </a:moveTo>
                <a:cubicBezTo>
                  <a:pt x="2908" y="1"/>
                  <a:pt x="2754" y="43"/>
                  <a:pt x="2623" y="130"/>
                </a:cubicBezTo>
                <a:cubicBezTo>
                  <a:pt x="2396" y="270"/>
                  <a:pt x="2284" y="512"/>
                  <a:pt x="2312" y="758"/>
                </a:cubicBezTo>
                <a:lnTo>
                  <a:pt x="2312" y="758"/>
                </a:lnTo>
                <a:cubicBezTo>
                  <a:pt x="2233" y="563"/>
                  <a:pt x="2040" y="427"/>
                  <a:pt x="1820" y="427"/>
                </a:cubicBezTo>
                <a:cubicBezTo>
                  <a:pt x="1804" y="425"/>
                  <a:pt x="1789" y="425"/>
                  <a:pt x="1773" y="425"/>
                </a:cubicBezTo>
                <a:cubicBezTo>
                  <a:pt x="1519" y="425"/>
                  <a:pt x="1305" y="588"/>
                  <a:pt x="1185" y="807"/>
                </a:cubicBezTo>
                <a:cubicBezTo>
                  <a:pt x="1079" y="1061"/>
                  <a:pt x="1079" y="1336"/>
                  <a:pt x="1206" y="1569"/>
                </a:cubicBezTo>
                <a:cubicBezTo>
                  <a:pt x="1088" y="1404"/>
                  <a:pt x="898" y="1317"/>
                  <a:pt x="709" y="1317"/>
                </a:cubicBezTo>
                <a:cubicBezTo>
                  <a:pt x="559" y="1317"/>
                  <a:pt x="409" y="1372"/>
                  <a:pt x="297" y="1484"/>
                </a:cubicBezTo>
                <a:cubicBezTo>
                  <a:pt x="43" y="1759"/>
                  <a:pt x="1" y="2161"/>
                  <a:pt x="170" y="2478"/>
                </a:cubicBezTo>
                <a:cubicBezTo>
                  <a:pt x="403" y="2859"/>
                  <a:pt x="741" y="3197"/>
                  <a:pt x="1143" y="3409"/>
                </a:cubicBezTo>
                <a:cubicBezTo>
                  <a:pt x="1451" y="3563"/>
                  <a:pt x="1778" y="3636"/>
                  <a:pt x="2100" y="3636"/>
                </a:cubicBezTo>
                <a:cubicBezTo>
                  <a:pt x="2925" y="3636"/>
                  <a:pt x="3717" y="3158"/>
                  <a:pt x="4083" y="2351"/>
                </a:cubicBezTo>
                <a:cubicBezTo>
                  <a:pt x="4294" y="1844"/>
                  <a:pt x="4294" y="1272"/>
                  <a:pt x="4083" y="765"/>
                </a:cubicBezTo>
                <a:cubicBezTo>
                  <a:pt x="3956" y="490"/>
                  <a:pt x="3744" y="257"/>
                  <a:pt x="3469" y="109"/>
                </a:cubicBezTo>
                <a:cubicBezTo>
                  <a:pt x="3347" y="38"/>
                  <a:pt x="3204" y="1"/>
                  <a:pt x="3061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 flipH="1">
            <a:off x="3727913" y="6402331"/>
            <a:ext cx="180060" cy="77043"/>
          </a:xfrm>
          <a:custGeom>
            <a:avLst/>
            <a:gdLst/>
            <a:ahLst/>
            <a:cxnLst/>
            <a:rect l="l" t="t" r="r" b="b"/>
            <a:pathLst>
              <a:path w="4083" h="1747" extrusionOk="0">
                <a:moveTo>
                  <a:pt x="2182" y="0"/>
                </a:moveTo>
                <a:cubicBezTo>
                  <a:pt x="2124" y="0"/>
                  <a:pt x="2066" y="11"/>
                  <a:pt x="2009" y="33"/>
                </a:cubicBezTo>
                <a:cubicBezTo>
                  <a:pt x="1946" y="76"/>
                  <a:pt x="1883" y="139"/>
                  <a:pt x="1840" y="224"/>
                </a:cubicBezTo>
                <a:cubicBezTo>
                  <a:pt x="1629" y="499"/>
                  <a:pt x="1502" y="837"/>
                  <a:pt x="1481" y="1176"/>
                </a:cubicBezTo>
                <a:cubicBezTo>
                  <a:pt x="1417" y="964"/>
                  <a:pt x="1333" y="753"/>
                  <a:pt x="1185" y="583"/>
                </a:cubicBezTo>
                <a:cubicBezTo>
                  <a:pt x="1070" y="452"/>
                  <a:pt x="904" y="372"/>
                  <a:pt x="737" y="372"/>
                </a:cubicBezTo>
                <a:cubicBezTo>
                  <a:pt x="689" y="372"/>
                  <a:pt x="640" y="379"/>
                  <a:pt x="592" y="393"/>
                </a:cubicBezTo>
                <a:cubicBezTo>
                  <a:pt x="317" y="478"/>
                  <a:pt x="191" y="774"/>
                  <a:pt x="106" y="1049"/>
                </a:cubicBezTo>
                <a:cubicBezTo>
                  <a:pt x="21" y="1218"/>
                  <a:pt x="0" y="1450"/>
                  <a:pt x="64" y="1641"/>
                </a:cubicBezTo>
                <a:lnTo>
                  <a:pt x="3955" y="1747"/>
                </a:lnTo>
                <a:cubicBezTo>
                  <a:pt x="4082" y="1281"/>
                  <a:pt x="3976" y="774"/>
                  <a:pt x="3638" y="414"/>
                </a:cubicBezTo>
                <a:cubicBezTo>
                  <a:pt x="3553" y="308"/>
                  <a:pt x="3426" y="224"/>
                  <a:pt x="3278" y="203"/>
                </a:cubicBezTo>
                <a:cubicBezTo>
                  <a:pt x="3247" y="194"/>
                  <a:pt x="3217" y="190"/>
                  <a:pt x="3186" y="190"/>
                </a:cubicBezTo>
                <a:cubicBezTo>
                  <a:pt x="3072" y="190"/>
                  <a:pt x="2969" y="250"/>
                  <a:pt x="2919" y="351"/>
                </a:cubicBezTo>
                <a:cubicBezTo>
                  <a:pt x="2834" y="499"/>
                  <a:pt x="2898" y="668"/>
                  <a:pt x="2813" y="795"/>
                </a:cubicBezTo>
                <a:cubicBezTo>
                  <a:pt x="2771" y="583"/>
                  <a:pt x="2707" y="372"/>
                  <a:pt x="2580" y="203"/>
                </a:cubicBezTo>
                <a:cubicBezTo>
                  <a:pt x="2488" y="79"/>
                  <a:pt x="2338" y="0"/>
                  <a:pt x="2182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 flipH="1">
            <a:off x="3584283" y="6470242"/>
            <a:ext cx="180060" cy="76293"/>
          </a:xfrm>
          <a:custGeom>
            <a:avLst/>
            <a:gdLst/>
            <a:ahLst/>
            <a:cxnLst/>
            <a:rect l="l" t="t" r="r" b="b"/>
            <a:pathLst>
              <a:path w="4083" h="1730" extrusionOk="0">
                <a:moveTo>
                  <a:pt x="2197" y="1"/>
                </a:moveTo>
                <a:cubicBezTo>
                  <a:pt x="2135" y="1"/>
                  <a:pt x="2071" y="13"/>
                  <a:pt x="2009" y="37"/>
                </a:cubicBezTo>
                <a:cubicBezTo>
                  <a:pt x="1946" y="80"/>
                  <a:pt x="1883" y="143"/>
                  <a:pt x="1840" y="207"/>
                </a:cubicBezTo>
                <a:cubicBezTo>
                  <a:pt x="1629" y="481"/>
                  <a:pt x="1502" y="820"/>
                  <a:pt x="1481" y="1158"/>
                </a:cubicBezTo>
                <a:cubicBezTo>
                  <a:pt x="1417" y="947"/>
                  <a:pt x="1311" y="756"/>
                  <a:pt x="1185" y="587"/>
                </a:cubicBezTo>
                <a:cubicBezTo>
                  <a:pt x="1066" y="434"/>
                  <a:pt x="892" y="363"/>
                  <a:pt x="718" y="363"/>
                </a:cubicBezTo>
                <a:cubicBezTo>
                  <a:pt x="676" y="363"/>
                  <a:pt x="634" y="367"/>
                  <a:pt x="592" y="376"/>
                </a:cubicBezTo>
                <a:cubicBezTo>
                  <a:pt x="317" y="460"/>
                  <a:pt x="191" y="756"/>
                  <a:pt x="106" y="1031"/>
                </a:cubicBezTo>
                <a:cubicBezTo>
                  <a:pt x="0" y="1222"/>
                  <a:pt x="0" y="1433"/>
                  <a:pt x="64" y="1645"/>
                </a:cubicBezTo>
                <a:lnTo>
                  <a:pt x="3955" y="1729"/>
                </a:lnTo>
                <a:cubicBezTo>
                  <a:pt x="4082" y="1264"/>
                  <a:pt x="3955" y="778"/>
                  <a:pt x="3638" y="418"/>
                </a:cubicBezTo>
                <a:cubicBezTo>
                  <a:pt x="3532" y="291"/>
                  <a:pt x="3405" y="228"/>
                  <a:pt x="3278" y="185"/>
                </a:cubicBezTo>
                <a:cubicBezTo>
                  <a:pt x="3260" y="183"/>
                  <a:pt x="3241" y="181"/>
                  <a:pt x="3222" y="181"/>
                </a:cubicBezTo>
                <a:cubicBezTo>
                  <a:pt x="3094" y="181"/>
                  <a:pt x="2972" y="244"/>
                  <a:pt x="2898" y="355"/>
                </a:cubicBezTo>
                <a:cubicBezTo>
                  <a:pt x="2834" y="481"/>
                  <a:pt x="2898" y="672"/>
                  <a:pt x="2792" y="799"/>
                </a:cubicBezTo>
                <a:cubicBezTo>
                  <a:pt x="2771" y="566"/>
                  <a:pt x="2686" y="376"/>
                  <a:pt x="2580" y="207"/>
                </a:cubicBezTo>
                <a:cubicBezTo>
                  <a:pt x="2491" y="72"/>
                  <a:pt x="2348" y="1"/>
                  <a:pt x="2197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10931435" y="551589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10928597" y="556365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10997207" y="616515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10983873" y="636159"/>
            <a:ext cx="349679" cy="496524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10931435" y="551567"/>
            <a:ext cx="676516" cy="6483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10928597" y="556343"/>
            <a:ext cx="678408" cy="64796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10997207" y="616492"/>
            <a:ext cx="530735" cy="507744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10997208" y="646639"/>
            <a:ext cx="336353" cy="47760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194484" y="3980614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192734" y="3983560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235060" y="4020664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226834" y="4032781"/>
            <a:ext cx="215705" cy="30628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94484" y="3980601"/>
            <a:ext cx="417323" cy="399919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92734" y="3983547"/>
            <a:ext cx="418489" cy="399696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235060" y="4020650"/>
            <a:ext cx="327393" cy="31320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235059" y="4039248"/>
            <a:ext cx="207504" cy="294601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 rot="-3212109">
            <a:off x="2968437" y="20472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 rot="-3212109">
            <a:off x="2969811" y="208472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 rot="-3212109">
            <a:off x="3022857" y="26631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 rot="-3212109">
            <a:off x="3056755" y="348758"/>
            <a:ext cx="295724" cy="41995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"/>
          <p:cNvSpPr/>
          <p:nvPr/>
        </p:nvSpPr>
        <p:spPr>
          <a:xfrm rot="-3212109">
            <a:off x="2968422" y="204713"/>
            <a:ext cx="572132" cy="54834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"/>
          <p:cNvSpPr/>
          <p:nvPr/>
        </p:nvSpPr>
        <p:spPr>
          <a:xfrm rot="-3212109">
            <a:off x="2969795" y="208461"/>
            <a:ext cx="573732" cy="548035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"/>
          <p:cNvSpPr/>
          <p:nvPr/>
        </p:nvSpPr>
        <p:spPr>
          <a:xfrm rot="-3212109">
            <a:off x="3022841" y="266307"/>
            <a:ext cx="448844" cy="42944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"/>
          <p:cNvSpPr/>
          <p:nvPr/>
        </p:nvSpPr>
        <p:spPr>
          <a:xfrm rot="-3211758">
            <a:off x="3066438" y="352753"/>
            <a:ext cx="284453" cy="403929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468300" y="987267"/>
            <a:ext cx="9148400" cy="2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"/>
          <p:cNvSpPr txBox="1">
            <a:spLocks noGrp="1"/>
          </p:cNvSpPr>
          <p:nvPr>
            <p:ph type="subTitle" idx="1"/>
          </p:nvPr>
        </p:nvSpPr>
        <p:spPr>
          <a:xfrm>
            <a:off x="2805300" y="3459400"/>
            <a:ext cx="6474400" cy="5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 sz="26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53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7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40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02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06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76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376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96928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1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3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08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8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97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1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52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5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4"/>
          <p:cNvSpPr txBox="1">
            <a:spLocks noGrp="1"/>
          </p:cNvSpPr>
          <p:nvPr>
            <p:ph type="title"/>
          </p:nvPr>
        </p:nvSpPr>
        <p:spPr>
          <a:xfrm>
            <a:off x="63142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19" name="Google Shape;519;p14"/>
          <p:cNvSpPr txBox="1">
            <a:spLocks noGrp="1"/>
          </p:cNvSpPr>
          <p:nvPr>
            <p:ph type="subTitle" idx="1"/>
          </p:nvPr>
        </p:nvSpPr>
        <p:spPr>
          <a:xfrm>
            <a:off x="6730367" y="4265600"/>
            <a:ext cx="3034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unito"/>
              <a:buNone/>
              <a:defRPr sz="2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20" name="Google Shape;520;p14"/>
          <p:cNvSpPr txBox="1">
            <a:spLocks noGrp="1"/>
          </p:cNvSpPr>
          <p:nvPr>
            <p:ph type="title" idx="2" hasCustomPrompt="1"/>
          </p:nvPr>
        </p:nvSpPr>
        <p:spPr>
          <a:xfrm>
            <a:off x="6925400" y="13576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1" name="Google Shape;521;p14"/>
          <p:cNvSpPr/>
          <p:nvPr/>
        </p:nvSpPr>
        <p:spPr>
          <a:xfrm>
            <a:off x="290020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14"/>
          <p:cNvSpPr/>
          <p:nvPr/>
        </p:nvSpPr>
        <p:spPr>
          <a:xfrm>
            <a:off x="25086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3" name="Google Shape;523;p14"/>
          <p:cNvSpPr/>
          <p:nvPr/>
        </p:nvSpPr>
        <p:spPr>
          <a:xfrm>
            <a:off x="154185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4" name="Google Shape;524;p14"/>
          <p:cNvSpPr/>
          <p:nvPr/>
        </p:nvSpPr>
        <p:spPr>
          <a:xfrm>
            <a:off x="5000325" y="7159671"/>
            <a:ext cx="652857" cy="303320"/>
          </a:xfrm>
          <a:custGeom>
            <a:avLst/>
            <a:gdLst/>
            <a:ahLst/>
            <a:cxnLst/>
            <a:rect l="l" t="t" r="r" b="b"/>
            <a:pathLst>
              <a:path w="4167" h="1936" extrusionOk="0">
                <a:moveTo>
                  <a:pt x="1866" y="0"/>
                </a:moveTo>
                <a:cubicBezTo>
                  <a:pt x="1359" y="0"/>
                  <a:pt x="855" y="102"/>
                  <a:pt x="381" y="314"/>
                </a:cubicBezTo>
                <a:cubicBezTo>
                  <a:pt x="297" y="335"/>
                  <a:pt x="233" y="378"/>
                  <a:pt x="170" y="441"/>
                </a:cubicBezTo>
                <a:cubicBezTo>
                  <a:pt x="1" y="631"/>
                  <a:pt x="149" y="949"/>
                  <a:pt x="339" y="1118"/>
                </a:cubicBezTo>
                <a:cubicBezTo>
                  <a:pt x="868" y="1628"/>
                  <a:pt x="1935" y="1935"/>
                  <a:pt x="2730" y="1935"/>
                </a:cubicBezTo>
                <a:cubicBezTo>
                  <a:pt x="2826" y="1935"/>
                  <a:pt x="2918" y="1931"/>
                  <a:pt x="3004" y="1922"/>
                </a:cubicBezTo>
                <a:cubicBezTo>
                  <a:pt x="4167" y="1773"/>
                  <a:pt x="3892" y="420"/>
                  <a:pt x="2919" y="145"/>
                </a:cubicBezTo>
                <a:cubicBezTo>
                  <a:pt x="2572" y="50"/>
                  <a:pt x="2218" y="0"/>
                  <a:pt x="18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14"/>
          <p:cNvSpPr/>
          <p:nvPr/>
        </p:nvSpPr>
        <p:spPr>
          <a:xfrm>
            <a:off x="5603361" y="6972446"/>
            <a:ext cx="473937" cy="231093"/>
          </a:xfrm>
          <a:custGeom>
            <a:avLst/>
            <a:gdLst/>
            <a:ahLst/>
            <a:cxnLst/>
            <a:rect l="l" t="t" r="r" b="b"/>
            <a:pathLst>
              <a:path w="3025" h="1475" extrusionOk="0">
                <a:moveTo>
                  <a:pt x="1287" y="0"/>
                </a:moveTo>
                <a:cubicBezTo>
                  <a:pt x="1225" y="0"/>
                  <a:pt x="1163" y="3"/>
                  <a:pt x="1101" y="8"/>
                </a:cubicBezTo>
                <a:cubicBezTo>
                  <a:pt x="762" y="8"/>
                  <a:pt x="445" y="134"/>
                  <a:pt x="191" y="367"/>
                </a:cubicBezTo>
                <a:cubicBezTo>
                  <a:pt x="64" y="494"/>
                  <a:pt x="1" y="705"/>
                  <a:pt x="43" y="896"/>
                </a:cubicBezTo>
                <a:cubicBezTo>
                  <a:pt x="188" y="1286"/>
                  <a:pt x="794" y="1474"/>
                  <a:pt x="1402" y="1474"/>
                </a:cubicBezTo>
                <a:cubicBezTo>
                  <a:pt x="2211" y="1474"/>
                  <a:pt x="3025" y="1143"/>
                  <a:pt x="2771" y="515"/>
                </a:cubicBezTo>
                <a:cubicBezTo>
                  <a:pt x="2750" y="452"/>
                  <a:pt x="2708" y="431"/>
                  <a:pt x="2666" y="388"/>
                </a:cubicBezTo>
                <a:cubicBezTo>
                  <a:pt x="2253" y="144"/>
                  <a:pt x="1774" y="0"/>
                  <a:pt x="12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14"/>
          <p:cNvSpPr/>
          <p:nvPr/>
        </p:nvSpPr>
        <p:spPr>
          <a:xfrm>
            <a:off x="308272" y="7156380"/>
            <a:ext cx="659595" cy="201795"/>
          </a:xfrm>
          <a:custGeom>
            <a:avLst/>
            <a:gdLst/>
            <a:ahLst/>
            <a:cxnLst/>
            <a:rect l="l" t="t" r="r" b="b"/>
            <a:pathLst>
              <a:path w="4210" h="1288" extrusionOk="0">
                <a:moveTo>
                  <a:pt x="2375" y="1"/>
                </a:moveTo>
                <a:cubicBezTo>
                  <a:pt x="1870" y="1"/>
                  <a:pt x="1352" y="85"/>
                  <a:pt x="932" y="187"/>
                </a:cubicBezTo>
                <a:cubicBezTo>
                  <a:pt x="868" y="208"/>
                  <a:pt x="784" y="229"/>
                  <a:pt x="741" y="272"/>
                </a:cubicBezTo>
                <a:cubicBezTo>
                  <a:pt x="1" y="843"/>
                  <a:pt x="1651" y="1287"/>
                  <a:pt x="1947" y="1287"/>
                </a:cubicBezTo>
                <a:cubicBezTo>
                  <a:pt x="2028" y="1287"/>
                  <a:pt x="2113" y="1287"/>
                  <a:pt x="2201" y="1287"/>
                </a:cubicBezTo>
                <a:cubicBezTo>
                  <a:pt x="2686" y="1287"/>
                  <a:pt x="3251" y="1272"/>
                  <a:pt x="3681" y="1075"/>
                </a:cubicBezTo>
                <a:cubicBezTo>
                  <a:pt x="4210" y="822"/>
                  <a:pt x="4083" y="462"/>
                  <a:pt x="3575" y="229"/>
                </a:cubicBezTo>
                <a:cubicBezTo>
                  <a:pt x="3233" y="63"/>
                  <a:pt x="2809" y="1"/>
                  <a:pt x="23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4"/>
          <p:cNvSpPr/>
          <p:nvPr/>
        </p:nvSpPr>
        <p:spPr>
          <a:xfrm>
            <a:off x="914755" y="7347523"/>
            <a:ext cx="760963" cy="323531"/>
          </a:xfrm>
          <a:custGeom>
            <a:avLst/>
            <a:gdLst/>
            <a:ahLst/>
            <a:cxnLst/>
            <a:rect l="l" t="t" r="r" b="b"/>
            <a:pathLst>
              <a:path w="4857" h="2065" extrusionOk="0">
                <a:moveTo>
                  <a:pt x="2199" y="1"/>
                </a:moveTo>
                <a:cubicBezTo>
                  <a:pt x="1526" y="1"/>
                  <a:pt x="856" y="228"/>
                  <a:pt x="318" y="680"/>
                </a:cubicBezTo>
                <a:cubicBezTo>
                  <a:pt x="127" y="807"/>
                  <a:pt x="21" y="997"/>
                  <a:pt x="0" y="1209"/>
                </a:cubicBezTo>
                <a:cubicBezTo>
                  <a:pt x="21" y="1420"/>
                  <a:pt x="148" y="1611"/>
                  <a:pt x="339" y="1695"/>
                </a:cubicBezTo>
                <a:cubicBezTo>
                  <a:pt x="805" y="1995"/>
                  <a:pt x="1340" y="2050"/>
                  <a:pt x="1885" y="2050"/>
                </a:cubicBezTo>
                <a:cubicBezTo>
                  <a:pt x="2202" y="2050"/>
                  <a:pt x="2523" y="2031"/>
                  <a:pt x="2835" y="2031"/>
                </a:cubicBezTo>
                <a:cubicBezTo>
                  <a:pt x="3007" y="2031"/>
                  <a:pt x="3177" y="2037"/>
                  <a:pt x="3342" y="2055"/>
                </a:cubicBezTo>
                <a:cubicBezTo>
                  <a:pt x="3395" y="2061"/>
                  <a:pt x="3448" y="2064"/>
                  <a:pt x="3499" y="2064"/>
                </a:cubicBezTo>
                <a:cubicBezTo>
                  <a:pt x="4323" y="2064"/>
                  <a:pt x="4856" y="1295"/>
                  <a:pt x="4040" y="638"/>
                </a:cubicBezTo>
                <a:cubicBezTo>
                  <a:pt x="3500" y="212"/>
                  <a:pt x="2848" y="1"/>
                  <a:pt x="219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4"/>
          <p:cNvSpPr/>
          <p:nvPr/>
        </p:nvSpPr>
        <p:spPr>
          <a:xfrm>
            <a:off x="43338" y="7269186"/>
            <a:ext cx="102777" cy="161844"/>
          </a:xfrm>
          <a:custGeom>
            <a:avLst/>
            <a:gdLst/>
            <a:ahLst/>
            <a:cxnLst/>
            <a:rect l="l" t="t" r="r" b="b"/>
            <a:pathLst>
              <a:path w="656" h="1033" extrusionOk="0">
                <a:moveTo>
                  <a:pt x="181" y="0"/>
                </a:moveTo>
                <a:cubicBezTo>
                  <a:pt x="162" y="0"/>
                  <a:pt x="144" y="6"/>
                  <a:pt x="127" y="17"/>
                </a:cubicBezTo>
                <a:cubicBezTo>
                  <a:pt x="42" y="38"/>
                  <a:pt x="0" y="144"/>
                  <a:pt x="42" y="207"/>
                </a:cubicBezTo>
                <a:lnTo>
                  <a:pt x="360" y="926"/>
                </a:lnTo>
                <a:cubicBezTo>
                  <a:pt x="381" y="990"/>
                  <a:pt x="444" y="1032"/>
                  <a:pt x="486" y="1032"/>
                </a:cubicBezTo>
                <a:cubicBezTo>
                  <a:pt x="508" y="1032"/>
                  <a:pt x="529" y="1011"/>
                  <a:pt x="550" y="1011"/>
                </a:cubicBezTo>
                <a:cubicBezTo>
                  <a:pt x="635" y="990"/>
                  <a:pt x="656" y="884"/>
                  <a:pt x="635" y="821"/>
                </a:cubicBezTo>
                <a:lnTo>
                  <a:pt x="317" y="102"/>
                </a:lnTo>
                <a:cubicBezTo>
                  <a:pt x="286" y="40"/>
                  <a:pt x="233" y="0"/>
                  <a:pt x="1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4"/>
          <p:cNvSpPr/>
          <p:nvPr/>
        </p:nvSpPr>
        <p:spPr>
          <a:xfrm>
            <a:off x="172437" y="7198839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43" y="64"/>
                  <a:pt x="43" y="149"/>
                </a:cubicBezTo>
                <a:lnTo>
                  <a:pt x="1" y="1164"/>
                </a:lnTo>
                <a:cubicBezTo>
                  <a:pt x="1" y="1249"/>
                  <a:pt x="64" y="1312"/>
                  <a:pt x="149" y="1312"/>
                </a:cubicBezTo>
                <a:cubicBezTo>
                  <a:pt x="233" y="1312"/>
                  <a:pt x="297" y="1249"/>
                  <a:pt x="297" y="1164"/>
                </a:cubicBezTo>
                <a:lnTo>
                  <a:pt x="339" y="170"/>
                </a:lnTo>
                <a:cubicBezTo>
                  <a:pt x="360" y="85"/>
                  <a:pt x="297" y="22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4"/>
          <p:cNvSpPr/>
          <p:nvPr/>
        </p:nvSpPr>
        <p:spPr>
          <a:xfrm>
            <a:off x="2112992" y="7539447"/>
            <a:ext cx="97451" cy="153227"/>
          </a:xfrm>
          <a:custGeom>
            <a:avLst/>
            <a:gdLst/>
            <a:ahLst/>
            <a:cxnLst/>
            <a:rect l="l" t="t" r="r" b="b"/>
            <a:pathLst>
              <a:path w="622" h="978" extrusionOk="0">
                <a:moveTo>
                  <a:pt x="170" y="0"/>
                </a:moveTo>
                <a:cubicBezTo>
                  <a:pt x="82" y="0"/>
                  <a:pt x="0" y="72"/>
                  <a:pt x="30" y="174"/>
                </a:cubicBezTo>
                <a:lnTo>
                  <a:pt x="326" y="893"/>
                </a:lnTo>
                <a:cubicBezTo>
                  <a:pt x="368" y="957"/>
                  <a:pt x="410" y="978"/>
                  <a:pt x="474" y="978"/>
                </a:cubicBezTo>
                <a:lnTo>
                  <a:pt x="516" y="978"/>
                </a:lnTo>
                <a:cubicBezTo>
                  <a:pt x="601" y="936"/>
                  <a:pt x="622" y="851"/>
                  <a:pt x="601" y="788"/>
                </a:cubicBezTo>
                <a:lnTo>
                  <a:pt x="283" y="47"/>
                </a:lnTo>
                <a:cubicBezTo>
                  <a:pt x="251" y="15"/>
                  <a:pt x="210" y="0"/>
                  <a:pt x="1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4"/>
          <p:cNvSpPr/>
          <p:nvPr/>
        </p:nvSpPr>
        <p:spPr>
          <a:xfrm>
            <a:off x="2236765" y="7463931"/>
            <a:ext cx="56559" cy="205556"/>
          </a:xfrm>
          <a:custGeom>
            <a:avLst/>
            <a:gdLst/>
            <a:ahLst/>
            <a:cxnLst/>
            <a:rect l="l" t="t" r="r" b="b"/>
            <a:pathLst>
              <a:path w="361" h="1312" extrusionOk="0">
                <a:moveTo>
                  <a:pt x="212" y="1"/>
                </a:moveTo>
                <a:cubicBezTo>
                  <a:pt x="128" y="1"/>
                  <a:pt x="64" y="64"/>
                  <a:pt x="64" y="149"/>
                </a:cubicBezTo>
                <a:lnTo>
                  <a:pt x="22" y="1143"/>
                </a:lnTo>
                <a:cubicBezTo>
                  <a:pt x="1" y="1227"/>
                  <a:pt x="64" y="1312"/>
                  <a:pt x="149" y="1312"/>
                </a:cubicBezTo>
                <a:cubicBezTo>
                  <a:pt x="234" y="1312"/>
                  <a:pt x="318" y="1248"/>
                  <a:pt x="318" y="1164"/>
                </a:cubicBezTo>
                <a:lnTo>
                  <a:pt x="360" y="170"/>
                </a:lnTo>
                <a:cubicBezTo>
                  <a:pt x="360" y="85"/>
                  <a:pt x="297" y="1"/>
                  <a:pt x="2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4"/>
          <p:cNvSpPr/>
          <p:nvPr/>
        </p:nvSpPr>
        <p:spPr>
          <a:xfrm>
            <a:off x="11309458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4"/>
          <p:cNvSpPr/>
          <p:nvPr/>
        </p:nvSpPr>
        <p:spPr>
          <a:xfrm>
            <a:off x="11635049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4"/>
          <p:cNvSpPr/>
          <p:nvPr/>
        </p:nvSpPr>
        <p:spPr>
          <a:xfrm>
            <a:off x="9631111" y="6951783"/>
            <a:ext cx="1997607" cy="399069"/>
          </a:xfrm>
          <a:custGeom>
            <a:avLst/>
            <a:gdLst/>
            <a:ahLst/>
            <a:cxnLst/>
            <a:rect l="l" t="t" r="r" b="b"/>
            <a:pathLst>
              <a:path w="13240" h="2645" extrusionOk="0">
                <a:moveTo>
                  <a:pt x="6620" y="1"/>
                </a:moveTo>
                <a:cubicBezTo>
                  <a:pt x="2961" y="1"/>
                  <a:pt x="0" y="593"/>
                  <a:pt x="0" y="1333"/>
                </a:cubicBezTo>
                <a:cubicBezTo>
                  <a:pt x="0" y="2052"/>
                  <a:pt x="2961" y="2644"/>
                  <a:pt x="6620" y="2644"/>
                </a:cubicBezTo>
                <a:cubicBezTo>
                  <a:pt x="10279" y="2644"/>
                  <a:pt x="13240" y="2052"/>
                  <a:pt x="13240" y="1333"/>
                </a:cubicBezTo>
                <a:cubicBezTo>
                  <a:pt x="13240" y="593"/>
                  <a:pt x="10279" y="1"/>
                  <a:pt x="6620" y="1"/>
                </a:cubicBezTo>
                <a:close/>
              </a:path>
            </a:pathLst>
          </a:custGeom>
          <a:solidFill>
            <a:srgbClr val="79AD78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4"/>
          <p:cNvSpPr/>
          <p:nvPr/>
        </p:nvSpPr>
        <p:spPr>
          <a:xfrm>
            <a:off x="11327035" y="5519067"/>
            <a:ext cx="111951" cy="153291"/>
          </a:xfrm>
          <a:custGeom>
            <a:avLst/>
            <a:gdLst/>
            <a:ahLst/>
            <a:cxnLst/>
            <a:rect l="l" t="t" r="r" b="b"/>
            <a:pathLst>
              <a:path w="742" h="1016" extrusionOk="0">
                <a:moveTo>
                  <a:pt x="128" y="1"/>
                </a:moveTo>
                <a:cubicBezTo>
                  <a:pt x="86" y="1"/>
                  <a:pt x="43" y="22"/>
                  <a:pt x="22" y="64"/>
                </a:cubicBezTo>
                <a:cubicBezTo>
                  <a:pt x="22" y="85"/>
                  <a:pt x="1" y="128"/>
                  <a:pt x="1" y="149"/>
                </a:cubicBezTo>
                <a:cubicBezTo>
                  <a:pt x="1" y="403"/>
                  <a:pt x="43" y="635"/>
                  <a:pt x="170" y="826"/>
                </a:cubicBezTo>
                <a:lnTo>
                  <a:pt x="509" y="1016"/>
                </a:lnTo>
                <a:lnTo>
                  <a:pt x="614" y="762"/>
                </a:lnTo>
                <a:cubicBezTo>
                  <a:pt x="657" y="656"/>
                  <a:pt x="699" y="551"/>
                  <a:pt x="720" y="445"/>
                </a:cubicBezTo>
                <a:cubicBezTo>
                  <a:pt x="741" y="339"/>
                  <a:pt x="741" y="212"/>
                  <a:pt x="678" y="128"/>
                </a:cubicBezTo>
                <a:cubicBezTo>
                  <a:pt x="678" y="106"/>
                  <a:pt x="657" y="85"/>
                  <a:pt x="657" y="85"/>
                </a:cubicBezTo>
                <a:cubicBezTo>
                  <a:pt x="644" y="73"/>
                  <a:pt x="630" y="68"/>
                  <a:pt x="615" y="68"/>
                </a:cubicBezTo>
                <a:cubicBezTo>
                  <a:pt x="579" y="68"/>
                  <a:pt x="538" y="98"/>
                  <a:pt x="509" y="128"/>
                </a:cubicBezTo>
                <a:cubicBezTo>
                  <a:pt x="424" y="212"/>
                  <a:pt x="360" y="318"/>
                  <a:pt x="318" y="466"/>
                </a:cubicBezTo>
                <a:cubicBezTo>
                  <a:pt x="297" y="339"/>
                  <a:pt x="255" y="212"/>
                  <a:pt x="212" y="106"/>
                </a:cubicBezTo>
                <a:cubicBezTo>
                  <a:pt x="191" y="64"/>
                  <a:pt x="170" y="1"/>
                  <a:pt x="1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14"/>
          <p:cNvSpPr/>
          <p:nvPr/>
        </p:nvSpPr>
        <p:spPr>
          <a:xfrm>
            <a:off x="11652626" y="5533853"/>
            <a:ext cx="146953" cy="164153"/>
          </a:xfrm>
          <a:custGeom>
            <a:avLst/>
            <a:gdLst/>
            <a:ahLst/>
            <a:cxnLst/>
            <a:rect l="l" t="t" r="r" b="b"/>
            <a:pathLst>
              <a:path w="974" h="1088" extrusionOk="0">
                <a:moveTo>
                  <a:pt x="123" y="0"/>
                </a:moveTo>
                <a:cubicBezTo>
                  <a:pt x="85" y="0"/>
                  <a:pt x="58" y="20"/>
                  <a:pt x="42" y="51"/>
                </a:cubicBezTo>
                <a:cubicBezTo>
                  <a:pt x="21" y="72"/>
                  <a:pt x="21" y="114"/>
                  <a:pt x="21" y="156"/>
                </a:cubicBezTo>
                <a:cubicBezTo>
                  <a:pt x="0" y="431"/>
                  <a:pt x="85" y="685"/>
                  <a:pt x="233" y="897"/>
                </a:cubicBezTo>
                <a:lnTo>
                  <a:pt x="698" y="1087"/>
                </a:lnTo>
                <a:lnTo>
                  <a:pt x="825" y="812"/>
                </a:lnTo>
                <a:cubicBezTo>
                  <a:pt x="888" y="706"/>
                  <a:pt x="931" y="601"/>
                  <a:pt x="952" y="474"/>
                </a:cubicBezTo>
                <a:cubicBezTo>
                  <a:pt x="973" y="368"/>
                  <a:pt x="952" y="241"/>
                  <a:pt x="888" y="135"/>
                </a:cubicBezTo>
                <a:cubicBezTo>
                  <a:pt x="888" y="114"/>
                  <a:pt x="867" y="93"/>
                  <a:pt x="867" y="93"/>
                </a:cubicBezTo>
                <a:cubicBezTo>
                  <a:pt x="841" y="84"/>
                  <a:pt x="811" y="79"/>
                  <a:pt x="782" y="79"/>
                </a:cubicBezTo>
                <a:cubicBezTo>
                  <a:pt x="741" y="79"/>
                  <a:pt x="702" y="89"/>
                  <a:pt x="677" y="114"/>
                </a:cubicBezTo>
                <a:cubicBezTo>
                  <a:pt x="550" y="220"/>
                  <a:pt x="465" y="347"/>
                  <a:pt x="444" y="495"/>
                </a:cubicBezTo>
                <a:cubicBezTo>
                  <a:pt x="381" y="347"/>
                  <a:pt x="339" y="220"/>
                  <a:pt x="275" y="93"/>
                </a:cubicBezTo>
                <a:cubicBezTo>
                  <a:pt x="254" y="51"/>
                  <a:pt x="212" y="8"/>
                  <a:pt x="169" y="8"/>
                </a:cubicBezTo>
                <a:cubicBezTo>
                  <a:pt x="152" y="3"/>
                  <a:pt x="137" y="0"/>
                  <a:pt x="1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7" name="Google Shape;537;p14"/>
          <p:cNvGrpSpPr/>
          <p:nvPr/>
        </p:nvGrpSpPr>
        <p:grpSpPr>
          <a:xfrm>
            <a:off x="-203657" y="5590281"/>
            <a:ext cx="12469016" cy="2535935"/>
            <a:chOff x="-152743" y="4192710"/>
            <a:chExt cx="9351762" cy="1901951"/>
          </a:xfrm>
        </p:grpSpPr>
        <p:sp>
          <p:nvSpPr>
            <p:cNvPr id="538" name="Google Shape;538;p14"/>
            <p:cNvSpPr/>
            <p:nvPr/>
          </p:nvSpPr>
          <p:spPr>
            <a:xfrm>
              <a:off x="-152743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rgbClr val="89B98A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4"/>
            <p:cNvSpPr/>
            <p:nvPr/>
          </p:nvSpPr>
          <p:spPr>
            <a:xfrm>
              <a:off x="-70725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4"/>
            <p:cNvSpPr/>
            <p:nvPr/>
          </p:nvSpPr>
          <p:spPr>
            <a:xfrm>
              <a:off x="12809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225035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rgbClr val="79AD78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4"/>
            <p:cNvSpPr/>
            <p:nvPr/>
          </p:nvSpPr>
          <p:spPr>
            <a:xfrm>
              <a:off x="-139054" y="4314792"/>
              <a:ext cx="5847754" cy="1489611"/>
            </a:xfrm>
            <a:custGeom>
              <a:avLst/>
              <a:gdLst/>
              <a:ahLst/>
              <a:cxnLst/>
              <a:rect l="l" t="t" r="r" b="b"/>
              <a:pathLst>
                <a:path w="49766" h="12677" extrusionOk="0">
                  <a:moveTo>
                    <a:pt x="13886" y="0"/>
                  </a:moveTo>
                  <a:cubicBezTo>
                    <a:pt x="3627" y="0"/>
                    <a:pt x="1" y="1911"/>
                    <a:pt x="1" y="1911"/>
                  </a:cubicBezTo>
                  <a:lnTo>
                    <a:pt x="1" y="12676"/>
                  </a:lnTo>
                  <a:lnTo>
                    <a:pt x="49765" y="12676"/>
                  </a:lnTo>
                  <a:lnTo>
                    <a:pt x="49765" y="5422"/>
                  </a:lnTo>
                  <a:cubicBezTo>
                    <a:pt x="49765" y="5422"/>
                    <a:pt x="46952" y="3222"/>
                    <a:pt x="27474" y="896"/>
                  </a:cubicBezTo>
                  <a:cubicBezTo>
                    <a:pt x="22017" y="241"/>
                    <a:pt x="17532" y="0"/>
                    <a:pt x="138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527153" y="4805258"/>
              <a:ext cx="124320" cy="131723"/>
            </a:xfrm>
            <a:custGeom>
              <a:avLst/>
              <a:gdLst/>
              <a:ahLst/>
              <a:cxnLst/>
              <a:rect l="l" t="t" r="r" b="b"/>
              <a:pathLst>
                <a:path w="1058" h="1121" extrusionOk="0">
                  <a:moveTo>
                    <a:pt x="762" y="0"/>
                  </a:moveTo>
                  <a:cubicBezTo>
                    <a:pt x="677" y="42"/>
                    <a:pt x="614" y="85"/>
                    <a:pt x="571" y="169"/>
                  </a:cubicBezTo>
                  <a:cubicBezTo>
                    <a:pt x="466" y="317"/>
                    <a:pt x="402" y="465"/>
                    <a:pt x="339" y="635"/>
                  </a:cubicBezTo>
                  <a:lnTo>
                    <a:pt x="254" y="127"/>
                  </a:lnTo>
                  <a:cubicBezTo>
                    <a:pt x="254" y="106"/>
                    <a:pt x="233" y="63"/>
                    <a:pt x="212" y="42"/>
                  </a:cubicBezTo>
                  <a:cubicBezTo>
                    <a:pt x="194" y="34"/>
                    <a:pt x="177" y="28"/>
                    <a:pt x="159" y="28"/>
                  </a:cubicBezTo>
                  <a:cubicBezTo>
                    <a:pt x="135" y="28"/>
                    <a:pt x="110" y="39"/>
                    <a:pt x="85" y="63"/>
                  </a:cubicBezTo>
                  <a:cubicBezTo>
                    <a:pt x="64" y="106"/>
                    <a:pt x="43" y="148"/>
                    <a:pt x="43" y="190"/>
                  </a:cubicBezTo>
                  <a:cubicBezTo>
                    <a:pt x="0" y="381"/>
                    <a:pt x="0" y="571"/>
                    <a:pt x="22" y="740"/>
                  </a:cubicBezTo>
                  <a:cubicBezTo>
                    <a:pt x="43" y="804"/>
                    <a:pt x="64" y="867"/>
                    <a:pt x="106" y="888"/>
                  </a:cubicBezTo>
                  <a:lnTo>
                    <a:pt x="656" y="1121"/>
                  </a:lnTo>
                  <a:cubicBezTo>
                    <a:pt x="825" y="952"/>
                    <a:pt x="952" y="740"/>
                    <a:pt x="1016" y="508"/>
                  </a:cubicBezTo>
                  <a:cubicBezTo>
                    <a:pt x="1058" y="402"/>
                    <a:pt x="1058" y="296"/>
                    <a:pt x="1037" y="190"/>
                  </a:cubicBezTo>
                  <a:cubicBezTo>
                    <a:pt x="994" y="63"/>
                    <a:pt x="889" y="0"/>
                    <a:pt x="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4"/>
            <p:cNvSpPr/>
            <p:nvPr/>
          </p:nvSpPr>
          <p:spPr>
            <a:xfrm>
              <a:off x="3670692" y="4415142"/>
              <a:ext cx="121970" cy="131723"/>
            </a:xfrm>
            <a:custGeom>
              <a:avLst/>
              <a:gdLst/>
              <a:ahLst/>
              <a:cxnLst/>
              <a:rect l="l" t="t" r="r" b="b"/>
              <a:pathLst>
                <a:path w="1038" h="1121" extrusionOk="0">
                  <a:moveTo>
                    <a:pt x="770" y="0"/>
                  </a:moveTo>
                  <a:cubicBezTo>
                    <a:pt x="735" y="0"/>
                    <a:pt x="697" y="7"/>
                    <a:pt x="656" y="21"/>
                  </a:cubicBezTo>
                  <a:cubicBezTo>
                    <a:pt x="593" y="63"/>
                    <a:pt x="530" y="148"/>
                    <a:pt x="508" y="232"/>
                  </a:cubicBezTo>
                  <a:cubicBezTo>
                    <a:pt x="466" y="401"/>
                    <a:pt x="445" y="571"/>
                    <a:pt x="424" y="740"/>
                  </a:cubicBezTo>
                  <a:cubicBezTo>
                    <a:pt x="360" y="592"/>
                    <a:pt x="276" y="444"/>
                    <a:pt x="212" y="296"/>
                  </a:cubicBezTo>
                  <a:cubicBezTo>
                    <a:pt x="191" y="253"/>
                    <a:pt x="170" y="232"/>
                    <a:pt x="149" y="211"/>
                  </a:cubicBezTo>
                  <a:cubicBezTo>
                    <a:pt x="138" y="205"/>
                    <a:pt x="126" y="203"/>
                    <a:pt x="115" y="203"/>
                  </a:cubicBezTo>
                  <a:cubicBezTo>
                    <a:pt x="85" y="203"/>
                    <a:pt x="59" y="222"/>
                    <a:pt x="43" y="253"/>
                  </a:cubicBezTo>
                  <a:cubicBezTo>
                    <a:pt x="22" y="296"/>
                    <a:pt x="1" y="359"/>
                    <a:pt x="22" y="401"/>
                  </a:cubicBezTo>
                  <a:cubicBezTo>
                    <a:pt x="22" y="592"/>
                    <a:pt x="85" y="761"/>
                    <a:pt x="170" y="930"/>
                  </a:cubicBezTo>
                  <a:cubicBezTo>
                    <a:pt x="191" y="994"/>
                    <a:pt x="212" y="1057"/>
                    <a:pt x="276" y="1057"/>
                  </a:cubicBezTo>
                  <a:lnTo>
                    <a:pt x="847" y="1121"/>
                  </a:lnTo>
                  <a:cubicBezTo>
                    <a:pt x="953" y="909"/>
                    <a:pt x="1016" y="676"/>
                    <a:pt x="1037" y="444"/>
                  </a:cubicBezTo>
                  <a:cubicBezTo>
                    <a:pt x="1037" y="317"/>
                    <a:pt x="1016" y="211"/>
                    <a:pt x="953" y="105"/>
                  </a:cubicBezTo>
                  <a:cubicBezTo>
                    <a:pt x="909" y="33"/>
                    <a:pt x="846" y="0"/>
                    <a:pt x="7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3404778" y="4397633"/>
              <a:ext cx="82136" cy="104462"/>
            </a:xfrm>
            <a:custGeom>
              <a:avLst/>
              <a:gdLst/>
              <a:ahLst/>
              <a:cxnLst/>
              <a:rect l="l" t="t" r="r" b="b"/>
              <a:pathLst>
                <a:path w="699" h="889" extrusionOk="0">
                  <a:moveTo>
                    <a:pt x="107" y="1"/>
                  </a:moveTo>
                  <a:cubicBezTo>
                    <a:pt x="64" y="1"/>
                    <a:pt x="43" y="1"/>
                    <a:pt x="22" y="43"/>
                  </a:cubicBezTo>
                  <a:cubicBezTo>
                    <a:pt x="22" y="64"/>
                    <a:pt x="1" y="106"/>
                    <a:pt x="22" y="127"/>
                  </a:cubicBezTo>
                  <a:cubicBezTo>
                    <a:pt x="1" y="360"/>
                    <a:pt x="64" y="572"/>
                    <a:pt x="191" y="741"/>
                  </a:cubicBezTo>
                  <a:lnTo>
                    <a:pt x="508" y="889"/>
                  </a:lnTo>
                  <a:lnTo>
                    <a:pt x="593" y="656"/>
                  </a:lnTo>
                  <a:cubicBezTo>
                    <a:pt x="635" y="572"/>
                    <a:pt x="656" y="466"/>
                    <a:pt x="678" y="360"/>
                  </a:cubicBezTo>
                  <a:cubicBezTo>
                    <a:pt x="699" y="254"/>
                    <a:pt x="678" y="170"/>
                    <a:pt x="635" y="64"/>
                  </a:cubicBezTo>
                  <a:cubicBezTo>
                    <a:pt x="614" y="64"/>
                    <a:pt x="614" y="43"/>
                    <a:pt x="593" y="43"/>
                  </a:cubicBezTo>
                  <a:cubicBezTo>
                    <a:pt x="582" y="37"/>
                    <a:pt x="570" y="35"/>
                    <a:pt x="559" y="35"/>
                  </a:cubicBezTo>
                  <a:cubicBezTo>
                    <a:pt x="528" y="35"/>
                    <a:pt x="497" y="54"/>
                    <a:pt x="466" y="85"/>
                  </a:cubicBezTo>
                  <a:cubicBezTo>
                    <a:pt x="381" y="170"/>
                    <a:pt x="339" y="275"/>
                    <a:pt x="318" y="402"/>
                  </a:cubicBezTo>
                  <a:cubicBezTo>
                    <a:pt x="276" y="297"/>
                    <a:pt x="233" y="191"/>
                    <a:pt x="191" y="85"/>
                  </a:cubicBezTo>
                  <a:cubicBezTo>
                    <a:pt x="170" y="43"/>
                    <a:pt x="149" y="1"/>
                    <a:pt x="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4"/>
            <p:cNvSpPr/>
            <p:nvPr/>
          </p:nvSpPr>
          <p:spPr>
            <a:xfrm>
              <a:off x="-57036" y="4375307"/>
              <a:ext cx="129373" cy="137481"/>
            </a:xfrm>
            <a:custGeom>
              <a:avLst/>
              <a:gdLst/>
              <a:ahLst/>
              <a:cxnLst/>
              <a:rect l="l" t="t" r="r" b="b"/>
              <a:pathLst>
                <a:path w="1101" h="1170" extrusionOk="0">
                  <a:moveTo>
                    <a:pt x="659" y="0"/>
                  </a:moveTo>
                  <a:cubicBezTo>
                    <a:pt x="603" y="0"/>
                    <a:pt x="551" y="21"/>
                    <a:pt x="508" y="64"/>
                  </a:cubicBezTo>
                  <a:cubicBezTo>
                    <a:pt x="445" y="127"/>
                    <a:pt x="424" y="233"/>
                    <a:pt x="445" y="317"/>
                  </a:cubicBezTo>
                  <a:cubicBezTo>
                    <a:pt x="445" y="487"/>
                    <a:pt x="487" y="656"/>
                    <a:pt x="529" y="825"/>
                  </a:cubicBezTo>
                  <a:lnTo>
                    <a:pt x="170" y="487"/>
                  </a:lnTo>
                  <a:cubicBezTo>
                    <a:pt x="149" y="444"/>
                    <a:pt x="128" y="444"/>
                    <a:pt x="85" y="423"/>
                  </a:cubicBezTo>
                  <a:cubicBezTo>
                    <a:pt x="43" y="423"/>
                    <a:pt x="1" y="465"/>
                    <a:pt x="1" y="529"/>
                  </a:cubicBezTo>
                  <a:cubicBezTo>
                    <a:pt x="1" y="571"/>
                    <a:pt x="1" y="614"/>
                    <a:pt x="43" y="656"/>
                  </a:cubicBezTo>
                  <a:cubicBezTo>
                    <a:pt x="106" y="825"/>
                    <a:pt x="212" y="973"/>
                    <a:pt x="360" y="1100"/>
                  </a:cubicBezTo>
                  <a:cubicBezTo>
                    <a:pt x="395" y="1135"/>
                    <a:pt x="429" y="1169"/>
                    <a:pt x="475" y="1169"/>
                  </a:cubicBezTo>
                  <a:cubicBezTo>
                    <a:pt x="486" y="1169"/>
                    <a:pt x="497" y="1167"/>
                    <a:pt x="508" y="1163"/>
                  </a:cubicBezTo>
                  <a:lnTo>
                    <a:pt x="1079" y="1015"/>
                  </a:lnTo>
                  <a:cubicBezTo>
                    <a:pt x="1100" y="783"/>
                    <a:pt x="1079" y="550"/>
                    <a:pt x="995" y="317"/>
                  </a:cubicBezTo>
                  <a:cubicBezTo>
                    <a:pt x="952" y="212"/>
                    <a:pt x="910" y="127"/>
                    <a:pt x="825" y="64"/>
                  </a:cubicBezTo>
                  <a:cubicBezTo>
                    <a:pt x="773" y="21"/>
                    <a:pt x="714" y="0"/>
                    <a:pt x="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141783" y="4863894"/>
              <a:ext cx="77201" cy="120325"/>
            </a:xfrm>
            <a:custGeom>
              <a:avLst/>
              <a:gdLst/>
              <a:ahLst/>
              <a:cxnLst/>
              <a:rect l="l" t="t" r="r" b="b"/>
              <a:pathLst>
                <a:path w="657" h="1024" extrusionOk="0">
                  <a:moveTo>
                    <a:pt x="166" y="1"/>
                  </a:moveTo>
                  <a:cubicBezTo>
                    <a:pt x="146" y="1"/>
                    <a:pt x="126" y="4"/>
                    <a:pt x="106" y="9"/>
                  </a:cubicBezTo>
                  <a:cubicBezTo>
                    <a:pt x="43" y="51"/>
                    <a:pt x="1" y="136"/>
                    <a:pt x="43" y="199"/>
                  </a:cubicBezTo>
                  <a:lnTo>
                    <a:pt x="339" y="939"/>
                  </a:lnTo>
                  <a:cubicBezTo>
                    <a:pt x="360" y="981"/>
                    <a:pt x="424" y="1024"/>
                    <a:pt x="487" y="1024"/>
                  </a:cubicBezTo>
                  <a:cubicBezTo>
                    <a:pt x="508" y="1024"/>
                    <a:pt x="529" y="1024"/>
                    <a:pt x="550" y="1003"/>
                  </a:cubicBezTo>
                  <a:cubicBezTo>
                    <a:pt x="614" y="981"/>
                    <a:pt x="656" y="897"/>
                    <a:pt x="614" y="812"/>
                  </a:cubicBezTo>
                  <a:lnTo>
                    <a:pt x="318" y="93"/>
                  </a:lnTo>
                  <a:cubicBezTo>
                    <a:pt x="286" y="29"/>
                    <a:pt x="229" y="1"/>
                    <a:pt x="1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238724" y="4813836"/>
              <a:ext cx="42537" cy="150994"/>
            </a:xfrm>
            <a:custGeom>
              <a:avLst/>
              <a:gdLst/>
              <a:ahLst/>
              <a:cxnLst/>
              <a:rect l="l" t="t" r="r" b="b"/>
              <a:pathLst>
                <a:path w="362" h="1285" extrusionOk="0">
                  <a:moveTo>
                    <a:pt x="183" y="1"/>
                  </a:moveTo>
                  <a:cubicBezTo>
                    <a:pt x="107" y="1"/>
                    <a:pt x="33" y="38"/>
                    <a:pt x="43" y="117"/>
                  </a:cubicBezTo>
                  <a:lnTo>
                    <a:pt x="0" y="1133"/>
                  </a:lnTo>
                  <a:cubicBezTo>
                    <a:pt x="0" y="1217"/>
                    <a:pt x="64" y="1281"/>
                    <a:pt x="148" y="1281"/>
                  </a:cubicBezTo>
                  <a:cubicBezTo>
                    <a:pt x="157" y="1283"/>
                    <a:pt x="166" y="1285"/>
                    <a:pt x="174" y="1285"/>
                  </a:cubicBezTo>
                  <a:cubicBezTo>
                    <a:pt x="233" y="1285"/>
                    <a:pt x="297" y="1227"/>
                    <a:pt x="297" y="1154"/>
                  </a:cubicBezTo>
                  <a:lnTo>
                    <a:pt x="339" y="139"/>
                  </a:lnTo>
                  <a:cubicBezTo>
                    <a:pt x="361" y="49"/>
                    <a:pt x="270" y="1"/>
                    <a:pt x="1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3740255" y="4736166"/>
              <a:ext cx="77201" cy="121383"/>
            </a:xfrm>
            <a:custGeom>
              <a:avLst/>
              <a:gdLst/>
              <a:ahLst/>
              <a:cxnLst/>
              <a:rect l="l" t="t" r="r" b="b"/>
              <a:pathLst>
                <a:path w="657" h="1033" extrusionOk="0">
                  <a:moveTo>
                    <a:pt x="484" y="0"/>
                  </a:moveTo>
                  <a:cubicBezTo>
                    <a:pt x="425" y="0"/>
                    <a:pt x="376" y="40"/>
                    <a:pt x="361" y="102"/>
                  </a:cubicBezTo>
                  <a:lnTo>
                    <a:pt x="43" y="821"/>
                  </a:lnTo>
                  <a:cubicBezTo>
                    <a:pt x="1" y="884"/>
                    <a:pt x="43" y="990"/>
                    <a:pt x="128" y="1011"/>
                  </a:cubicBezTo>
                  <a:cubicBezTo>
                    <a:pt x="128" y="1032"/>
                    <a:pt x="149" y="1032"/>
                    <a:pt x="170" y="1032"/>
                  </a:cubicBezTo>
                  <a:cubicBezTo>
                    <a:pt x="234" y="1032"/>
                    <a:pt x="297" y="990"/>
                    <a:pt x="318" y="926"/>
                  </a:cubicBezTo>
                  <a:lnTo>
                    <a:pt x="635" y="207"/>
                  </a:lnTo>
                  <a:cubicBezTo>
                    <a:pt x="657" y="144"/>
                    <a:pt x="635" y="59"/>
                    <a:pt x="551" y="17"/>
                  </a:cubicBezTo>
                  <a:cubicBezTo>
                    <a:pt x="528" y="6"/>
                    <a:pt x="506" y="0"/>
                    <a:pt x="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4"/>
            <p:cNvSpPr/>
            <p:nvPr/>
          </p:nvSpPr>
          <p:spPr>
            <a:xfrm>
              <a:off x="3680680" y="4686226"/>
              <a:ext cx="42302" cy="151346"/>
            </a:xfrm>
            <a:custGeom>
              <a:avLst/>
              <a:gdLst/>
              <a:ahLst/>
              <a:cxnLst/>
              <a:rect l="l" t="t" r="r" b="b"/>
              <a:pathLst>
                <a:path w="360" h="1288" extrusionOk="0">
                  <a:moveTo>
                    <a:pt x="155" y="0"/>
                  </a:moveTo>
                  <a:cubicBezTo>
                    <a:pt x="84" y="0"/>
                    <a:pt x="11" y="48"/>
                    <a:pt x="0" y="146"/>
                  </a:cubicBezTo>
                  <a:lnTo>
                    <a:pt x="64" y="1140"/>
                  </a:lnTo>
                  <a:cubicBezTo>
                    <a:pt x="64" y="1225"/>
                    <a:pt x="127" y="1288"/>
                    <a:pt x="212" y="1288"/>
                  </a:cubicBezTo>
                  <a:cubicBezTo>
                    <a:pt x="296" y="1288"/>
                    <a:pt x="360" y="1225"/>
                    <a:pt x="360" y="1140"/>
                  </a:cubicBezTo>
                  <a:lnTo>
                    <a:pt x="296" y="125"/>
                  </a:lnTo>
                  <a:cubicBezTo>
                    <a:pt x="286" y="43"/>
                    <a:pt x="22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4"/>
            <p:cNvSpPr/>
            <p:nvPr/>
          </p:nvSpPr>
          <p:spPr>
            <a:xfrm>
              <a:off x="2934676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rgbClr val="79AD78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8383986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4"/>
            <p:cNvSpPr/>
            <p:nvPr/>
          </p:nvSpPr>
          <p:spPr>
            <a:xfrm>
              <a:off x="8704673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9051727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8989490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rgbClr val="89B98A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2947858" y="4192710"/>
              <a:ext cx="6251160" cy="1901951"/>
            </a:xfrm>
            <a:custGeom>
              <a:avLst/>
              <a:gdLst/>
              <a:ahLst/>
              <a:cxnLst/>
              <a:rect l="l" t="t" r="r" b="b"/>
              <a:pathLst>
                <a:path w="55243" h="16808" extrusionOk="0">
                  <a:moveTo>
                    <a:pt x="44598" y="0"/>
                  </a:moveTo>
                  <a:cubicBezTo>
                    <a:pt x="40584" y="0"/>
                    <a:pt x="35338" y="325"/>
                    <a:pt x="28700" y="1326"/>
                  </a:cubicBezTo>
                  <a:cubicBezTo>
                    <a:pt x="9793" y="4203"/>
                    <a:pt x="1" y="12958"/>
                    <a:pt x="1" y="12958"/>
                  </a:cubicBezTo>
                  <a:lnTo>
                    <a:pt x="55243" y="16808"/>
                  </a:lnTo>
                  <a:lnTo>
                    <a:pt x="55243" y="1115"/>
                  </a:lnTo>
                  <a:cubicBezTo>
                    <a:pt x="55243" y="1115"/>
                    <a:pt x="52032" y="0"/>
                    <a:pt x="44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5703571" y="4544466"/>
              <a:ext cx="430904" cy="238875"/>
            </a:xfrm>
            <a:custGeom>
              <a:avLst/>
              <a:gdLst/>
              <a:ahLst/>
              <a:cxnLst/>
              <a:rect l="l" t="t" r="r" b="b"/>
              <a:pathLst>
                <a:path w="3808" h="2111" extrusionOk="0">
                  <a:moveTo>
                    <a:pt x="2242" y="0"/>
                  </a:moveTo>
                  <a:cubicBezTo>
                    <a:pt x="1840" y="0"/>
                    <a:pt x="1439" y="74"/>
                    <a:pt x="1058" y="222"/>
                  </a:cubicBezTo>
                  <a:cubicBezTo>
                    <a:pt x="170" y="582"/>
                    <a:pt x="0" y="2020"/>
                    <a:pt x="1100" y="2105"/>
                  </a:cubicBezTo>
                  <a:cubicBezTo>
                    <a:pt x="1149" y="2109"/>
                    <a:pt x="1199" y="2111"/>
                    <a:pt x="1250" y="2111"/>
                  </a:cubicBezTo>
                  <a:cubicBezTo>
                    <a:pt x="2007" y="2111"/>
                    <a:pt x="3057" y="1684"/>
                    <a:pt x="3532" y="1090"/>
                  </a:cubicBezTo>
                  <a:cubicBezTo>
                    <a:pt x="3680" y="878"/>
                    <a:pt x="3807" y="561"/>
                    <a:pt x="3638" y="349"/>
                  </a:cubicBezTo>
                  <a:cubicBezTo>
                    <a:pt x="3575" y="307"/>
                    <a:pt x="3511" y="244"/>
                    <a:pt x="3427" y="222"/>
                  </a:cubicBezTo>
                  <a:cubicBezTo>
                    <a:pt x="3046" y="74"/>
                    <a:pt x="2644" y="0"/>
                    <a:pt x="2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8397169" y="4469152"/>
              <a:ext cx="440522" cy="198591"/>
            </a:xfrm>
            <a:custGeom>
              <a:avLst/>
              <a:gdLst/>
              <a:ahLst/>
              <a:cxnLst/>
              <a:rect l="l" t="t" r="r" b="b"/>
              <a:pathLst>
                <a:path w="3893" h="1755" extrusionOk="0">
                  <a:moveTo>
                    <a:pt x="2715" y="0"/>
                  </a:moveTo>
                  <a:cubicBezTo>
                    <a:pt x="2677" y="0"/>
                    <a:pt x="2640" y="2"/>
                    <a:pt x="2602" y="4"/>
                  </a:cubicBezTo>
                  <a:cubicBezTo>
                    <a:pt x="2306" y="4"/>
                    <a:pt x="2031" y="4"/>
                    <a:pt x="1735" y="25"/>
                  </a:cubicBezTo>
                  <a:cubicBezTo>
                    <a:pt x="1079" y="89"/>
                    <a:pt x="1" y="596"/>
                    <a:pt x="889" y="1379"/>
                  </a:cubicBezTo>
                  <a:cubicBezTo>
                    <a:pt x="1192" y="1647"/>
                    <a:pt x="1726" y="1755"/>
                    <a:pt x="2251" y="1755"/>
                  </a:cubicBezTo>
                  <a:cubicBezTo>
                    <a:pt x="2679" y="1755"/>
                    <a:pt x="3100" y="1683"/>
                    <a:pt x="3385" y="1569"/>
                  </a:cubicBezTo>
                  <a:cubicBezTo>
                    <a:pt x="3617" y="1464"/>
                    <a:pt x="3808" y="1252"/>
                    <a:pt x="3850" y="998"/>
                  </a:cubicBezTo>
                  <a:cubicBezTo>
                    <a:pt x="3892" y="660"/>
                    <a:pt x="3744" y="343"/>
                    <a:pt x="3448" y="173"/>
                  </a:cubicBezTo>
                  <a:cubicBezTo>
                    <a:pt x="3227" y="63"/>
                    <a:pt x="2973" y="0"/>
                    <a:pt x="2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8717856" y="4720134"/>
              <a:ext cx="442898" cy="156497"/>
            </a:xfrm>
            <a:custGeom>
              <a:avLst/>
              <a:gdLst/>
              <a:ahLst/>
              <a:cxnLst/>
              <a:rect l="l" t="t" r="r" b="b"/>
              <a:pathLst>
                <a:path w="3914" h="1383" extrusionOk="0">
                  <a:moveTo>
                    <a:pt x="1920" y="1"/>
                  </a:moveTo>
                  <a:cubicBezTo>
                    <a:pt x="1421" y="1"/>
                    <a:pt x="914" y="84"/>
                    <a:pt x="530" y="324"/>
                  </a:cubicBezTo>
                  <a:cubicBezTo>
                    <a:pt x="85" y="620"/>
                    <a:pt x="1" y="1001"/>
                    <a:pt x="487" y="1234"/>
                  </a:cubicBezTo>
                  <a:cubicBezTo>
                    <a:pt x="752" y="1349"/>
                    <a:pt x="1066" y="1382"/>
                    <a:pt x="1377" y="1382"/>
                  </a:cubicBezTo>
                  <a:cubicBezTo>
                    <a:pt x="1637" y="1382"/>
                    <a:pt x="1894" y="1359"/>
                    <a:pt x="2116" y="1339"/>
                  </a:cubicBezTo>
                  <a:cubicBezTo>
                    <a:pt x="2412" y="1297"/>
                    <a:pt x="3913" y="726"/>
                    <a:pt x="3194" y="176"/>
                  </a:cubicBezTo>
                  <a:cubicBezTo>
                    <a:pt x="3131" y="134"/>
                    <a:pt x="3067" y="113"/>
                    <a:pt x="2983" y="113"/>
                  </a:cubicBezTo>
                  <a:cubicBezTo>
                    <a:pt x="2672" y="49"/>
                    <a:pt x="2299" y="1"/>
                    <a:pt x="1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5901035" y="4480920"/>
              <a:ext cx="62350" cy="125152"/>
            </a:xfrm>
            <a:custGeom>
              <a:avLst/>
              <a:gdLst/>
              <a:ahLst/>
              <a:cxnLst/>
              <a:rect l="l" t="t" r="r" b="b"/>
              <a:pathLst>
                <a:path w="551" h="1106" extrusionOk="0">
                  <a:moveTo>
                    <a:pt x="402" y="1"/>
                  </a:moveTo>
                  <a:cubicBezTo>
                    <a:pt x="334" y="1"/>
                    <a:pt x="276" y="42"/>
                    <a:pt x="276" y="112"/>
                  </a:cubicBezTo>
                  <a:lnTo>
                    <a:pt x="22" y="894"/>
                  </a:lnTo>
                  <a:cubicBezTo>
                    <a:pt x="1" y="979"/>
                    <a:pt x="22" y="1063"/>
                    <a:pt x="107" y="1106"/>
                  </a:cubicBezTo>
                  <a:lnTo>
                    <a:pt x="170" y="1106"/>
                  </a:lnTo>
                  <a:cubicBezTo>
                    <a:pt x="212" y="1106"/>
                    <a:pt x="276" y="1063"/>
                    <a:pt x="276" y="1000"/>
                  </a:cubicBezTo>
                  <a:lnTo>
                    <a:pt x="530" y="218"/>
                  </a:lnTo>
                  <a:cubicBezTo>
                    <a:pt x="551" y="133"/>
                    <a:pt x="509" y="48"/>
                    <a:pt x="445" y="6"/>
                  </a:cubicBezTo>
                  <a:cubicBezTo>
                    <a:pt x="431" y="2"/>
                    <a:pt x="416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5836422" y="4435658"/>
              <a:ext cx="45602" cy="156044"/>
            </a:xfrm>
            <a:custGeom>
              <a:avLst/>
              <a:gdLst/>
              <a:ahLst/>
              <a:cxnLst/>
              <a:rect l="l" t="t" r="r" b="b"/>
              <a:pathLst>
                <a:path w="403" h="1379" extrusionOk="0">
                  <a:moveTo>
                    <a:pt x="160" y="0"/>
                  </a:moveTo>
                  <a:cubicBezTo>
                    <a:pt x="150" y="0"/>
                    <a:pt x="139" y="1"/>
                    <a:pt x="128" y="4"/>
                  </a:cubicBezTo>
                  <a:cubicBezTo>
                    <a:pt x="43" y="25"/>
                    <a:pt x="1" y="89"/>
                    <a:pt x="1" y="173"/>
                  </a:cubicBezTo>
                  <a:lnTo>
                    <a:pt x="107" y="1231"/>
                  </a:lnTo>
                  <a:cubicBezTo>
                    <a:pt x="107" y="1315"/>
                    <a:pt x="191" y="1379"/>
                    <a:pt x="276" y="1379"/>
                  </a:cubicBezTo>
                  <a:cubicBezTo>
                    <a:pt x="339" y="1358"/>
                    <a:pt x="403" y="1273"/>
                    <a:pt x="382" y="1189"/>
                  </a:cubicBezTo>
                  <a:lnTo>
                    <a:pt x="276" y="131"/>
                  </a:lnTo>
                  <a:cubicBezTo>
                    <a:pt x="276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9064909" y="4502420"/>
              <a:ext cx="64726" cy="125265"/>
            </a:xfrm>
            <a:custGeom>
              <a:avLst/>
              <a:gdLst/>
              <a:ahLst/>
              <a:cxnLst/>
              <a:rect l="l" t="t" r="r" b="b"/>
              <a:pathLst>
                <a:path w="572" h="1107" extrusionOk="0">
                  <a:moveTo>
                    <a:pt x="423" y="1"/>
                  </a:moveTo>
                  <a:cubicBezTo>
                    <a:pt x="354" y="1"/>
                    <a:pt x="293" y="42"/>
                    <a:pt x="275" y="112"/>
                  </a:cubicBezTo>
                  <a:lnTo>
                    <a:pt x="43" y="895"/>
                  </a:lnTo>
                  <a:cubicBezTo>
                    <a:pt x="0" y="979"/>
                    <a:pt x="43" y="1064"/>
                    <a:pt x="127" y="1106"/>
                  </a:cubicBezTo>
                  <a:lnTo>
                    <a:pt x="170" y="1106"/>
                  </a:lnTo>
                  <a:cubicBezTo>
                    <a:pt x="233" y="1106"/>
                    <a:pt x="275" y="1064"/>
                    <a:pt x="297" y="1000"/>
                  </a:cubicBezTo>
                  <a:lnTo>
                    <a:pt x="550" y="218"/>
                  </a:lnTo>
                  <a:cubicBezTo>
                    <a:pt x="572" y="133"/>
                    <a:pt x="529" y="49"/>
                    <a:pt x="466" y="6"/>
                  </a:cubicBezTo>
                  <a:cubicBezTo>
                    <a:pt x="451" y="3"/>
                    <a:pt x="437" y="1"/>
                    <a:pt x="4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9002673" y="4457158"/>
              <a:ext cx="45602" cy="156157"/>
            </a:xfrm>
            <a:custGeom>
              <a:avLst/>
              <a:gdLst/>
              <a:ahLst/>
              <a:cxnLst/>
              <a:rect l="l" t="t" r="r" b="b"/>
              <a:pathLst>
                <a:path w="403" h="1380" extrusionOk="0">
                  <a:moveTo>
                    <a:pt x="160" y="0"/>
                  </a:moveTo>
                  <a:cubicBezTo>
                    <a:pt x="149" y="0"/>
                    <a:pt x="139" y="2"/>
                    <a:pt x="127" y="5"/>
                  </a:cubicBezTo>
                  <a:cubicBezTo>
                    <a:pt x="43" y="5"/>
                    <a:pt x="1" y="89"/>
                    <a:pt x="1" y="174"/>
                  </a:cubicBezTo>
                  <a:lnTo>
                    <a:pt x="127" y="1231"/>
                  </a:lnTo>
                  <a:cubicBezTo>
                    <a:pt x="127" y="1316"/>
                    <a:pt x="191" y="1379"/>
                    <a:pt x="276" y="1379"/>
                  </a:cubicBezTo>
                  <a:cubicBezTo>
                    <a:pt x="360" y="1358"/>
                    <a:pt x="402" y="1273"/>
                    <a:pt x="402" y="1189"/>
                  </a:cubicBezTo>
                  <a:lnTo>
                    <a:pt x="297" y="131"/>
                  </a:lnTo>
                  <a:cubicBezTo>
                    <a:pt x="278" y="58"/>
                    <a:pt x="228" y="0"/>
                    <a:pt x="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4"/>
          <p:cNvSpPr/>
          <p:nvPr/>
        </p:nvSpPr>
        <p:spPr>
          <a:xfrm>
            <a:off x="5028103" y="7083197"/>
            <a:ext cx="99125" cy="159175"/>
          </a:xfrm>
          <a:custGeom>
            <a:avLst/>
            <a:gdLst/>
            <a:ahLst/>
            <a:cxnLst/>
            <a:rect l="l" t="t" r="r" b="b"/>
            <a:pathLst>
              <a:path w="657" h="1055" extrusionOk="0">
                <a:moveTo>
                  <a:pt x="163" y="1"/>
                </a:moveTo>
                <a:cubicBezTo>
                  <a:pt x="144" y="1"/>
                  <a:pt x="124" y="6"/>
                  <a:pt x="107" y="18"/>
                </a:cubicBezTo>
                <a:cubicBezTo>
                  <a:pt x="43" y="60"/>
                  <a:pt x="1" y="166"/>
                  <a:pt x="43" y="229"/>
                </a:cubicBezTo>
                <a:lnTo>
                  <a:pt x="382" y="970"/>
                </a:lnTo>
                <a:cubicBezTo>
                  <a:pt x="403" y="1033"/>
                  <a:pt x="445" y="1054"/>
                  <a:pt x="509" y="1054"/>
                </a:cubicBezTo>
                <a:lnTo>
                  <a:pt x="572" y="1054"/>
                </a:lnTo>
                <a:cubicBezTo>
                  <a:pt x="635" y="991"/>
                  <a:pt x="657" y="906"/>
                  <a:pt x="635" y="822"/>
                </a:cubicBezTo>
                <a:lnTo>
                  <a:pt x="297" y="81"/>
                </a:lnTo>
                <a:cubicBezTo>
                  <a:pt x="267" y="36"/>
                  <a:pt x="214" y="1"/>
                  <a:pt x="1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4"/>
          <p:cNvSpPr/>
          <p:nvPr/>
        </p:nvSpPr>
        <p:spPr>
          <a:xfrm>
            <a:off x="5146239" y="7006099"/>
            <a:ext cx="44811" cy="207456"/>
          </a:xfrm>
          <a:custGeom>
            <a:avLst/>
            <a:gdLst/>
            <a:ahLst/>
            <a:cxnLst/>
            <a:rect l="l" t="t" r="r" b="b"/>
            <a:pathLst>
              <a:path w="297" h="1375" extrusionOk="0">
                <a:moveTo>
                  <a:pt x="149" y="0"/>
                </a:moveTo>
                <a:cubicBezTo>
                  <a:pt x="64" y="0"/>
                  <a:pt x="0" y="85"/>
                  <a:pt x="0" y="148"/>
                </a:cubicBezTo>
                <a:lnTo>
                  <a:pt x="22" y="1206"/>
                </a:lnTo>
                <a:cubicBezTo>
                  <a:pt x="22" y="1290"/>
                  <a:pt x="85" y="1375"/>
                  <a:pt x="170" y="1375"/>
                </a:cubicBezTo>
                <a:cubicBezTo>
                  <a:pt x="233" y="1354"/>
                  <a:pt x="297" y="1290"/>
                  <a:pt x="297" y="1206"/>
                </a:cubicBezTo>
                <a:lnTo>
                  <a:pt x="275" y="148"/>
                </a:lnTo>
                <a:cubicBezTo>
                  <a:pt x="275" y="64"/>
                  <a:pt x="212" y="0"/>
                  <a:pt x="1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4"/>
          <p:cNvGrpSpPr/>
          <p:nvPr/>
        </p:nvGrpSpPr>
        <p:grpSpPr>
          <a:xfrm>
            <a:off x="4271041" y="354215"/>
            <a:ext cx="951764" cy="935725"/>
            <a:chOff x="3203280" y="265661"/>
            <a:chExt cx="713823" cy="701794"/>
          </a:xfrm>
        </p:grpSpPr>
        <p:sp>
          <p:nvSpPr>
            <p:cNvPr id="567" name="Google Shape;567;p14"/>
            <p:cNvSpPr/>
            <p:nvPr/>
          </p:nvSpPr>
          <p:spPr>
            <a:xfrm rot="1116294" flipH="1">
              <a:off x="3275733" y="342115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4"/>
            <p:cNvSpPr/>
            <p:nvPr/>
          </p:nvSpPr>
          <p:spPr>
            <a:xfrm rot="1116294" flipH="1">
              <a:off x="3275213" y="346433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4"/>
            <p:cNvSpPr/>
            <p:nvPr/>
          </p:nvSpPr>
          <p:spPr>
            <a:xfrm rot="1116294" flipH="1">
              <a:off x="3344071" y="398803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4"/>
            <p:cNvSpPr/>
            <p:nvPr/>
          </p:nvSpPr>
          <p:spPr>
            <a:xfrm rot="1116294" flipH="1">
              <a:off x="3499063" y="442529"/>
              <a:ext cx="293775" cy="41711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4"/>
            <p:cNvSpPr/>
            <p:nvPr/>
          </p:nvSpPr>
          <p:spPr>
            <a:xfrm rot="1116294" flipH="1">
              <a:off x="3275739" y="342097"/>
              <a:ext cx="568362" cy="544627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4"/>
            <p:cNvSpPr/>
            <p:nvPr/>
          </p:nvSpPr>
          <p:spPr>
            <a:xfrm rot="1116294" flipH="1">
              <a:off x="3275219" y="346415"/>
              <a:ext cx="569951" cy="54432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4"/>
            <p:cNvSpPr/>
            <p:nvPr/>
          </p:nvSpPr>
          <p:spPr>
            <a:xfrm rot="1116294" flipH="1">
              <a:off x="3344077" y="398785"/>
              <a:ext cx="445886" cy="42653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4"/>
            <p:cNvSpPr/>
            <p:nvPr/>
          </p:nvSpPr>
          <p:spPr>
            <a:xfrm rot="1116174" flipH="1">
              <a:off x="3499040" y="449500"/>
              <a:ext cx="282613" cy="401236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4"/>
          <p:cNvGrpSpPr/>
          <p:nvPr/>
        </p:nvGrpSpPr>
        <p:grpSpPr>
          <a:xfrm>
            <a:off x="10975053" y="3730051"/>
            <a:ext cx="530364" cy="509621"/>
            <a:chOff x="8231289" y="2797538"/>
            <a:chExt cx="397773" cy="382216"/>
          </a:xfrm>
        </p:grpSpPr>
        <p:sp>
          <p:nvSpPr>
            <p:cNvPr id="576" name="Google Shape;576;p14"/>
            <p:cNvSpPr/>
            <p:nvPr/>
          </p:nvSpPr>
          <p:spPr>
            <a:xfrm flipH="1">
              <a:off x="8231289" y="2797551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4"/>
            <p:cNvSpPr/>
            <p:nvPr/>
          </p:nvSpPr>
          <p:spPr>
            <a:xfrm flipH="1">
              <a:off x="8231844" y="2800348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4"/>
            <p:cNvSpPr/>
            <p:nvPr/>
          </p:nvSpPr>
          <p:spPr>
            <a:xfrm flipH="1">
              <a:off x="8278131" y="2835568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4"/>
            <p:cNvSpPr/>
            <p:nvPr/>
          </p:nvSpPr>
          <p:spPr>
            <a:xfrm flipH="1">
              <a:off x="8391951" y="2847071"/>
              <a:ext cx="204742" cy="29073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4"/>
            <p:cNvSpPr/>
            <p:nvPr/>
          </p:nvSpPr>
          <p:spPr>
            <a:xfrm flipH="1">
              <a:off x="8231289" y="2797538"/>
              <a:ext cx="396111" cy="3796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4"/>
            <p:cNvSpPr/>
            <p:nvPr/>
          </p:nvSpPr>
          <p:spPr>
            <a:xfrm flipH="1">
              <a:off x="8231844" y="2800334"/>
              <a:ext cx="397219" cy="379407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4"/>
            <p:cNvSpPr/>
            <p:nvPr/>
          </p:nvSpPr>
          <p:spPr>
            <a:xfrm flipH="1">
              <a:off x="8278131" y="2835555"/>
              <a:ext cx="310753" cy="29730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4"/>
            <p:cNvSpPr/>
            <p:nvPr/>
          </p:nvSpPr>
          <p:spPr>
            <a:xfrm flipH="1">
              <a:off x="8391904" y="2853207"/>
              <a:ext cx="196980" cy="27966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4" name="Google Shape;584;p14"/>
          <p:cNvSpPr/>
          <p:nvPr/>
        </p:nvSpPr>
        <p:spPr>
          <a:xfrm>
            <a:off x="9563775" y="1665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14"/>
          <p:cNvSpPr/>
          <p:nvPr/>
        </p:nvSpPr>
        <p:spPr>
          <a:xfrm>
            <a:off x="3" y="834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115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17/3/2023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1073;p30"/>
          <p:cNvGrpSpPr/>
          <p:nvPr/>
        </p:nvGrpSpPr>
        <p:grpSpPr>
          <a:xfrm>
            <a:off x="732203" y="644966"/>
            <a:ext cx="10679772" cy="5568084"/>
            <a:chOff x="549152" y="483724"/>
            <a:chExt cx="8009829" cy="4176063"/>
          </a:xfrm>
        </p:grpSpPr>
        <p:sp>
          <p:nvSpPr>
            <p:cNvPr id="1074" name="Google Shape;1074;p30"/>
            <p:cNvSpPr/>
            <p:nvPr/>
          </p:nvSpPr>
          <p:spPr>
            <a:xfrm rot="924102" flipH="1">
              <a:off x="7596871" y="3904036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 rot="924102" flipH="1">
              <a:off x="7596518" y="3909319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 rot="924102" flipH="1">
              <a:off x="7680721" y="3973265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 rot="924102" flipH="1">
              <a:off x="7873834" y="4021536"/>
              <a:ext cx="361234" cy="512971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 rot="924102" flipH="1">
              <a:off x="7596878" y="3904014"/>
              <a:ext cx="698874" cy="669795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 rot="924102" flipH="1">
              <a:off x="7596524" y="3909297"/>
              <a:ext cx="700828" cy="669423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 rot="924102" flipH="1">
              <a:off x="7680727" y="3973242"/>
              <a:ext cx="548274" cy="52456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 rot="924111" flipH="1">
              <a:off x="7873686" y="4030480"/>
              <a:ext cx="347568" cy="49345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 flipH="1">
              <a:off x="8087957" y="483740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088613" y="487051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8143423" y="528760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 flipH="1">
              <a:off x="8278203" y="542382"/>
              <a:ext cx="242446" cy="344292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8087957" y="483724"/>
              <a:ext cx="469056" cy="44954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8088613" y="487036"/>
              <a:ext cx="470368" cy="449298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0"/>
            <p:cNvSpPr/>
            <p:nvPr/>
          </p:nvSpPr>
          <p:spPr>
            <a:xfrm flipH="1">
              <a:off x="8143423" y="528745"/>
              <a:ext cx="367980" cy="352072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 flipH="1">
              <a:off x="8278135" y="549649"/>
              <a:ext cx="233268" cy="331179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0"/>
            <p:cNvSpPr/>
            <p:nvPr/>
          </p:nvSpPr>
          <p:spPr>
            <a:xfrm rot="2153308" flipH="1">
              <a:off x="1827439" y="578552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0"/>
            <p:cNvSpPr/>
            <p:nvPr/>
          </p:nvSpPr>
          <p:spPr>
            <a:xfrm rot="2153308" flipH="1">
              <a:off x="1825978" y="582028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0"/>
            <p:cNvSpPr/>
            <p:nvPr/>
          </p:nvSpPr>
          <p:spPr>
            <a:xfrm rot="2153308" flipH="1">
              <a:off x="1884149" y="627167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0"/>
            <p:cNvSpPr/>
            <p:nvPr/>
          </p:nvSpPr>
          <p:spPr>
            <a:xfrm rot="2153308" flipH="1">
              <a:off x="1999552" y="681156"/>
              <a:ext cx="242443" cy="344304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0"/>
            <p:cNvSpPr/>
            <p:nvPr/>
          </p:nvSpPr>
          <p:spPr>
            <a:xfrm rot="2153308" flipH="1">
              <a:off x="1827448" y="578539"/>
              <a:ext cx="469050" cy="449564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0"/>
            <p:cNvSpPr/>
            <p:nvPr/>
          </p:nvSpPr>
          <p:spPr>
            <a:xfrm rot="2153308" flipH="1">
              <a:off x="1825987" y="582015"/>
              <a:ext cx="470362" cy="449314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0"/>
            <p:cNvSpPr/>
            <p:nvPr/>
          </p:nvSpPr>
          <p:spPr>
            <a:xfrm rot="2153308" flipH="1">
              <a:off x="1884158" y="627155"/>
              <a:ext cx="367975" cy="352084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0"/>
            <p:cNvSpPr/>
            <p:nvPr/>
          </p:nvSpPr>
          <p:spPr>
            <a:xfrm rot="2153337" flipH="1">
              <a:off x="1999946" y="685554"/>
              <a:ext cx="233271" cy="331183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549152" y="3931709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 flipH="1">
              <a:off x="550050" y="3936243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 flipH="1">
              <a:off x="625084" y="3993341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flipH="1">
              <a:off x="809595" y="4011989"/>
              <a:ext cx="331903" cy="471325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6DF5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 flipH="1">
              <a:off x="549152" y="3931688"/>
              <a:ext cx="642127" cy="615418"/>
            </a:xfrm>
            <a:custGeom>
              <a:avLst/>
              <a:gdLst/>
              <a:ahLst/>
              <a:cxnLst/>
              <a:rect l="l" t="t" r="r" b="b"/>
              <a:pathLst>
                <a:path w="15017" h="14389" extrusionOk="0">
                  <a:moveTo>
                    <a:pt x="11060" y="0"/>
                  </a:moveTo>
                  <a:cubicBezTo>
                    <a:pt x="10925" y="0"/>
                    <a:pt x="10767" y="53"/>
                    <a:pt x="10597" y="164"/>
                  </a:cubicBezTo>
                  <a:lnTo>
                    <a:pt x="7953" y="1877"/>
                  </a:lnTo>
                  <a:cubicBezTo>
                    <a:pt x="7572" y="2106"/>
                    <a:pt x="7138" y="2220"/>
                    <a:pt x="6701" y="2220"/>
                  </a:cubicBezTo>
                  <a:cubicBezTo>
                    <a:pt x="6410" y="2220"/>
                    <a:pt x="6117" y="2169"/>
                    <a:pt x="5838" y="2068"/>
                  </a:cubicBezTo>
                  <a:lnTo>
                    <a:pt x="2941" y="862"/>
                  </a:lnTo>
                  <a:cubicBezTo>
                    <a:pt x="2790" y="795"/>
                    <a:pt x="2655" y="763"/>
                    <a:pt x="2540" y="763"/>
                  </a:cubicBezTo>
                  <a:cubicBezTo>
                    <a:pt x="2183" y="763"/>
                    <a:pt x="2009" y="1065"/>
                    <a:pt x="2137" y="1560"/>
                  </a:cubicBezTo>
                  <a:lnTo>
                    <a:pt x="2941" y="4606"/>
                  </a:lnTo>
                  <a:cubicBezTo>
                    <a:pt x="3089" y="5325"/>
                    <a:pt x="2919" y="6086"/>
                    <a:pt x="2475" y="6657"/>
                  </a:cubicBezTo>
                  <a:lnTo>
                    <a:pt x="424" y="9068"/>
                  </a:lnTo>
                  <a:cubicBezTo>
                    <a:pt x="1" y="9554"/>
                    <a:pt x="170" y="9999"/>
                    <a:pt x="826" y="10041"/>
                  </a:cubicBezTo>
                  <a:lnTo>
                    <a:pt x="3998" y="10210"/>
                  </a:lnTo>
                  <a:cubicBezTo>
                    <a:pt x="4717" y="10295"/>
                    <a:pt x="5394" y="10697"/>
                    <a:pt x="5796" y="11289"/>
                  </a:cubicBezTo>
                  <a:lnTo>
                    <a:pt x="7445" y="13996"/>
                  </a:lnTo>
                  <a:cubicBezTo>
                    <a:pt x="7606" y="14256"/>
                    <a:pt x="7799" y="14388"/>
                    <a:pt x="7983" y="14388"/>
                  </a:cubicBezTo>
                  <a:cubicBezTo>
                    <a:pt x="8187" y="14388"/>
                    <a:pt x="8380" y="14224"/>
                    <a:pt x="8503" y="13890"/>
                  </a:cubicBezTo>
                  <a:lnTo>
                    <a:pt x="9645" y="10950"/>
                  </a:lnTo>
                  <a:cubicBezTo>
                    <a:pt x="9941" y="10274"/>
                    <a:pt x="10533" y="9766"/>
                    <a:pt x="11231" y="9554"/>
                  </a:cubicBezTo>
                  <a:lnTo>
                    <a:pt x="14319" y="8835"/>
                  </a:lnTo>
                  <a:cubicBezTo>
                    <a:pt x="14911" y="8687"/>
                    <a:pt x="15017" y="8222"/>
                    <a:pt x="14509" y="7799"/>
                  </a:cubicBezTo>
                  <a:lnTo>
                    <a:pt x="12056" y="5811"/>
                  </a:lnTo>
                  <a:cubicBezTo>
                    <a:pt x="11527" y="5303"/>
                    <a:pt x="11231" y="4606"/>
                    <a:pt x="11252" y="3865"/>
                  </a:cubicBezTo>
                  <a:lnTo>
                    <a:pt x="11506" y="714"/>
                  </a:lnTo>
                  <a:cubicBezTo>
                    <a:pt x="11550" y="261"/>
                    <a:pt x="11362" y="0"/>
                    <a:pt x="11060" y="0"/>
                  </a:cubicBezTo>
                  <a:close/>
                </a:path>
              </a:pathLst>
            </a:custGeom>
            <a:solidFill>
              <a:srgbClr val="F6DF5C"/>
            </a:solidFill>
            <a:ln w="39650" cap="flat" cmpd="sng">
              <a:solidFill>
                <a:srgbClr val="FFFFFF"/>
              </a:solidFill>
              <a:prstDash val="solid"/>
              <a:miter lim="2114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 flipH="1">
              <a:off x="550050" y="3936221"/>
              <a:ext cx="643923" cy="615075"/>
            </a:xfrm>
            <a:custGeom>
              <a:avLst/>
              <a:gdLst/>
              <a:ahLst/>
              <a:cxnLst/>
              <a:rect l="l" t="t" r="r" b="b"/>
              <a:pathLst>
                <a:path w="15059" h="14381" extrusionOk="0">
                  <a:moveTo>
                    <a:pt x="11098" y="0"/>
                  </a:moveTo>
                  <a:cubicBezTo>
                    <a:pt x="10965" y="0"/>
                    <a:pt x="10809" y="53"/>
                    <a:pt x="10639" y="164"/>
                  </a:cubicBezTo>
                  <a:lnTo>
                    <a:pt x="7995" y="1877"/>
                  </a:lnTo>
                  <a:cubicBezTo>
                    <a:pt x="7594" y="2097"/>
                    <a:pt x="7155" y="2214"/>
                    <a:pt x="6714" y="2214"/>
                  </a:cubicBezTo>
                  <a:cubicBezTo>
                    <a:pt x="6433" y="2214"/>
                    <a:pt x="6152" y="2166"/>
                    <a:pt x="5880" y="2067"/>
                  </a:cubicBezTo>
                  <a:lnTo>
                    <a:pt x="2961" y="841"/>
                  </a:lnTo>
                  <a:cubicBezTo>
                    <a:pt x="2823" y="781"/>
                    <a:pt x="2696" y="753"/>
                    <a:pt x="2587" y="753"/>
                  </a:cubicBezTo>
                  <a:cubicBezTo>
                    <a:pt x="2230" y="753"/>
                    <a:pt x="2049" y="1053"/>
                    <a:pt x="2179" y="1539"/>
                  </a:cubicBezTo>
                  <a:lnTo>
                    <a:pt x="2982" y="4605"/>
                  </a:lnTo>
                  <a:cubicBezTo>
                    <a:pt x="3131" y="5324"/>
                    <a:pt x="2940" y="6086"/>
                    <a:pt x="2475" y="6657"/>
                  </a:cubicBezTo>
                  <a:lnTo>
                    <a:pt x="423" y="9068"/>
                  </a:lnTo>
                  <a:cubicBezTo>
                    <a:pt x="0" y="9554"/>
                    <a:pt x="191" y="9998"/>
                    <a:pt x="846" y="10041"/>
                  </a:cubicBezTo>
                  <a:lnTo>
                    <a:pt x="3998" y="10210"/>
                  </a:lnTo>
                  <a:cubicBezTo>
                    <a:pt x="4738" y="10294"/>
                    <a:pt x="5394" y="10675"/>
                    <a:pt x="5817" y="11288"/>
                  </a:cubicBezTo>
                  <a:lnTo>
                    <a:pt x="7466" y="13996"/>
                  </a:lnTo>
                  <a:cubicBezTo>
                    <a:pt x="7625" y="14253"/>
                    <a:pt x="7811" y="14381"/>
                    <a:pt x="7990" y="14381"/>
                  </a:cubicBezTo>
                  <a:cubicBezTo>
                    <a:pt x="8194" y="14381"/>
                    <a:pt x="8389" y="14216"/>
                    <a:pt x="8524" y="13890"/>
                  </a:cubicBezTo>
                  <a:lnTo>
                    <a:pt x="9666" y="10950"/>
                  </a:lnTo>
                  <a:cubicBezTo>
                    <a:pt x="9962" y="10273"/>
                    <a:pt x="10533" y="9766"/>
                    <a:pt x="11252" y="9554"/>
                  </a:cubicBezTo>
                  <a:lnTo>
                    <a:pt x="14319" y="8835"/>
                  </a:lnTo>
                  <a:cubicBezTo>
                    <a:pt x="14953" y="8666"/>
                    <a:pt x="15059" y="8201"/>
                    <a:pt x="14551" y="7799"/>
                  </a:cubicBezTo>
                  <a:lnTo>
                    <a:pt x="12098" y="5811"/>
                  </a:lnTo>
                  <a:cubicBezTo>
                    <a:pt x="11548" y="5303"/>
                    <a:pt x="11252" y="4605"/>
                    <a:pt x="11273" y="3865"/>
                  </a:cubicBezTo>
                  <a:lnTo>
                    <a:pt x="11548" y="714"/>
                  </a:lnTo>
                  <a:cubicBezTo>
                    <a:pt x="11577" y="261"/>
                    <a:pt x="11395" y="0"/>
                    <a:pt x="110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 flipH="1">
              <a:off x="625084" y="3993320"/>
              <a:ext cx="503756" cy="481975"/>
            </a:xfrm>
            <a:custGeom>
              <a:avLst/>
              <a:gdLst/>
              <a:ahLst/>
              <a:cxnLst/>
              <a:rect l="l" t="t" r="r" b="b"/>
              <a:pathLst>
                <a:path w="11781" h="11269" extrusionOk="0">
                  <a:moveTo>
                    <a:pt x="8677" y="1"/>
                  </a:moveTo>
                  <a:cubicBezTo>
                    <a:pt x="8572" y="1"/>
                    <a:pt x="8447" y="45"/>
                    <a:pt x="8312" y="140"/>
                  </a:cubicBezTo>
                  <a:lnTo>
                    <a:pt x="6239" y="1473"/>
                  </a:lnTo>
                  <a:cubicBezTo>
                    <a:pt x="5936" y="1650"/>
                    <a:pt x="5594" y="1736"/>
                    <a:pt x="5255" y="1736"/>
                  </a:cubicBezTo>
                  <a:cubicBezTo>
                    <a:pt x="5028" y="1736"/>
                    <a:pt x="4802" y="1697"/>
                    <a:pt x="4590" y="1621"/>
                  </a:cubicBezTo>
                  <a:lnTo>
                    <a:pt x="2305" y="669"/>
                  </a:lnTo>
                  <a:cubicBezTo>
                    <a:pt x="2191" y="624"/>
                    <a:pt x="2089" y="603"/>
                    <a:pt x="2000" y="603"/>
                  </a:cubicBezTo>
                  <a:cubicBezTo>
                    <a:pt x="1712" y="603"/>
                    <a:pt x="1574" y="830"/>
                    <a:pt x="1671" y="1219"/>
                  </a:cubicBezTo>
                  <a:lnTo>
                    <a:pt x="2305" y="3609"/>
                  </a:lnTo>
                  <a:cubicBezTo>
                    <a:pt x="2432" y="4180"/>
                    <a:pt x="2284" y="4751"/>
                    <a:pt x="1946" y="5216"/>
                  </a:cubicBezTo>
                  <a:lnTo>
                    <a:pt x="317" y="7098"/>
                  </a:lnTo>
                  <a:cubicBezTo>
                    <a:pt x="0" y="7479"/>
                    <a:pt x="148" y="7839"/>
                    <a:pt x="656" y="7860"/>
                  </a:cubicBezTo>
                  <a:lnTo>
                    <a:pt x="3130" y="7987"/>
                  </a:lnTo>
                  <a:cubicBezTo>
                    <a:pt x="3701" y="8050"/>
                    <a:pt x="4209" y="8367"/>
                    <a:pt x="4547" y="8854"/>
                  </a:cubicBezTo>
                  <a:lnTo>
                    <a:pt x="5837" y="10969"/>
                  </a:lnTo>
                  <a:cubicBezTo>
                    <a:pt x="5957" y="11168"/>
                    <a:pt x="6105" y="11269"/>
                    <a:pt x="6247" y="11269"/>
                  </a:cubicBezTo>
                  <a:cubicBezTo>
                    <a:pt x="6408" y="11269"/>
                    <a:pt x="6562" y="11141"/>
                    <a:pt x="6662" y="10884"/>
                  </a:cubicBezTo>
                  <a:lnTo>
                    <a:pt x="7551" y="8579"/>
                  </a:lnTo>
                  <a:cubicBezTo>
                    <a:pt x="7783" y="8050"/>
                    <a:pt x="8248" y="7648"/>
                    <a:pt x="8798" y="7500"/>
                  </a:cubicBezTo>
                  <a:lnTo>
                    <a:pt x="11209" y="6908"/>
                  </a:lnTo>
                  <a:cubicBezTo>
                    <a:pt x="11696" y="6802"/>
                    <a:pt x="11780" y="6422"/>
                    <a:pt x="11379" y="6104"/>
                  </a:cubicBezTo>
                  <a:lnTo>
                    <a:pt x="9475" y="4539"/>
                  </a:lnTo>
                  <a:cubicBezTo>
                    <a:pt x="9031" y="4159"/>
                    <a:pt x="8798" y="3609"/>
                    <a:pt x="8819" y="3016"/>
                  </a:cubicBezTo>
                  <a:lnTo>
                    <a:pt x="9010" y="563"/>
                  </a:lnTo>
                  <a:cubicBezTo>
                    <a:pt x="9039" y="204"/>
                    <a:pt x="8901" y="1"/>
                    <a:pt x="86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 flipH="1">
              <a:off x="809491" y="4021937"/>
              <a:ext cx="319348" cy="453390"/>
            </a:xfrm>
            <a:custGeom>
              <a:avLst/>
              <a:gdLst/>
              <a:ahLst/>
              <a:cxnLst/>
              <a:rect l="l" t="t" r="r" b="b"/>
              <a:pathLst>
                <a:path w="7762" h="11020" extrusionOk="0">
                  <a:moveTo>
                    <a:pt x="1819" y="0"/>
                  </a:moveTo>
                  <a:cubicBezTo>
                    <a:pt x="1692" y="148"/>
                    <a:pt x="1671" y="360"/>
                    <a:pt x="1734" y="529"/>
                  </a:cubicBezTo>
                  <a:lnTo>
                    <a:pt x="2411" y="3046"/>
                  </a:lnTo>
                  <a:cubicBezTo>
                    <a:pt x="2538" y="3617"/>
                    <a:pt x="2390" y="4230"/>
                    <a:pt x="2030" y="4717"/>
                  </a:cubicBezTo>
                  <a:lnTo>
                    <a:pt x="338" y="6683"/>
                  </a:lnTo>
                  <a:cubicBezTo>
                    <a:pt x="0" y="7085"/>
                    <a:pt x="148" y="7445"/>
                    <a:pt x="677" y="7466"/>
                  </a:cubicBezTo>
                  <a:lnTo>
                    <a:pt x="3257" y="7614"/>
                  </a:lnTo>
                  <a:cubicBezTo>
                    <a:pt x="3870" y="7677"/>
                    <a:pt x="4399" y="8016"/>
                    <a:pt x="4738" y="8502"/>
                  </a:cubicBezTo>
                  <a:lnTo>
                    <a:pt x="6091" y="10723"/>
                  </a:lnTo>
                  <a:cubicBezTo>
                    <a:pt x="6176" y="10850"/>
                    <a:pt x="6281" y="10956"/>
                    <a:pt x="6451" y="11019"/>
                  </a:cubicBezTo>
                  <a:lnTo>
                    <a:pt x="6641" y="10194"/>
                  </a:lnTo>
                  <a:lnTo>
                    <a:pt x="7762" y="6874"/>
                  </a:lnTo>
                  <a:lnTo>
                    <a:pt x="2665" y="91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06" name="Google Shape;1106;p30"/>
          <p:cNvSpPr/>
          <p:nvPr/>
        </p:nvSpPr>
        <p:spPr>
          <a:xfrm flipH="1">
            <a:off x="6549803" y="267701"/>
            <a:ext cx="2340243" cy="1195999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7" name="Google Shape;1107;p30"/>
          <p:cNvSpPr/>
          <p:nvPr/>
        </p:nvSpPr>
        <p:spPr>
          <a:xfrm flipH="1">
            <a:off x="9056775" y="2183784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8" name="Google Shape;1108;p30"/>
          <p:cNvSpPr/>
          <p:nvPr/>
        </p:nvSpPr>
        <p:spPr>
          <a:xfrm flipH="1">
            <a:off x="436926" y="2288635"/>
            <a:ext cx="2741407" cy="1401016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178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754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2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222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741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719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06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158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00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51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31"/>
          <p:cNvSpPr/>
          <p:nvPr/>
        </p:nvSpPr>
        <p:spPr>
          <a:xfrm flipH="1">
            <a:off x="9878847" y="329201"/>
            <a:ext cx="1518157" cy="775865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1" name="Google Shape;1111;p31"/>
          <p:cNvSpPr/>
          <p:nvPr/>
        </p:nvSpPr>
        <p:spPr>
          <a:xfrm flipH="1">
            <a:off x="-805859" y="541717"/>
            <a:ext cx="3813176" cy="194875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2" name="Google Shape;1112;p31"/>
          <p:cNvSpPr/>
          <p:nvPr/>
        </p:nvSpPr>
        <p:spPr>
          <a:xfrm flipH="1">
            <a:off x="8936918" y="4675834"/>
            <a:ext cx="1922980" cy="982753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 rot="924001" flipH="1">
            <a:off x="4386190" y="272247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 rot="924001" flipH="1">
            <a:off x="4385930" y="276117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 rot="924001" flipH="1">
            <a:off x="4447637" y="322978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6" name="Google Shape;1116;p31"/>
          <p:cNvSpPr/>
          <p:nvPr/>
        </p:nvSpPr>
        <p:spPr>
          <a:xfrm rot="924001" flipH="1">
            <a:off x="4589154" y="358349"/>
            <a:ext cx="264719" cy="375912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7" name="Google Shape;1117;p31"/>
          <p:cNvSpPr/>
          <p:nvPr/>
        </p:nvSpPr>
        <p:spPr>
          <a:xfrm rot="924001" flipH="1">
            <a:off x="4386194" y="272229"/>
            <a:ext cx="512148" cy="490835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8" name="Google Shape;1118;p31"/>
          <p:cNvSpPr/>
          <p:nvPr/>
        </p:nvSpPr>
        <p:spPr>
          <a:xfrm rot="924001" flipH="1">
            <a:off x="4385935" y="276101"/>
            <a:ext cx="513580" cy="490563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9" name="Google Shape;1119;p31"/>
          <p:cNvSpPr/>
          <p:nvPr/>
        </p:nvSpPr>
        <p:spPr>
          <a:xfrm rot="924001" flipH="1">
            <a:off x="4447641" y="322962"/>
            <a:ext cx="401785" cy="384407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0" name="Google Shape;1120;p31"/>
          <p:cNvSpPr/>
          <p:nvPr/>
        </p:nvSpPr>
        <p:spPr>
          <a:xfrm rot="924250" flipH="1">
            <a:off x="4589031" y="364892"/>
            <a:ext cx="254715" cy="361627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1" name="Google Shape;1121;p31"/>
          <p:cNvSpPr/>
          <p:nvPr/>
        </p:nvSpPr>
        <p:spPr>
          <a:xfrm rot="1473651" flipH="1">
            <a:off x="297329" y="5973359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2" name="Google Shape;1122;p31"/>
          <p:cNvSpPr/>
          <p:nvPr/>
        </p:nvSpPr>
        <p:spPr>
          <a:xfrm rot="1473651" flipH="1">
            <a:off x="296279" y="5978118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3" name="Google Shape;1123;p31"/>
          <p:cNvSpPr/>
          <p:nvPr/>
        </p:nvSpPr>
        <p:spPr>
          <a:xfrm rot="1473651" flipH="1">
            <a:off x="372740" y="6036564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4" name="Google Shape;1124;p31"/>
          <p:cNvSpPr/>
          <p:nvPr/>
        </p:nvSpPr>
        <p:spPr>
          <a:xfrm rot="1473651" flipH="1">
            <a:off x="538359" y="6093462"/>
            <a:ext cx="323245" cy="45907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5" name="Google Shape;1125;p31"/>
          <p:cNvSpPr/>
          <p:nvPr/>
        </p:nvSpPr>
        <p:spPr>
          <a:xfrm rot="1473651" flipH="1">
            <a:off x="297337" y="5973341"/>
            <a:ext cx="625377" cy="599420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6" name="Google Shape;1126;p31"/>
          <p:cNvSpPr/>
          <p:nvPr/>
        </p:nvSpPr>
        <p:spPr>
          <a:xfrm rot="1473651" flipH="1">
            <a:off x="296287" y="5978099"/>
            <a:ext cx="627127" cy="599087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1"/>
          <p:cNvSpPr/>
          <p:nvPr/>
        </p:nvSpPr>
        <p:spPr>
          <a:xfrm rot="1473651" flipH="1">
            <a:off x="372749" y="6036546"/>
            <a:ext cx="490616" cy="469445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1"/>
          <p:cNvSpPr/>
          <p:nvPr/>
        </p:nvSpPr>
        <p:spPr>
          <a:xfrm rot="1473785" flipH="1">
            <a:off x="538412" y="6100468"/>
            <a:ext cx="311019" cy="441565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1"/>
          <p:cNvSpPr/>
          <p:nvPr/>
        </p:nvSpPr>
        <p:spPr>
          <a:xfrm flipH="1">
            <a:off x="10763137" y="275793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1"/>
          <p:cNvSpPr/>
          <p:nvPr/>
        </p:nvSpPr>
        <p:spPr>
          <a:xfrm flipH="1">
            <a:off x="10764334" y="2763974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rgbClr val="F2D031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1"/>
          <p:cNvSpPr/>
          <p:nvPr/>
        </p:nvSpPr>
        <p:spPr>
          <a:xfrm flipH="1">
            <a:off x="10864379" y="2840106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1"/>
          <p:cNvSpPr/>
          <p:nvPr/>
        </p:nvSpPr>
        <p:spPr>
          <a:xfrm flipH="1">
            <a:off x="11110394" y="2864970"/>
            <a:ext cx="442537" cy="628433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rgbClr val="F6DF5C"/>
          </a:solidFill>
          <a:ln>
            <a:noFill/>
          </a:ln>
          <a:effectLst>
            <a:outerShdw blurRad="28575" dist="38100" dir="816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1"/>
          <p:cNvSpPr/>
          <p:nvPr/>
        </p:nvSpPr>
        <p:spPr>
          <a:xfrm flipH="1">
            <a:off x="10763137" y="2757900"/>
            <a:ext cx="856169" cy="820557"/>
          </a:xfrm>
          <a:custGeom>
            <a:avLst/>
            <a:gdLst/>
            <a:ahLst/>
            <a:cxnLst/>
            <a:rect l="l" t="t" r="r" b="b"/>
            <a:pathLst>
              <a:path w="15017" h="14389" extrusionOk="0">
                <a:moveTo>
                  <a:pt x="11060" y="0"/>
                </a:moveTo>
                <a:cubicBezTo>
                  <a:pt x="10925" y="0"/>
                  <a:pt x="10767" y="53"/>
                  <a:pt x="10597" y="164"/>
                </a:cubicBezTo>
                <a:lnTo>
                  <a:pt x="7953" y="1877"/>
                </a:lnTo>
                <a:cubicBezTo>
                  <a:pt x="7572" y="2106"/>
                  <a:pt x="7138" y="2220"/>
                  <a:pt x="6701" y="2220"/>
                </a:cubicBezTo>
                <a:cubicBezTo>
                  <a:pt x="6410" y="2220"/>
                  <a:pt x="6117" y="2169"/>
                  <a:pt x="5838" y="2068"/>
                </a:cubicBezTo>
                <a:lnTo>
                  <a:pt x="2941" y="862"/>
                </a:lnTo>
                <a:cubicBezTo>
                  <a:pt x="2790" y="795"/>
                  <a:pt x="2655" y="763"/>
                  <a:pt x="2540" y="763"/>
                </a:cubicBezTo>
                <a:cubicBezTo>
                  <a:pt x="2183" y="763"/>
                  <a:pt x="2009" y="1065"/>
                  <a:pt x="2137" y="1560"/>
                </a:cubicBezTo>
                <a:lnTo>
                  <a:pt x="2941" y="4606"/>
                </a:lnTo>
                <a:cubicBezTo>
                  <a:pt x="3089" y="5325"/>
                  <a:pt x="2919" y="6086"/>
                  <a:pt x="2475" y="6657"/>
                </a:cubicBezTo>
                <a:lnTo>
                  <a:pt x="424" y="9068"/>
                </a:lnTo>
                <a:cubicBezTo>
                  <a:pt x="1" y="9554"/>
                  <a:pt x="170" y="9999"/>
                  <a:pt x="826" y="10041"/>
                </a:cubicBezTo>
                <a:lnTo>
                  <a:pt x="3998" y="10210"/>
                </a:lnTo>
                <a:cubicBezTo>
                  <a:pt x="4717" y="10295"/>
                  <a:pt x="5394" y="10697"/>
                  <a:pt x="5796" y="11289"/>
                </a:cubicBezTo>
                <a:lnTo>
                  <a:pt x="7445" y="13996"/>
                </a:lnTo>
                <a:cubicBezTo>
                  <a:pt x="7606" y="14256"/>
                  <a:pt x="7799" y="14388"/>
                  <a:pt x="7983" y="14388"/>
                </a:cubicBezTo>
                <a:cubicBezTo>
                  <a:pt x="8187" y="14388"/>
                  <a:pt x="8380" y="14224"/>
                  <a:pt x="8503" y="13890"/>
                </a:cubicBezTo>
                <a:lnTo>
                  <a:pt x="9645" y="10950"/>
                </a:lnTo>
                <a:cubicBezTo>
                  <a:pt x="9941" y="10274"/>
                  <a:pt x="10533" y="9766"/>
                  <a:pt x="11231" y="9554"/>
                </a:cubicBezTo>
                <a:lnTo>
                  <a:pt x="14319" y="8835"/>
                </a:lnTo>
                <a:cubicBezTo>
                  <a:pt x="14911" y="8687"/>
                  <a:pt x="15017" y="8222"/>
                  <a:pt x="14509" y="7799"/>
                </a:cubicBezTo>
                <a:lnTo>
                  <a:pt x="12056" y="5811"/>
                </a:lnTo>
                <a:cubicBezTo>
                  <a:pt x="11527" y="5303"/>
                  <a:pt x="11231" y="4606"/>
                  <a:pt x="11252" y="3865"/>
                </a:cubicBezTo>
                <a:lnTo>
                  <a:pt x="11506" y="714"/>
                </a:lnTo>
                <a:cubicBezTo>
                  <a:pt x="11550" y="261"/>
                  <a:pt x="11362" y="0"/>
                  <a:pt x="11060" y="0"/>
                </a:cubicBezTo>
                <a:close/>
              </a:path>
            </a:pathLst>
          </a:custGeom>
          <a:solidFill>
            <a:srgbClr val="F6DF5C"/>
          </a:solidFill>
          <a:ln w="39650" cap="flat" cmpd="sng">
            <a:solidFill>
              <a:srgbClr val="FFFFFF"/>
            </a:solidFill>
            <a:prstDash val="solid"/>
            <a:miter lim="2114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4" name="Google Shape;1134;p31"/>
          <p:cNvSpPr/>
          <p:nvPr/>
        </p:nvSpPr>
        <p:spPr>
          <a:xfrm flipH="1">
            <a:off x="10764334" y="2763946"/>
            <a:ext cx="858564" cy="820100"/>
          </a:xfrm>
          <a:custGeom>
            <a:avLst/>
            <a:gdLst/>
            <a:ahLst/>
            <a:cxnLst/>
            <a:rect l="l" t="t" r="r" b="b"/>
            <a:pathLst>
              <a:path w="15059" h="14381" extrusionOk="0">
                <a:moveTo>
                  <a:pt x="11098" y="0"/>
                </a:moveTo>
                <a:cubicBezTo>
                  <a:pt x="10965" y="0"/>
                  <a:pt x="10809" y="53"/>
                  <a:pt x="10639" y="164"/>
                </a:cubicBezTo>
                <a:lnTo>
                  <a:pt x="7995" y="1877"/>
                </a:lnTo>
                <a:cubicBezTo>
                  <a:pt x="7594" y="2097"/>
                  <a:pt x="7155" y="2214"/>
                  <a:pt x="6714" y="2214"/>
                </a:cubicBezTo>
                <a:cubicBezTo>
                  <a:pt x="6433" y="2214"/>
                  <a:pt x="6152" y="2166"/>
                  <a:pt x="5880" y="2067"/>
                </a:cubicBezTo>
                <a:lnTo>
                  <a:pt x="2961" y="841"/>
                </a:lnTo>
                <a:cubicBezTo>
                  <a:pt x="2823" y="781"/>
                  <a:pt x="2696" y="753"/>
                  <a:pt x="2587" y="753"/>
                </a:cubicBezTo>
                <a:cubicBezTo>
                  <a:pt x="2230" y="753"/>
                  <a:pt x="2049" y="1053"/>
                  <a:pt x="2179" y="1539"/>
                </a:cubicBezTo>
                <a:lnTo>
                  <a:pt x="2982" y="4605"/>
                </a:lnTo>
                <a:cubicBezTo>
                  <a:pt x="3131" y="5324"/>
                  <a:pt x="2940" y="6086"/>
                  <a:pt x="2475" y="6657"/>
                </a:cubicBezTo>
                <a:lnTo>
                  <a:pt x="423" y="9068"/>
                </a:lnTo>
                <a:cubicBezTo>
                  <a:pt x="0" y="9554"/>
                  <a:pt x="191" y="9998"/>
                  <a:pt x="846" y="10041"/>
                </a:cubicBezTo>
                <a:lnTo>
                  <a:pt x="3998" y="10210"/>
                </a:lnTo>
                <a:cubicBezTo>
                  <a:pt x="4738" y="10294"/>
                  <a:pt x="5394" y="10675"/>
                  <a:pt x="5817" y="11288"/>
                </a:cubicBezTo>
                <a:lnTo>
                  <a:pt x="7466" y="13996"/>
                </a:lnTo>
                <a:cubicBezTo>
                  <a:pt x="7625" y="14253"/>
                  <a:pt x="7811" y="14381"/>
                  <a:pt x="7990" y="14381"/>
                </a:cubicBezTo>
                <a:cubicBezTo>
                  <a:pt x="8194" y="14381"/>
                  <a:pt x="8389" y="14216"/>
                  <a:pt x="8524" y="13890"/>
                </a:cubicBezTo>
                <a:lnTo>
                  <a:pt x="9666" y="10950"/>
                </a:lnTo>
                <a:cubicBezTo>
                  <a:pt x="9962" y="10273"/>
                  <a:pt x="10533" y="9766"/>
                  <a:pt x="11252" y="9554"/>
                </a:cubicBezTo>
                <a:lnTo>
                  <a:pt x="14319" y="8835"/>
                </a:lnTo>
                <a:cubicBezTo>
                  <a:pt x="14953" y="8666"/>
                  <a:pt x="15059" y="8201"/>
                  <a:pt x="14551" y="7799"/>
                </a:cubicBezTo>
                <a:lnTo>
                  <a:pt x="12098" y="5811"/>
                </a:lnTo>
                <a:cubicBezTo>
                  <a:pt x="11548" y="5303"/>
                  <a:pt x="11252" y="4605"/>
                  <a:pt x="11273" y="3865"/>
                </a:cubicBezTo>
                <a:lnTo>
                  <a:pt x="11548" y="714"/>
                </a:lnTo>
                <a:cubicBezTo>
                  <a:pt x="11577" y="261"/>
                  <a:pt x="11395" y="0"/>
                  <a:pt x="110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5" name="Google Shape;1135;p31"/>
          <p:cNvSpPr/>
          <p:nvPr/>
        </p:nvSpPr>
        <p:spPr>
          <a:xfrm flipH="1">
            <a:off x="10864379" y="2840077"/>
            <a:ext cx="671675" cy="642633"/>
          </a:xfrm>
          <a:custGeom>
            <a:avLst/>
            <a:gdLst/>
            <a:ahLst/>
            <a:cxnLst/>
            <a:rect l="l" t="t" r="r" b="b"/>
            <a:pathLst>
              <a:path w="11781" h="11269" extrusionOk="0">
                <a:moveTo>
                  <a:pt x="8677" y="1"/>
                </a:moveTo>
                <a:cubicBezTo>
                  <a:pt x="8572" y="1"/>
                  <a:pt x="8447" y="45"/>
                  <a:pt x="8312" y="140"/>
                </a:cubicBezTo>
                <a:lnTo>
                  <a:pt x="6239" y="1473"/>
                </a:lnTo>
                <a:cubicBezTo>
                  <a:pt x="5936" y="1650"/>
                  <a:pt x="5594" y="1736"/>
                  <a:pt x="5255" y="1736"/>
                </a:cubicBezTo>
                <a:cubicBezTo>
                  <a:pt x="5028" y="1736"/>
                  <a:pt x="4802" y="1697"/>
                  <a:pt x="4590" y="1621"/>
                </a:cubicBezTo>
                <a:lnTo>
                  <a:pt x="2305" y="669"/>
                </a:lnTo>
                <a:cubicBezTo>
                  <a:pt x="2191" y="624"/>
                  <a:pt x="2089" y="603"/>
                  <a:pt x="2000" y="603"/>
                </a:cubicBezTo>
                <a:cubicBezTo>
                  <a:pt x="1712" y="603"/>
                  <a:pt x="1574" y="830"/>
                  <a:pt x="1671" y="1219"/>
                </a:cubicBezTo>
                <a:lnTo>
                  <a:pt x="2305" y="3609"/>
                </a:lnTo>
                <a:cubicBezTo>
                  <a:pt x="2432" y="4180"/>
                  <a:pt x="2284" y="4751"/>
                  <a:pt x="1946" y="5216"/>
                </a:cubicBezTo>
                <a:lnTo>
                  <a:pt x="317" y="7098"/>
                </a:lnTo>
                <a:cubicBezTo>
                  <a:pt x="0" y="7479"/>
                  <a:pt x="148" y="7839"/>
                  <a:pt x="656" y="7860"/>
                </a:cubicBezTo>
                <a:lnTo>
                  <a:pt x="3130" y="7987"/>
                </a:lnTo>
                <a:cubicBezTo>
                  <a:pt x="3701" y="8050"/>
                  <a:pt x="4209" y="8367"/>
                  <a:pt x="4547" y="8854"/>
                </a:cubicBezTo>
                <a:lnTo>
                  <a:pt x="5837" y="10969"/>
                </a:lnTo>
                <a:cubicBezTo>
                  <a:pt x="5957" y="11168"/>
                  <a:pt x="6105" y="11269"/>
                  <a:pt x="6247" y="11269"/>
                </a:cubicBezTo>
                <a:cubicBezTo>
                  <a:pt x="6408" y="11269"/>
                  <a:pt x="6562" y="11141"/>
                  <a:pt x="6662" y="10884"/>
                </a:cubicBezTo>
                <a:lnTo>
                  <a:pt x="7551" y="8579"/>
                </a:lnTo>
                <a:cubicBezTo>
                  <a:pt x="7783" y="8050"/>
                  <a:pt x="8248" y="7648"/>
                  <a:pt x="8798" y="7500"/>
                </a:cubicBezTo>
                <a:lnTo>
                  <a:pt x="11209" y="6908"/>
                </a:lnTo>
                <a:cubicBezTo>
                  <a:pt x="11696" y="6802"/>
                  <a:pt x="11780" y="6422"/>
                  <a:pt x="11379" y="6104"/>
                </a:cubicBezTo>
                <a:lnTo>
                  <a:pt x="9475" y="4539"/>
                </a:lnTo>
                <a:cubicBezTo>
                  <a:pt x="9031" y="4159"/>
                  <a:pt x="8798" y="3609"/>
                  <a:pt x="8819" y="3016"/>
                </a:cubicBezTo>
                <a:lnTo>
                  <a:pt x="9010" y="563"/>
                </a:lnTo>
                <a:cubicBezTo>
                  <a:pt x="9039" y="204"/>
                  <a:pt x="8901" y="1"/>
                  <a:pt x="867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31"/>
          <p:cNvSpPr/>
          <p:nvPr/>
        </p:nvSpPr>
        <p:spPr>
          <a:xfrm flipH="1">
            <a:off x="11110255" y="2878233"/>
            <a:ext cx="425797" cy="604520"/>
          </a:xfrm>
          <a:custGeom>
            <a:avLst/>
            <a:gdLst/>
            <a:ahLst/>
            <a:cxnLst/>
            <a:rect l="l" t="t" r="r" b="b"/>
            <a:pathLst>
              <a:path w="7762" h="11020" extrusionOk="0">
                <a:moveTo>
                  <a:pt x="1819" y="0"/>
                </a:moveTo>
                <a:cubicBezTo>
                  <a:pt x="1692" y="148"/>
                  <a:pt x="1671" y="360"/>
                  <a:pt x="1734" y="529"/>
                </a:cubicBezTo>
                <a:lnTo>
                  <a:pt x="2411" y="3046"/>
                </a:lnTo>
                <a:cubicBezTo>
                  <a:pt x="2538" y="3617"/>
                  <a:pt x="2390" y="4230"/>
                  <a:pt x="2030" y="4717"/>
                </a:cubicBezTo>
                <a:lnTo>
                  <a:pt x="338" y="6683"/>
                </a:lnTo>
                <a:cubicBezTo>
                  <a:pt x="0" y="7085"/>
                  <a:pt x="148" y="7445"/>
                  <a:pt x="677" y="7466"/>
                </a:cubicBezTo>
                <a:lnTo>
                  <a:pt x="3257" y="7614"/>
                </a:lnTo>
                <a:cubicBezTo>
                  <a:pt x="3870" y="7677"/>
                  <a:pt x="4399" y="8016"/>
                  <a:pt x="4738" y="8502"/>
                </a:cubicBezTo>
                <a:lnTo>
                  <a:pt x="6091" y="10723"/>
                </a:lnTo>
                <a:cubicBezTo>
                  <a:pt x="6176" y="10850"/>
                  <a:pt x="6281" y="10956"/>
                  <a:pt x="6451" y="11019"/>
                </a:cubicBezTo>
                <a:lnTo>
                  <a:pt x="6641" y="10194"/>
                </a:lnTo>
                <a:lnTo>
                  <a:pt x="7762" y="6874"/>
                </a:lnTo>
                <a:lnTo>
                  <a:pt x="2665" y="910"/>
                </a:lnTo>
                <a:lnTo>
                  <a:pt x="18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46384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722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295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95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93980"/>
            <a:ext cx="9283700" cy="112522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7325" y="93980"/>
            <a:ext cx="1558925" cy="1313180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9364345" y="127000"/>
            <a:ext cx="2947670" cy="1614170"/>
            <a:chOff x="14717" y="483"/>
            <a:chExt cx="4642" cy="2542"/>
          </a:xfrm>
        </p:grpSpPr>
        <p:pic>
          <p:nvPicPr>
            <p:cNvPr id="4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080000" flipH="1">
              <a:off x="14717" y="1777"/>
              <a:ext cx="4642" cy="12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6093" y="483"/>
              <a:ext cx="1491" cy="1622"/>
            </a:xfrm>
            <a:prstGeom prst="rect">
              <a:avLst/>
            </a:prstGeom>
          </p:spPr>
        </p:pic>
        <p:pic>
          <p:nvPicPr>
            <p:cNvPr id="57" name="Picture 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7253" y="1054"/>
              <a:ext cx="1917" cy="1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9174480" y="125730"/>
            <a:ext cx="2737485" cy="2210435"/>
            <a:chOff x="14448" y="198"/>
            <a:chExt cx="4311" cy="3481"/>
          </a:xfrm>
        </p:grpSpPr>
        <p:pic>
          <p:nvPicPr>
            <p:cNvPr id="11" name="Picture 1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5715" y="198"/>
              <a:ext cx="3045" cy="3019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14448" y="1035"/>
              <a:ext cx="3826" cy="2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81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  <a:t>17/3/2023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02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ags" Target="../tags/tag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ags" Target="../tags/tag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78D3F8"/>
            </a:gs>
            <a:gs pos="0">
              <a:schemeClr val="bg1"/>
            </a:gs>
            <a:gs pos="100000">
              <a:srgbClr val="00B0F0"/>
            </a:gs>
          </a:gsLst>
          <a:lin ang="5400012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946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7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2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150495" y="2298700"/>
            <a:ext cx="12341860" cy="4559300"/>
            <a:chOff x="-431" y="2612"/>
            <a:chExt cx="19868" cy="8188"/>
          </a:xfrm>
        </p:grpSpPr>
        <p:pic>
          <p:nvPicPr>
            <p:cNvPr id="1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431" y="4320"/>
              <a:ext cx="9801" cy="6480"/>
            </a:xfrm>
            <a:prstGeom prst="rect">
              <a:avLst/>
            </a:prstGeom>
          </p:spPr>
        </p:pic>
        <p:pic>
          <p:nvPicPr>
            <p:cNvPr id="7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33517"/>
            <a:stretch>
              <a:fillRect/>
            </a:stretch>
          </p:blipFill>
          <p:spPr>
            <a:xfrm flipH="1">
              <a:off x="8122" y="4320"/>
              <a:ext cx="6516" cy="6480"/>
            </a:xfrm>
            <a:prstGeom prst="rect">
              <a:avLst/>
            </a:prstGeom>
          </p:spPr>
        </p:pic>
        <p:pic>
          <p:nvPicPr>
            <p:cNvPr id="9" name="Picture 17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52742"/>
            <a:stretch>
              <a:fillRect/>
            </a:stretch>
          </p:blipFill>
          <p:spPr>
            <a:xfrm>
              <a:off x="13585" y="2612"/>
              <a:ext cx="5853" cy="8188"/>
            </a:xfrm>
            <a:prstGeom prst="rect">
              <a:avLst/>
            </a:prstGeom>
          </p:spPr>
        </p:pic>
        <p:pic>
          <p:nvPicPr>
            <p:cNvPr id="11" name="Picture 14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58" y="6611"/>
              <a:ext cx="1327" cy="1345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757555" y="3693160"/>
            <a:ext cx="991870" cy="937895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1084082" y="1841500"/>
            <a:ext cx="914400" cy="9144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7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87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27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Ôn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tập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giữa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học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kì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 (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Tiết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4)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377688" y="69575"/>
            <a:ext cx="10713646" cy="1069920"/>
          </a:xfrm>
          <a:custGeom>
            <a:avLst/>
            <a:gdLst>
              <a:gd name="connsiteX0" fmla="*/ 0 w 10713646"/>
              <a:gd name="connsiteY0" fmla="*/ 139122 h 1069920"/>
              <a:gd name="connsiteX1" fmla="*/ 139122 w 10713646"/>
              <a:gd name="connsiteY1" fmla="*/ 0 h 1069920"/>
              <a:gd name="connsiteX2" fmla="*/ 718867 w 10713646"/>
              <a:gd name="connsiteY2" fmla="*/ 0 h 1069920"/>
              <a:gd name="connsiteX3" fmla="*/ 1194257 w 10713646"/>
              <a:gd name="connsiteY3" fmla="*/ 0 h 1069920"/>
              <a:gd name="connsiteX4" fmla="*/ 1878356 w 10713646"/>
              <a:gd name="connsiteY4" fmla="*/ 0 h 1069920"/>
              <a:gd name="connsiteX5" fmla="*/ 2249392 w 10713646"/>
              <a:gd name="connsiteY5" fmla="*/ 0 h 1069920"/>
              <a:gd name="connsiteX6" fmla="*/ 2829137 w 10713646"/>
              <a:gd name="connsiteY6" fmla="*/ 0 h 1069920"/>
              <a:gd name="connsiteX7" fmla="*/ 3408881 w 10713646"/>
              <a:gd name="connsiteY7" fmla="*/ 0 h 1069920"/>
              <a:gd name="connsiteX8" fmla="*/ 3779918 w 10713646"/>
              <a:gd name="connsiteY8" fmla="*/ 0 h 1069920"/>
              <a:gd name="connsiteX9" fmla="*/ 4359662 w 10713646"/>
              <a:gd name="connsiteY9" fmla="*/ 0 h 1069920"/>
              <a:gd name="connsiteX10" fmla="*/ 4939407 w 10713646"/>
              <a:gd name="connsiteY10" fmla="*/ 0 h 1069920"/>
              <a:gd name="connsiteX11" fmla="*/ 5519151 w 10713646"/>
              <a:gd name="connsiteY11" fmla="*/ 0 h 1069920"/>
              <a:gd name="connsiteX12" fmla="*/ 5890188 w 10713646"/>
              <a:gd name="connsiteY12" fmla="*/ 0 h 1069920"/>
              <a:gd name="connsiteX13" fmla="*/ 6365579 w 10713646"/>
              <a:gd name="connsiteY13" fmla="*/ 0 h 1069920"/>
              <a:gd name="connsiteX14" fmla="*/ 6736615 w 10713646"/>
              <a:gd name="connsiteY14" fmla="*/ 0 h 1069920"/>
              <a:gd name="connsiteX15" fmla="*/ 7525068 w 10713646"/>
              <a:gd name="connsiteY15" fmla="*/ 0 h 1069920"/>
              <a:gd name="connsiteX16" fmla="*/ 7791750 w 10713646"/>
              <a:gd name="connsiteY16" fmla="*/ 0 h 1069920"/>
              <a:gd name="connsiteX17" fmla="*/ 8580203 w 10713646"/>
              <a:gd name="connsiteY17" fmla="*/ 0 h 1069920"/>
              <a:gd name="connsiteX18" fmla="*/ 9368655 w 10713646"/>
              <a:gd name="connsiteY18" fmla="*/ 0 h 1069920"/>
              <a:gd name="connsiteX19" fmla="*/ 9739692 w 10713646"/>
              <a:gd name="connsiteY19" fmla="*/ 0 h 1069920"/>
              <a:gd name="connsiteX20" fmla="*/ 10006374 w 10713646"/>
              <a:gd name="connsiteY20" fmla="*/ 0 h 1069920"/>
              <a:gd name="connsiteX21" fmla="*/ 10574524 w 10713646"/>
              <a:gd name="connsiteY21" fmla="*/ 0 h 1069920"/>
              <a:gd name="connsiteX22" fmla="*/ 10713646 w 10713646"/>
              <a:gd name="connsiteY22" fmla="*/ 139122 h 1069920"/>
              <a:gd name="connsiteX23" fmla="*/ 10713646 w 10713646"/>
              <a:gd name="connsiteY23" fmla="*/ 542877 h 1069920"/>
              <a:gd name="connsiteX24" fmla="*/ 10713646 w 10713646"/>
              <a:gd name="connsiteY24" fmla="*/ 930798 h 1069920"/>
              <a:gd name="connsiteX25" fmla="*/ 10574524 w 10713646"/>
              <a:gd name="connsiteY25" fmla="*/ 1069920 h 1069920"/>
              <a:gd name="connsiteX26" fmla="*/ 9994779 w 10713646"/>
              <a:gd name="connsiteY26" fmla="*/ 1069920 h 1069920"/>
              <a:gd name="connsiteX27" fmla="*/ 9728097 w 10713646"/>
              <a:gd name="connsiteY27" fmla="*/ 1069920 h 1069920"/>
              <a:gd name="connsiteX28" fmla="*/ 9043998 w 10713646"/>
              <a:gd name="connsiteY28" fmla="*/ 1069920 h 1069920"/>
              <a:gd name="connsiteX29" fmla="*/ 8359900 w 10713646"/>
              <a:gd name="connsiteY29" fmla="*/ 1069920 h 1069920"/>
              <a:gd name="connsiteX30" fmla="*/ 7988863 w 10713646"/>
              <a:gd name="connsiteY30" fmla="*/ 1069920 h 1069920"/>
              <a:gd name="connsiteX31" fmla="*/ 7304765 w 10713646"/>
              <a:gd name="connsiteY31" fmla="*/ 1069920 h 1069920"/>
              <a:gd name="connsiteX32" fmla="*/ 6933728 w 10713646"/>
              <a:gd name="connsiteY32" fmla="*/ 1069920 h 1069920"/>
              <a:gd name="connsiteX33" fmla="*/ 6667046 w 10713646"/>
              <a:gd name="connsiteY33" fmla="*/ 1069920 h 1069920"/>
              <a:gd name="connsiteX34" fmla="*/ 6191655 w 10713646"/>
              <a:gd name="connsiteY34" fmla="*/ 1069920 h 1069920"/>
              <a:gd name="connsiteX35" fmla="*/ 5507557 w 10713646"/>
              <a:gd name="connsiteY35" fmla="*/ 1069920 h 1069920"/>
              <a:gd name="connsiteX36" fmla="*/ 5032166 w 10713646"/>
              <a:gd name="connsiteY36" fmla="*/ 1069920 h 1069920"/>
              <a:gd name="connsiteX37" fmla="*/ 4243713 w 10713646"/>
              <a:gd name="connsiteY37" fmla="*/ 1069920 h 1069920"/>
              <a:gd name="connsiteX38" fmla="*/ 3977031 w 10713646"/>
              <a:gd name="connsiteY38" fmla="*/ 1069920 h 1069920"/>
              <a:gd name="connsiteX39" fmla="*/ 3501640 w 10713646"/>
              <a:gd name="connsiteY39" fmla="*/ 1069920 h 1069920"/>
              <a:gd name="connsiteX40" fmla="*/ 2921896 w 10713646"/>
              <a:gd name="connsiteY40" fmla="*/ 1069920 h 1069920"/>
              <a:gd name="connsiteX41" fmla="*/ 2446505 w 10713646"/>
              <a:gd name="connsiteY41" fmla="*/ 1069920 h 1069920"/>
              <a:gd name="connsiteX42" fmla="*/ 1762407 w 10713646"/>
              <a:gd name="connsiteY42" fmla="*/ 1069920 h 1069920"/>
              <a:gd name="connsiteX43" fmla="*/ 1287016 w 10713646"/>
              <a:gd name="connsiteY43" fmla="*/ 1069920 h 1069920"/>
              <a:gd name="connsiteX44" fmla="*/ 811626 w 10713646"/>
              <a:gd name="connsiteY44" fmla="*/ 1069920 h 1069920"/>
              <a:gd name="connsiteX45" fmla="*/ 139122 w 10713646"/>
              <a:gd name="connsiteY45" fmla="*/ 1069920 h 1069920"/>
              <a:gd name="connsiteX46" fmla="*/ 0 w 10713646"/>
              <a:gd name="connsiteY46" fmla="*/ 930798 h 1069920"/>
              <a:gd name="connsiteX47" fmla="*/ 0 w 10713646"/>
              <a:gd name="connsiteY47" fmla="*/ 519126 h 1069920"/>
              <a:gd name="connsiteX48" fmla="*/ 0 w 10713646"/>
              <a:gd name="connsiteY48" fmla="*/ 139122 h 106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13646" h="1069920" fill="none" extrusionOk="0">
                <a:moveTo>
                  <a:pt x="0" y="139122"/>
                </a:moveTo>
                <a:cubicBezTo>
                  <a:pt x="-4436" y="40556"/>
                  <a:pt x="52963" y="-13237"/>
                  <a:pt x="139122" y="0"/>
                </a:cubicBezTo>
                <a:cubicBezTo>
                  <a:pt x="342265" y="-19014"/>
                  <a:pt x="559108" y="39567"/>
                  <a:pt x="718867" y="0"/>
                </a:cubicBezTo>
                <a:cubicBezTo>
                  <a:pt x="878626" y="-39567"/>
                  <a:pt x="1095545" y="86"/>
                  <a:pt x="1194257" y="0"/>
                </a:cubicBezTo>
                <a:cubicBezTo>
                  <a:pt x="1292969" y="-86"/>
                  <a:pt x="1559898" y="58261"/>
                  <a:pt x="1878356" y="0"/>
                </a:cubicBezTo>
                <a:cubicBezTo>
                  <a:pt x="2196814" y="-58261"/>
                  <a:pt x="2147144" y="8937"/>
                  <a:pt x="2249392" y="0"/>
                </a:cubicBezTo>
                <a:cubicBezTo>
                  <a:pt x="2351640" y="-8937"/>
                  <a:pt x="2647316" y="69519"/>
                  <a:pt x="2829137" y="0"/>
                </a:cubicBezTo>
                <a:cubicBezTo>
                  <a:pt x="3010959" y="-69519"/>
                  <a:pt x="3202218" y="7505"/>
                  <a:pt x="3408881" y="0"/>
                </a:cubicBezTo>
                <a:cubicBezTo>
                  <a:pt x="3615544" y="-7505"/>
                  <a:pt x="3701856" y="35833"/>
                  <a:pt x="3779918" y="0"/>
                </a:cubicBezTo>
                <a:cubicBezTo>
                  <a:pt x="3857980" y="-35833"/>
                  <a:pt x="4203221" y="28032"/>
                  <a:pt x="4359662" y="0"/>
                </a:cubicBezTo>
                <a:cubicBezTo>
                  <a:pt x="4516103" y="-28032"/>
                  <a:pt x="4782448" y="16019"/>
                  <a:pt x="4939407" y="0"/>
                </a:cubicBezTo>
                <a:cubicBezTo>
                  <a:pt x="5096366" y="-16019"/>
                  <a:pt x="5244544" y="9973"/>
                  <a:pt x="5519151" y="0"/>
                </a:cubicBezTo>
                <a:cubicBezTo>
                  <a:pt x="5793758" y="-9973"/>
                  <a:pt x="5785781" y="29625"/>
                  <a:pt x="5890188" y="0"/>
                </a:cubicBezTo>
                <a:cubicBezTo>
                  <a:pt x="5994595" y="-29625"/>
                  <a:pt x="6178214" y="19997"/>
                  <a:pt x="6365579" y="0"/>
                </a:cubicBezTo>
                <a:cubicBezTo>
                  <a:pt x="6552944" y="-19997"/>
                  <a:pt x="6552504" y="37471"/>
                  <a:pt x="6736615" y="0"/>
                </a:cubicBezTo>
                <a:cubicBezTo>
                  <a:pt x="6920726" y="-37471"/>
                  <a:pt x="7210946" y="70206"/>
                  <a:pt x="7525068" y="0"/>
                </a:cubicBezTo>
                <a:cubicBezTo>
                  <a:pt x="7839190" y="-70206"/>
                  <a:pt x="7713881" y="25292"/>
                  <a:pt x="7791750" y="0"/>
                </a:cubicBezTo>
                <a:cubicBezTo>
                  <a:pt x="7869619" y="-25292"/>
                  <a:pt x="8347105" y="29775"/>
                  <a:pt x="8580203" y="0"/>
                </a:cubicBezTo>
                <a:cubicBezTo>
                  <a:pt x="8813301" y="-29775"/>
                  <a:pt x="9119762" y="8386"/>
                  <a:pt x="9368655" y="0"/>
                </a:cubicBezTo>
                <a:cubicBezTo>
                  <a:pt x="9617548" y="-8386"/>
                  <a:pt x="9622850" y="28483"/>
                  <a:pt x="9739692" y="0"/>
                </a:cubicBezTo>
                <a:cubicBezTo>
                  <a:pt x="9856534" y="-28483"/>
                  <a:pt x="9924769" y="12532"/>
                  <a:pt x="10006374" y="0"/>
                </a:cubicBezTo>
                <a:cubicBezTo>
                  <a:pt x="10087979" y="-12532"/>
                  <a:pt x="10342280" y="21236"/>
                  <a:pt x="10574524" y="0"/>
                </a:cubicBezTo>
                <a:cubicBezTo>
                  <a:pt x="10643910" y="8475"/>
                  <a:pt x="10705351" y="63777"/>
                  <a:pt x="10713646" y="139122"/>
                </a:cubicBezTo>
                <a:cubicBezTo>
                  <a:pt x="10754428" y="268198"/>
                  <a:pt x="10688065" y="460533"/>
                  <a:pt x="10713646" y="542877"/>
                </a:cubicBezTo>
                <a:cubicBezTo>
                  <a:pt x="10739227" y="625221"/>
                  <a:pt x="10709359" y="753711"/>
                  <a:pt x="10713646" y="930798"/>
                </a:cubicBezTo>
                <a:cubicBezTo>
                  <a:pt x="10716280" y="1008662"/>
                  <a:pt x="10647386" y="1060558"/>
                  <a:pt x="10574524" y="1069920"/>
                </a:cubicBezTo>
                <a:cubicBezTo>
                  <a:pt x="10301583" y="1128167"/>
                  <a:pt x="10277120" y="1063243"/>
                  <a:pt x="9994779" y="1069920"/>
                </a:cubicBezTo>
                <a:cubicBezTo>
                  <a:pt x="9712439" y="1076597"/>
                  <a:pt x="9815119" y="1065417"/>
                  <a:pt x="9728097" y="1069920"/>
                </a:cubicBezTo>
                <a:cubicBezTo>
                  <a:pt x="9641075" y="1074423"/>
                  <a:pt x="9302340" y="1068793"/>
                  <a:pt x="9043998" y="1069920"/>
                </a:cubicBezTo>
                <a:cubicBezTo>
                  <a:pt x="8785656" y="1071047"/>
                  <a:pt x="8646518" y="1021832"/>
                  <a:pt x="8359900" y="1069920"/>
                </a:cubicBezTo>
                <a:cubicBezTo>
                  <a:pt x="8073282" y="1118008"/>
                  <a:pt x="8166117" y="1031993"/>
                  <a:pt x="7988863" y="1069920"/>
                </a:cubicBezTo>
                <a:cubicBezTo>
                  <a:pt x="7811609" y="1107847"/>
                  <a:pt x="7546628" y="1038224"/>
                  <a:pt x="7304765" y="1069920"/>
                </a:cubicBezTo>
                <a:cubicBezTo>
                  <a:pt x="7062902" y="1101616"/>
                  <a:pt x="7055323" y="1038389"/>
                  <a:pt x="6933728" y="1069920"/>
                </a:cubicBezTo>
                <a:cubicBezTo>
                  <a:pt x="6812133" y="1101451"/>
                  <a:pt x="6784634" y="1047279"/>
                  <a:pt x="6667046" y="1069920"/>
                </a:cubicBezTo>
                <a:cubicBezTo>
                  <a:pt x="6549458" y="1092561"/>
                  <a:pt x="6383856" y="1026324"/>
                  <a:pt x="6191655" y="1069920"/>
                </a:cubicBezTo>
                <a:cubicBezTo>
                  <a:pt x="5999454" y="1113516"/>
                  <a:pt x="5667967" y="1004378"/>
                  <a:pt x="5507557" y="1069920"/>
                </a:cubicBezTo>
                <a:cubicBezTo>
                  <a:pt x="5347147" y="1135462"/>
                  <a:pt x="5227428" y="1020053"/>
                  <a:pt x="5032166" y="1069920"/>
                </a:cubicBezTo>
                <a:cubicBezTo>
                  <a:pt x="4836904" y="1119787"/>
                  <a:pt x="4441146" y="1058807"/>
                  <a:pt x="4243713" y="1069920"/>
                </a:cubicBezTo>
                <a:cubicBezTo>
                  <a:pt x="4046280" y="1081033"/>
                  <a:pt x="4092243" y="1067580"/>
                  <a:pt x="3977031" y="1069920"/>
                </a:cubicBezTo>
                <a:cubicBezTo>
                  <a:pt x="3861819" y="1072260"/>
                  <a:pt x="3640066" y="1042879"/>
                  <a:pt x="3501640" y="1069920"/>
                </a:cubicBezTo>
                <a:cubicBezTo>
                  <a:pt x="3363214" y="1096961"/>
                  <a:pt x="3132251" y="1058178"/>
                  <a:pt x="2921896" y="1069920"/>
                </a:cubicBezTo>
                <a:cubicBezTo>
                  <a:pt x="2711541" y="1081662"/>
                  <a:pt x="2611164" y="1068188"/>
                  <a:pt x="2446505" y="1069920"/>
                </a:cubicBezTo>
                <a:cubicBezTo>
                  <a:pt x="2281846" y="1071652"/>
                  <a:pt x="2060793" y="1004891"/>
                  <a:pt x="1762407" y="1069920"/>
                </a:cubicBezTo>
                <a:cubicBezTo>
                  <a:pt x="1464021" y="1134949"/>
                  <a:pt x="1468765" y="1022003"/>
                  <a:pt x="1287016" y="1069920"/>
                </a:cubicBezTo>
                <a:cubicBezTo>
                  <a:pt x="1105267" y="1117837"/>
                  <a:pt x="999686" y="1061682"/>
                  <a:pt x="811626" y="1069920"/>
                </a:cubicBezTo>
                <a:cubicBezTo>
                  <a:pt x="623566" y="1078158"/>
                  <a:pt x="377288" y="1008739"/>
                  <a:pt x="139122" y="1069920"/>
                </a:cubicBezTo>
                <a:cubicBezTo>
                  <a:pt x="46867" y="1065275"/>
                  <a:pt x="15007" y="1009896"/>
                  <a:pt x="0" y="930798"/>
                </a:cubicBezTo>
                <a:cubicBezTo>
                  <a:pt x="-41004" y="814212"/>
                  <a:pt x="29705" y="659816"/>
                  <a:pt x="0" y="519126"/>
                </a:cubicBezTo>
                <a:cubicBezTo>
                  <a:pt x="-29705" y="378436"/>
                  <a:pt x="8362" y="276942"/>
                  <a:pt x="0" y="139122"/>
                </a:cubicBezTo>
                <a:close/>
              </a:path>
              <a:path w="10713646" h="1069920" stroke="0" extrusionOk="0">
                <a:moveTo>
                  <a:pt x="0" y="139122"/>
                </a:moveTo>
                <a:cubicBezTo>
                  <a:pt x="-2155" y="64227"/>
                  <a:pt x="59385" y="15079"/>
                  <a:pt x="139122" y="0"/>
                </a:cubicBezTo>
                <a:cubicBezTo>
                  <a:pt x="377465" y="-78716"/>
                  <a:pt x="749342" y="84627"/>
                  <a:pt x="927575" y="0"/>
                </a:cubicBezTo>
                <a:cubicBezTo>
                  <a:pt x="1105808" y="-84627"/>
                  <a:pt x="1376684" y="5252"/>
                  <a:pt x="1507319" y="0"/>
                </a:cubicBezTo>
                <a:cubicBezTo>
                  <a:pt x="1637954" y="-5252"/>
                  <a:pt x="1711153" y="27315"/>
                  <a:pt x="1878356" y="0"/>
                </a:cubicBezTo>
                <a:cubicBezTo>
                  <a:pt x="2045559" y="-27315"/>
                  <a:pt x="2168683" y="56207"/>
                  <a:pt x="2458100" y="0"/>
                </a:cubicBezTo>
                <a:cubicBezTo>
                  <a:pt x="2747517" y="-56207"/>
                  <a:pt x="2627060" y="8294"/>
                  <a:pt x="2724783" y="0"/>
                </a:cubicBezTo>
                <a:cubicBezTo>
                  <a:pt x="2822506" y="-8294"/>
                  <a:pt x="3024021" y="33492"/>
                  <a:pt x="3200173" y="0"/>
                </a:cubicBezTo>
                <a:cubicBezTo>
                  <a:pt x="3376325" y="-33492"/>
                  <a:pt x="3571030" y="27463"/>
                  <a:pt x="3779918" y="0"/>
                </a:cubicBezTo>
                <a:cubicBezTo>
                  <a:pt x="3988807" y="-27463"/>
                  <a:pt x="4107411" y="53220"/>
                  <a:pt x="4359662" y="0"/>
                </a:cubicBezTo>
                <a:cubicBezTo>
                  <a:pt x="4611913" y="-53220"/>
                  <a:pt x="4853382" y="74874"/>
                  <a:pt x="5043761" y="0"/>
                </a:cubicBezTo>
                <a:cubicBezTo>
                  <a:pt x="5234140" y="-74874"/>
                  <a:pt x="5255899" y="3894"/>
                  <a:pt x="5414797" y="0"/>
                </a:cubicBezTo>
                <a:cubicBezTo>
                  <a:pt x="5573695" y="-3894"/>
                  <a:pt x="5656091" y="46172"/>
                  <a:pt x="5890188" y="0"/>
                </a:cubicBezTo>
                <a:cubicBezTo>
                  <a:pt x="6124285" y="-46172"/>
                  <a:pt x="6414803" y="63283"/>
                  <a:pt x="6574287" y="0"/>
                </a:cubicBezTo>
                <a:cubicBezTo>
                  <a:pt x="6733771" y="-63283"/>
                  <a:pt x="6818043" y="18352"/>
                  <a:pt x="7049677" y="0"/>
                </a:cubicBezTo>
                <a:cubicBezTo>
                  <a:pt x="7281311" y="-18352"/>
                  <a:pt x="7338387" y="4384"/>
                  <a:pt x="7525068" y="0"/>
                </a:cubicBezTo>
                <a:cubicBezTo>
                  <a:pt x="7711749" y="-4384"/>
                  <a:pt x="8001701" y="37543"/>
                  <a:pt x="8313520" y="0"/>
                </a:cubicBezTo>
                <a:cubicBezTo>
                  <a:pt x="8625339" y="-37543"/>
                  <a:pt x="8893005" y="93552"/>
                  <a:pt x="9101973" y="0"/>
                </a:cubicBezTo>
                <a:cubicBezTo>
                  <a:pt x="9310941" y="-93552"/>
                  <a:pt x="9629116" y="25965"/>
                  <a:pt x="9890425" y="0"/>
                </a:cubicBezTo>
                <a:cubicBezTo>
                  <a:pt x="10151734" y="-25965"/>
                  <a:pt x="10376512" y="75664"/>
                  <a:pt x="10574524" y="0"/>
                </a:cubicBezTo>
                <a:cubicBezTo>
                  <a:pt x="10666543" y="-9098"/>
                  <a:pt x="10709527" y="66793"/>
                  <a:pt x="10713646" y="139122"/>
                </a:cubicBezTo>
                <a:cubicBezTo>
                  <a:pt x="10729391" y="248761"/>
                  <a:pt x="10692193" y="441594"/>
                  <a:pt x="10713646" y="534960"/>
                </a:cubicBezTo>
                <a:cubicBezTo>
                  <a:pt x="10735099" y="628326"/>
                  <a:pt x="10687781" y="811048"/>
                  <a:pt x="10713646" y="930798"/>
                </a:cubicBezTo>
                <a:cubicBezTo>
                  <a:pt x="10705390" y="1011269"/>
                  <a:pt x="10658685" y="1078970"/>
                  <a:pt x="10574524" y="1069920"/>
                </a:cubicBezTo>
                <a:cubicBezTo>
                  <a:pt x="10430998" y="1098547"/>
                  <a:pt x="10337998" y="1054606"/>
                  <a:pt x="10203487" y="1069920"/>
                </a:cubicBezTo>
                <a:cubicBezTo>
                  <a:pt x="10068976" y="1085234"/>
                  <a:pt x="10043539" y="1065142"/>
                  <a:pt x="9936805" y="1069920"/>
                </a:cubicBezTo>
                <a:cubicBezTo>
                  <a:pt x="9830071" y="1074698"/>
                  <a:pt x="9743582" y="1066888"/>
                  <a:pt x="9670122" y="1069920"/>
                </a:cubicBezTo>
                <a:cubicBezTo>
                  <a:pt x="9596662" y="1072952"/>
                  <a:pt x="9421256" y="1051829"/>
                  <a:pt x="9299086" y="1069920"/>
                </a:cubicBezTo>
                <a:cubicBezTo>
                  <a:pt x="9176916" y="1088011"/>
                  <a:pt x="9144583" y="1050326"/>
                  <a:pt x="9032403" y="1069920"/>
                </a:cubicBezTo>
                <a:cubicBezTo>
                  <a:pt x="8920223" y="1089514"/>
                  <a:pt x="8613646" y="1005309"/>
                  <a:pt x="8243951" y="1069920"/>
                </a:cubicBezTo>
                <a:cubicBezTo>
                  <a:pt x="7874256" y="1134531"/>
                  <a:pt x="7947887" y="1057424"/>
                  <a:pt x="7872914" y="1069920"/>
                </a:cubicBezTo>
                <a:cubicBezTo>
                  <a:pt x="7797941" y="1082416"/>
                  <a:pt x="7415069" y="1056789"/>
                  <a:pt x="7188816" y="1069920"/>
                </a:cubicBezTo>
                <a:cubicBezTo>
                  <a:pt x="6962563" y="1083051"/>
                  <a:pt x="7024552" y="1044696"/>
                  <a:pt x="6922133" y="1069920"/>
                </a:cubicBezTo>
                <a:cubicBezTo>
                  <a:pt x="6819714" y="1095144"/>
                  <a:pt x="6495995" y="1059951"/>
                  <a:pt x="6342389" y="1069920"/>
                </a:cubicBezTo>
                <a:cubicBezTo>
                  <a:pt x="6188783" y="1079889"/>
                  <a:pt x="5942696" y="1045569"/>
                  <a:pt x="5658290" y="1069920"/>
                </a:cubicBezTo>
                <a:cubicBezTo>
                  <a:pt x="5373884" y="1094271"/>
                  <a:pt x="5225447" y="1024680"/>
                  <a:pt x="5078546" y="1069920"/>
                </a:cubicBezTo>
                <a:cubicBezTo>
                  <a:pt x="4931645" y="1115160"/>
                  <a:pt x="4739088" y="1053411"/>
                  <a:pt x="4498801" y="1069920"/>
                </a:cubicBezTo>
                <a:cubicBezTo>
                  <a:pt x="4258514" y="1086429"/>
                  <a:pt x="4051558" y="1006409"/>
                  <a:pt x="3814702" y="1069920"/>
                </a:cubicBezTo>
                <a:cubicBezTo>
                  <a:pt x="3577846" y="1133431"/>
                  <a:pt x="3534892" y="1056582"/>
                  <a:pt x="3443666" y="1069920"/>
                </a:cubicBezTo>
                <a:cubicBezTo>
                  <a:pt x="3352440" y="1083258"/>
                  <a:pt x="3168051" y="1066035"/>
                  <a:pt x="2968275" y="1069920"/>
                </a:cubicBezTo>
                <a:cubicBezTo>
                  <a:pt x="2768499" y="1073805"/>
                  <a:pt x="2655259" y="1031648"/>
                  <a:pt x="2492885" y="1069920"/>
                </a:cubicBezTo>
                <a:cubicBezTo>
                  <a:pt x="2330511" y="1108192"/>
                  <a:pt x="2202139" y="1028757"/>
                  <a:pt x="2121848" y="1069920"/>
                </a:cubicBezTo>
                <a:cubicBezTo>
                  <a:pt x="2041557" y="1111083"/>
                  <a:pt x="1909560" y="1043416"/>
                  <a:pt x="1750812" y="1069920"/>
                </a:cubicBezTo>
                <a:cubicBezTo>
                  <a:pt x="1592064" y="1096424"/>
                  <a:pt x="1267469" y="1055470"/>
                  <a:pt x="1066713" y="1069920"/>
                </a:cubicBezTo>
                <a:cubicBezTo>
                  <a:pt x="865957" y="1084370"/>
                  <a:pt x="416470" y="1019364"/>
                  <a:pt x="139122" y="1069920"/>
                </a:cubicBezTo>
                <a:cubicBezTo>
                  <a:pt x="56472" y="1073289"/>
                  <a:pt x="-14457" y="996743"/>
                  <a:pt x="0" y="930798"/>
                </a:cubicBezTo>
                <a:cubicBezTo>
                  <a:pt x="-4919" y="762042"/>
                  <a:pt x="13863" y="681554"/>
                  <a:pt x="0" y="527043"/>
                </a:cubicBezTo>
                <a:cubicBezTo>
                  <a:pt x="-13863" y="372532"/>
                  <a:pt x="15188" y="311334"/>
                  <a:pt x="0" y="13912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dấu câu thích hợp thay cho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bông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bài thơ dưới đây: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8AF-549F-4CCA-B9E4-9E616397E0A0}"/>
              </a:ext>
            </a:extLst>
          </p:cNvPr>
          <p:cNvSpPr txBox="1"/>
          <p:nvPr/>
        </p:nvSpPr>
        <p:spPr>
          <a:xfrm>
            <a:off x="4870175" y="1292087"/>
            <a:ext cx="3061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37C7AE-7ABB-4F49-91E4-156490773F2E}"/>
              </a:ext>
            </a:extLst>
          </p:cNvPr>
          <p:cNvSpPr txBox="1"/>
          <p:nvPr/>
        </p:nvSpPr>
        <p:spPr>
          <a:xfrm>
            <a:off x="586409" y="2065842"/>
            <a:ext cx="4241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Cua con hỏi mẹ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Dưới ánh trăng đêm: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Cô lúa đang hát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Sao bỗng lặng im?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7EFB5D-611F-4A81-83C9-7F41DC6390FC}"/>
              </a:ext>
            </a:extLst>
          </p:cNvPr>
          <p:cNvSpPr txBox="1"/>
          <p:nvPr/>
        </p:nvSpPr>
        <p:spPr>
          <a:xfrm>
            <a:off x="6102305" y="2173997"/>
            <a:ext cx="42412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Đôi mắt lim dim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Mẹ cua liền đáp: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- Chú gió đi xa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Lúa buồn không hát.</a:t>
            </a:r>
          </a:p>
          <a:p>
            <a:pPr algn="r"/>
            <a:r>
              <a:rPr lang="vi-VN" sz="3600" b="0" i="0" dirty="0">
                <a:solidFill>
                  <a:srgbClr val="000000"/>
                </a:solidFill>
                <a:effectLst/>
                <a:latin typeface="OpenSans"/>
              </a:rPr>
              <a:t>(Theo Phạm Hổ)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AA4E6D-72AC-437F-959A-AE47C16D5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06217" y="3356350"/>
            <a:ext cx="353842" cy="3609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932A9B-BA07-439F-81AF-57A2951B0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3792976" y="3825413"/>
            <a:ext cx="454752" cy="46391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794999-1D84-417C-846D-C3A234E6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8746">
            <a:off x="5995400" y="3402626"/>
            <a:ext cx="454752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203200" y="1039832"/>
            <a:ext cx="11734800" cy="5818169"/>
          </a:xfrm>
          <a:custGeom>
            <a:avLst/>
            <a:gdLst>
              <a:gd name="connsiteX0" fmla="*/ 0 w 11734800"/>
              <a:gd name="connsiteY0" fmla="*/ 756537 h 5818169"/>
              <a:gd name="connsiteX1" fmla="*/ 756537 w 11734800"/>
              <a:gd name="connsiteY1" fmla="*/ 0 h 5818169"/>
              <a:gd name="connsiteX2" fmla="*/ 1528845 w 11734800"/>
              <a:gd name="connsiteY2" fmla="*/ 0 h 5818169"/>
              <a:gd name="connsiteX3" fmla="*/ 1994502 w 11734800"/>
              <a:gd name="connsiteY3" fmla="*/ 0 h 5818169"/>
              <a:gd name="connsiteX4" fmla="*/ 2357941 w 11734800"/>
              <a:gd name="connsiteY4" fmla="*/ 0 h 5818169"/>
              <a:gd name="connsiteX5" fmla="*/ 3130249 w 11734800"/>
              <a:gd name="connsiteY5" fmla="*/ 0 h 5818169"/>
              <a:gd name="connsiteX6" fmla="*/ 3391471 w 11734800"/>
              <a:gd name="connsiteY6" fmla="*/ 0 h 5818169"/>
              <a:gd name="connsiteX7" fmla="*/ 4163779 w 11734800"/>
              <a:gd name="connsiteY7" fmla="*/ 0 h 5818169"/>
              <a:gd name="connsiteX8" fmla="*/ 4936087 w 11734800"/>
              <a:gd name="connsiteY8" fmla="*/ 0 h 5818169"/>
              <a:gd name="connsiteX9" fmla="*/ 5299526 w 11734800"/>
              <a:gd name="connsiteY9" fmla="*/ 0 h 5818169"/>
              <a:gd name="connsiteX10" fmla="*/ 5560748 w 11734800"/>
              <a:gd name="connsiteY10" fmla="*/ 0 h 5818169"/>
              <a:gd name="connsiteX11" fmla="*/ 6230839 w 11734800"/>
              <a:gd name="connsiteY11" fmla="*/ 0 h 5818169"/>
              <a:gd name="connsiteX12" fmla="*/ 6492061 w 11734800"/>
              <a:gd name="connsiteY12" fmla="*/ 0 h 5818169"/>
              <a:gd name="connsiteX13" fmla="*/ 7059935 w 11734800"/>
              <a:gd name="connsiteY13" fmla="*/ 0 h 5818169"/>
              <a:gd name="connsiteX14" fmla="*/ 7321157 w 11734800"/>
              <a:gd name="connsiteY14" fmla="*/ 0 h 5818169"/>
              <a:gd name="connsiteX15" fmla="*/ 7889030 w 11734800"/>
              <a:gd name="connsiteY15" fmla="*/ 0 h 5818169"/>
              <a:gd name="connsiteX16" fmla="*/ 8354687 w 11734800"/>
              <a:gd name="connsiteY16" fmla="*/ 0 h 5818169"/>
              <a:gd name="connsiteX17" fmla="*/ 9024778 w 11734800"/>
              <a:gd name="connsiteY17" fmla="*/ 0 h 5818169"/>
              <a:gd name="connsiteX18" fmla="*/ 9797086 w 11734800"/>
              <a:gd name="connsiteY18" fmla="*/ 0 h 5818169"/>
              <a:gd name="connsiteX19" fmla="*/ 10058308 w 11734800"/>
              <a:gd name="connsiteY19" fmla="*/ 0 h 5818169"/>
              <a:gd name="connsiteX20" fmla="*/ 10978263 w 11734800"/>
              <a:gd name="connsiteY20" fmla="*/ 0 h 5818169"/>
              <a:gd name="connsiteX21" fmla="*/ 11734800 w 11734800"/>
              <a:gd name="connsiteY21" fmla="*/ 756537 h 5818169"/>
              <a:gd name="connsiteX22" fmla="*/ 11734800 w 11734800"/>
              <a:gd name="connsiteY22" fmla="*/ 1294674 h 5818169"/>
              <a:gd name="connsiteX23" fmla="*/ 11734800 w 11734800"/>
              <a:gd name="connsiteY23" fmla="*/ 1746709 h 5818169"/>
              <a:gd name="connsiteX24" fmla="*/ 11734800 w 11734800"/>
              <a:gd name="connsiteY24" fmla="*/ 2155693 h 5818169"/>
              <a:gd name="connsiteX25" fmla="*/ 11734800 w 11734800"/>
              <a:gd name="connsiteY25" fmla="*/ 2650779 h 5818169"/>
              <a:gd name="connsiteX26" fmla="*/ 11734800 w 11734800"/>
              <a:gd name="connsiteY26" fmla="*/ 3231967 h 5818169"/>
              <a:gd name="connsiteX27" fmla="*/ 11734800 w 11734800"/>
              <a:gd name="connsiteY27" fmla="*/ 3727053 h 5818169"/>
              <a:gd name="connsiteX28" fmla="*/ 11734800 w 11734800"/>
              <a:gd name="connsiteY28" fmla="*/ 4351291 h 5818169"/>
              <a:gd name="connsiteX29" fmla="*/ 11734800 w 11734800"/>
              <a:gd name="connsiteY29" fmla="*/ 5061632 h 5818169"/>
              <a:gd name="connsiteX30" fmla="*/ 10978263 w 11734800"/>
              <a:gd name="connsiteY30" fmla="*/ 5818169 h 5818169"/>
              <a:gd name="connsiteX31" fmla="*/ 10614824 w 11734800"/>
              <a:gd name="connsiteY31" fmla="*/ 5818169 h 5818169"/>
              <a:gd name="connsiteX32" fmla="*/ 9944733 w 11734800"/>
              <a:gd name="connsiteY32" fmla="*/ 5818169 h 5818169"/>
              <a:gd name="connsiteX33" fmla="*/ 9479077 w 11734800"/>
              <a:gd name="connsiteY33" fmla="*/ 5818169 h 5818169"/>
              <a:gd name="connsiteX34" fmla="*/ 9013420 w 11734800"/>
              <a:gd name="connsiteY34" fmla="*/ 5818169 h 5818169"/>
              <a:gd name="connsiteX35" fmla="*/ 8343329 w 11734800"/>
              <a:gd name="connsiteY35" fmla="*/ 5818169 h 5818169"/>
              <a:gd name="connsiteX36" fmla="*/ 7571021 w 11734800"/>
              <a:gd name="connsiteY36" fmla="*/ 5818169 h 5818169"/>
              <a:gd name="connsiteX37" fmla="*/ 6798713 w 11734800"/>
              <a:gd name="connsiteY37" fmla="*/ 5818169 h 5818169"/>
              <a:gd name="connsiteX38" fmla="*/ 6026405 w 11734800"/>
              <a:gd name="connsiteY38" fmla="*/ 5818169 h 5818169"/>
              <a:gd name="connsiteX39" fmla="*/ 5662965 w 11734800"/>
              <a:gd name="connsiteY39" fmla="*/ 5818169 h 5818169"/>
              <a:gd name="connsiteX40" fmla="*/ 5095092 w 11734800"/>
              <a:gd name="connsiteY40" fmla="*/ 5818169 h 5818169"/>
              <a:gd name="connsiteX41" fmla="*/ 4527218 w 11734800"/>
              <a:gd name="connsiteY41" fmla="*/ 5818169 h 5818169"/>
              <a:gd name="connsiteX42" fmla="*/ 3754910 w 11734800"/>
              <a:gd name="connsiteY42" fmla="*/ 5818169 h 5818169"/>
              <a:gd name="connsiteX43" fmla="*/ 3187036 w 11734800"/>
              <a:gd name="connsiteY43" fmla="*/ 5818169 h 5818169"/>
              <a:gd name="connsiteX44" fmla="*/ 2925814 w 11734800"/>
              <a:gd name="connsiteY44" fmla="*/ 5818169 h 5818169"/>
              <a:gd name="connsiteX45" fmla="*/ 2153506 w 11734800"/>
              <a:gd name="connsiteY45" fmla="*/ 5818169 h 5818169"/>
              <a:gd name="connsiteX46" fmla="*/ 1892284 w 11734800"/>
              <a:gd name="connsiteY46" fmla="*/ 5818169 h 5818169"/>
              <a:gd name="connsiteX47" fmla="*/ 1631062 w 11734800"/>
              <a:gd name="connsiteY47" fmla="*/ 5818169 h 5818169"/>
              <a:gd name="connsiteX48" fmla="*/ 756537 w 11734800"/>
              <a:gd name="connsiteY48" fmla="*/ 5818169 h 5818169"/>
              <a:gd name="connsiteX49" fmla="*/ 0 w 11734800"/>
              <a:gd name="connsiteY49" fmla="*/ 5061632 h 5818169"/>
              <a:gd name="connsiteX50" fmla="*/ 0 w 11734800"/>
              <a:gd name="connsiteY50" fmla="*/ 4480444 h 5818169"/>
              <a:gd name="connsiteX51" fmla="*/ 0 w 11734800"/>
              <a:gd name="connsiteY51" fmla="*/ 4028409 h 5818169"/>
              <a:gd name="connsiteX52" fmla="*/ 0 w 11734800"/>
              <a:gd name="connsiteY52" fmla="*/ 3576374 h 5818169"/>
              <a:gd name="connsiteX53" fmla="*/ 0 w 11734800"/>
              <a:gd name="connsiteY53" fmla="*/ 2995186 h 5818169"/>
              <a:gd name="connsiteX54" fmla="*/ 0 w 11734800"/>
              <a:gd name="connsiteY54" fmla="*/ 2543151 h 5818169"/>
              <a:gd name="connsiteX55" fmla="*/ 0 w 11734800"/>
              <a:gd name="connsiteY55" fmla="*/ 1961964 h 5818169"/>
              <a:gd name="connsiteX56" fmla="*/ 0 w 11734800"/>
              <a:gd name="connsiteY56" fmla="*/ 1509929 h 5818169"/>
              <a:gd name="connsiteX57" fmla="*/ 0 w 11734800"/>
              <a:gd name="connsiteY57" fmla="*/ 756537 h 5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34800" h="5818169" fill="none" extrusionOk="0">
                <a:moveTo>
                  <a:pt x="0" y="756537"/>
                </a:moveTo>
                <a:cubicBezTo>
                  <a:pt x="77115" y="297408"/>
                  <a:pt x="328980" y="34881"/>
                  <a:pt x="756537" y="0"/>
                </a:cubicBezTo>
                <a:cubicBezTo>
                  <a:pt x="1138123" y="-28411"/>
                  <a:pt x="1184369" y="33763"/>
                  <a:pt x="1528845" y="0"/>
                </a:cubicBezTo>
                <a:cubicBezTo>
                  <a:pt x="1873321" y="-33763"/>
                  <a:pt x="1804035" y="20543"/>
                  <a:pt x="1994502" y="0"/>
                </a:cubicBezTo>
                <a:cubicBezTo>
                  <a:pt x="2184969" y="-20543"/>
                  <a:pt x="2278706" y="13415"/>
                  <a:pt x="2357941" y="0"/>
                </a:cubicBezTo>
                <a:cubicBezTo>
                  <a:pt x="2437176" y="-13415"/>
                  <a:pt x="2887419" y="25794"/>
                  <a:pt x="3130249" y="0"/>
                </a:cubicBezTo>
                <a:cubicBezTo>
                  <a:pt x="3373079" y="-25794"/>
                  <a:pt x="3278997" y="3698"/>
                  <a:pt x="3391471" y="0"/>
                </a:cubicBezTo>
                <a:cubicBezTo>
                  <a:pt x="3503945" y="-3698"/>
                  <a:pt x="3907376" y="81768"/>
                  <a:pt x="4163779" y="0"/>
                </a:cubicBezTo>
                <a:cubicBezTo>
                  <a:pt x="4420182" y="-81768"/>
                  <a:pt x="4575802" y="22707"/>
                  <a:pt x="4936087" y="0"/>
                </a:cubicBezTo>
                <a:cubicBezTo>
                  <a:pt x="5296372" y="-22707"/>
                  <a:pt x="5188376" y="39431"/>
                  <a:pt x="5299526" y="0"/>
                </a:cubicBezTo>
                <a:cubicBezTo>
                  <a:pt x="5410676" y="-39431"/>
                  <a:pt x="5454640" y="20601"/>
                  <a:pt x="5560748" y="0"/>
                </a:cubicBezTo>
                <a:cubicBezTo>
                  <a:pt x="5666856" y="-20601"/>
                  <a:pt x="6031082" y="75536"/>
                  <a:pt x="6230839" y="0"/>
                </a:cubicBezTo>
                <a:cubicBezTo>
                  <a:pt x="6430596" y="-75536"/>
                  <a:pt x="6392515" y="9287"/>
                  <a:pt x="6492061" y="0"/>
                </a:cubicBezTo>
                <a:cubicBezTo>
                  <a:pt x="6591607" y="-9287"/>
                  <a:pt x="6838244" y="49881"/>
                  <a:pt x="7059935" y="0"/>
                </a:cubicBezTo>
                <a:cubicBezTo>
                  <a:pt x="7281626" y="-49881"/>
                  <a:pt x="7253007" y="3702"/>
                  <a:pt x="7321157" y="0"/>
                </a:cubicBezTo>
                <a:cubicBezTo>
                  <a:pt x="7389307" y="-3702"/>
                  <a:pt x="7675945" y="37275"/>
                  <a:pt x="7889030" y="0"/>
                </a:cubicBezTo>
                <a:cubicBezTo>
                  <a:pt x="8102115" y="-37275"/>
                  <a:pt x="8223722" y="11608"/>
                  <a:pt x="8354687" y="0"/>
                </a:cubicBezTo>
                <a:cubicBezTo>
                  <a:pt x="8485652" y="-11608"/>
                  <a:pt x="8704768" y="67629"/>
                  <a:pt x="9024778" y="0"/>
                </a:cubicBezTo>
                <a:cubicBezTo>
                  <a:pt x="9344788" y="-67629"/>
                  <a:pt x="9586377" y="29562"/>
                  <a:pt x="9797086" y="0"/>
                </a:cubicBezTo>
                <a:cubicBezTo>
                  <a:pt x="10007795" y="-29562"/>
                  <a:pt x="9995637" y="15117"/>
                  <a:pt x="10058308" y="0"/>
                </a:cubicBezTo>
                <a:cubicBezTo>
                  <a:pt x="10120979" y="-15117"/>
                  <a:pt x="10549725" y="89625"/>
                  <a:pt x="10978263" y="0"/>
                </a:cubicBezTo>
                <a:cubicBezTo>
                  <a:pt x="11322706" y="-65024"/>
                  <a:pt x="11656124" y="246416"/>
                  <a:pt x="11734800" y="756537"/>
                </a:cubicBezTo>
                <a:cubicBezTo>
                  <a:pt x="11794035" y="986335"/>
                  <a:pt x="11713481" y="1086249"/>
                  <a:pt x="11734800" y="1294674"/>
                </a:cubicBezTo>
                <a:cubicBezTo>
                  <a:pt x="11756119" y="1503099"/>
                  <a:pt x="11712800" y="1525902"/>
                  <a:pt x="11734800" y="1746709"/>
                </a:cubicBezTo>
                <a:cubicBezTo>
                  <a:pt x="11756800" y="1967517"/>
                  <a:pt x="11686933" y="2019220"/>
                  <a:pt x="11734800" y="2155693"/>
                </a:cubicBezTo>
                <a:cubicBezTo>
                  <a:pt x="11782667" y="2292166"/>
                  <a:pt x="11676263" y="2405792"/>
                  <a:pt x="11734800" y="2650779"/>
                </a:cubicBezTo>
                <a:cubicBezTo>
                  <a:pt x="11793337" y="2895766"/>
                  <a:pt x="11674792" y="3003190"/>
                  <a:pt x="11734800" y="3231967"/>
                </a:cubicBezTo>
                <a:cubicBezTo>
                  <a:pt x="11794808" y="3460744"/>
                  <a:pt x="11721210" y="3597966"/>
                  <a:pt x="11734800" y="3727053"/>
                </a:cubicBezTo>
                <a:cubicBezTo>
                  <a:pt x="11748390" y="3856140"/>
                  <a:pt x="11676258" y="4205105"/>
                  <a:pt x="11734800" y="4351291"/>
                </a:cubicBezTo>
                <a:cubicBezTo>
                  <a:pt x="11793342" y="4497477"/>
                  <a:pt x="11682542" y="4751823"/>
                  <a:pt x="11734800" y="5061632"/>
                </a:cubicBezTo>
                <a:cubicBezTo>
                  <a:pt x="11710225" y="5400384"/>
                  <a:pt x="11405866" y="5835763"/>
                  <a:pt x="10978263" y="5818169"/>
                </a:cubicBezTo>
                <a:cubicBezTo>
                  <a:pt x="10824234" y="5856377"/>
                  <a:pt x="10783403" y="5803013"/>
                  <a:pt x="10614824" y="5818169"/>
                </a:cubicBezTo>
                <a:cubicBezTo>
                  <a:pt x="10446245" y="5833325"/>
                  <a:pt x="10159112" y="5767782"/>
                  <a:pt x="9944733" y="5818169"/>
                </a:cubicBezTo>
                <a:cubicBezTo>
                  <a:pt x="9730354" y="5868556"/>
                  <a:pt x="9707139" y="5791565"/>
                  <a:pt x="9479077" y="5818169"/>
                </a:cubicBezTo>
                <a:cubicBezTo>
                  <a:pt x="9251015" y="5844773"/>
                  <a:pt x="9156148" y="5811133"/>
                  <a:pt x="9013420" y="5818169"/>
                </a:cubicBezTo>
                <a:cubicBezTo>
                  <a:pt x="8870692" y="5825205"/>
                  <a:pt x="8564896" y="5809620"/>
                  <a:pt x="8343329" y="5818169"/>
                </a:cubicBezTo>
                <a:cubicBezTo>
                  <a:pt x="8121762" y="5826718"/>
                  <a:pt x="7809531" y="5742284"/>
                  <a:pt x="7571021" y="5818169"/>
                </a:cubicBezTo>
                <a:cubicBezTo>
                  <a:pt x="7332511" y="5894054"/>
                  <a:pt x="7065183" y="5802245"/>
                  <a:pt x="6798713" y="5818169"/>
                </a:cubicBezTo>
                <a:cubicBezTo>
                  <a:pt x="6532243" y="5834093"/>
                  <a:pt x="6342014" y="5806976"/>
                  <a:pt x="6026405" y="5818169"/>
                </a:cubicBezTo>
                <a:cubicBezTo>
                  <a:pt x="5710796" y="5829362"/>
                  <a:pt x="5770134" y="5782439"/>
                  <a:pt x="5662965" y="5818169"/>
                </a:cubicBezTo>
                <a:cubicBezTo>
                  <a:pt x="5555796" y="5853899"/>
                  <a:pt x="5230029" y="5769445"/>
                  <a:pt x="5095092" y="5818169"/>
                </a:cubicBezTo>
                <a:cubicBezTo>
                  <a:pt x="4960155" y="5866893"/>
                  <a:pt x="4781383" y="5816594"/>
                  <a:pt x="4527218" y="5818169"/>
                </a:cubicBezTo>
                <a:cubicBezTo>
                  <a:pt x="4273053" y="5819744"/>
                  <a:pt x="3962392" y="5734676"/>
                  <a:pt x="3754910" y="5818169"/>
                </a:cubicBezTo>
                <a:cubicBezTo>
                  <a:pt x="3547428" y="5901662"/>
                  <a:pt x="3432123" y="5781537"/>
                  <a:pt x="3187036" y="5818169"/>
                </a:cubicBezTo>
                <a:cubicBezTo>
                  <a:pt x="2941949" y="5854801"/>
                  <a:pt x="3022078" y="5801823"/>
                  <a:pt x="2925814" y="5818169"/>
                </a:cubicBezTo>
                <a:cubicBezTo>
                  <a:pt x="2829550" y="5834515"/>
                  <a:pt x="2326099" y="5743242"/>
                  <a:pt x="2153506" y="5818169"/>
                </a:cubicBezTo>
                <a:cubicBezTo>
                  <a:pt x="1980913" y="5893096"/>
                  <a:pt x="1991766" y="5809632"/>
                  <a:pt x="1892284" y="5818169"/>
                </a:cubicBezTo>
                <a:cubicBezTo>
                  <a:pt x="1792802" y="5826706"/>
                  <a:pt x="1746927" y="5796079"/>
                  <a:pt x="1631062" y="5818169"/>
                </a:cubicBezTo>
                <a:cubicBezTo>
                  <a:pt x="1515197" y="5840259"/>
                  <a:pt x="1081051" y="5793936"/>
                  <a:pt x="756537" y="5818169"/>
                </a:cubicBezTo>
                <a:cubicBezTo>
                  <a:pt x="293192" y="5840030"/>
                  <a:pt x="-16493" y="5466978"/>
                  <a:pt x="0" y="5061632"/>
                </a:cubicBezTo>
                <a:cubicBezTo>
                  <a:pt x="-58429" y="4852477"/>
                  <a:pt x="14521" y="4750517"/>
                  <a:pt x="0" y="4480444"/>
                </a:cubicBezTo>
                <a:cubicBezTo>
                  <a:pt x="-14521" y="4210371"/>
                  <a:pt x="29023" y="4218521"/>
                  <a:pt x="0" y="4028409"/>
                </a:cubicBezTo>
                <a:cubicBezTo>
                  <a:pt x="-29023" y="3838298"/>
                  <a:pt x="40470" y="3709314"/>
                  <a:pt x="0" y="3576374"/>
                </a:cubicBezTo>
                <a:cubicBezTo>
                  <a:pt x="-40470" y="3443434"/>
                  <a:pt x="43723" y="3233440"/>
                  <a:pt x="0" y="2995186"/>
                </a:cubicBezTo>
                <a:cubicBezTo>
                  <a:pt x="-43723" y="2756932"/>
                  <a:pt x="38490" y="2673104"/>
                  <a:pt x="0" y="2543151"/>
                </a:cubicBezTo>
                <a:cubicBezTo>
                  <a:pt x="-38490" y="2413198"/>
                  <a:pt x="68635" y="2206372"/>
                  <a:pt x="0" y="1961964"/>
                </a:cubicBezTo>
                <a:cubicBezTo>
                  <a:pt x="-68635" y="1717556"/>
                  <a:pt x="51819" y="1625201"/>
                  <a:pt x="0" y="1509929"/>
                </a:cubicBezTo>
                <a:cubicBezTo>
                  <a:pt x="-51819" y="1394658"/>
                  <a:pt x="5726" y="1045910"/>
                  <a:pt x="0" y="756537"/>
                </a:cubicBezTo>
                <a:close/>
              </a:path>
              <a:path w="11734800" h="5818169" stroke="0" extrusionOk="0">
                <a:moveTo>
                  <a:pt x="0" y="756537"/>
                </a:moveTo>
                <a:cubicBezTo>
                  <a:pt x="-7832" y="345765"/>
                  <a:pt x="336114" y="13503"/>
                  <a:pt x="756537" y="0"/>
                </a:cubicBezTo>
                <a:cubicBezTo>
                  <a:pt x="1038148" y="-38930"/>
                  <a:pt x="1234936" y="18490"/>
                  <a:pt x="1528845" y="0"/>
                </a:cubicBezTo>
                <a:cubicBezTo>
                  <a:pt x="1822754" y="-18490"/>
                  <a:pt x="1917887" y="23572"/>
                  <a:pt x="2096719" y="0"/>
                </a:cubicBezTo>
                <a:cubicBezTo>
                  <a:pt x="2275551" y="-23572"/>
                  <a:pt x="2360182" y="36824"/>
                  <a:pt x="2460158" y="0"/>
                </a:cubicBezTo>
                <a:cubicBezTo>
                  <a:pt x="2560134" y="-36824"/>
                  <a:pt x="2874792" y="9296"/>
                  <a:pt x="3028032" y="0"/>
                </a:cubicBezTo>
                <a:cubicBezTo>
                  <a:pt x="3181272" y="-9296"/>
                  <a:pt x="3224161" y="1780"/>
                  <a:pt x="3289254" y="0"/>
                </a:cubicBezTo>
                <a:cubicBezTo>
                  <a:pt x="3354347" y="-1780"/>
                  <a:pt x="3580595" y="489"/>
                  <a:pt x="3754910" y="0"/>
                </a:cubicBezTo>
                <a:cubicBezTo>
                  <a:pt x="3929225" y="-489"/>
                  <a:pt x="4150278" y="20957"/>
                  <a:pt x="4322784" y="0"/>
                </a:cubicBezTo>
                <a:cubicBezTo>
                  <a:pt x="4495290" y="-20957"/>
                  <a:pt x="4629738" y="1274"/>
                  <a:pt x="4890657" y="0"/>
                </a:cubicBezTo>
                <a:cubicBezTo>
                  <a:pt x="5151576" y="-1274"/>
                  <a:pt x="5315342" y="28773"/>
                  <a:pt x="5560748" y="0"/>
                </a:cubicBezTo>
                <a:cubicBezTo>
                  <a:pt x="5806154" y="-28773"/>
                  <a:pt x="5779607" y="18777"/>
                  <a:pt x="5924187" y="0"/>
                </a:cubicBezTo>
                <a:cubicBezTo>
                  <a:pt x="6068767" y="-18777"/>
                  <a:pt x="6224785" y="41677"/>
                  <a:pt x="6389844" y="0"/>
                </a:cubicBezTo>
                <a:cubicBezTo>
                  <a:pt x="6554903" y="-41677"/>
                  <a:pt x="6885627" y="53234"/>
                  <a:pt x="7059935" y="0"/>
                </a:cubicBezTo>
                <a:cubicBezTo>
                  <a:pt x="7234243" y="-53234"/>
                  <a:pt x="7348552" y="12680"/>
                  <a:pt x="7525591" y="0"/>
                </a:cubicBezTo>
                <a:cubicBezTo>
                  <a:pt x="7702630" y="-12680"/>
                  <a:pt x="7835368" y="33617"/>
                  <a:pt x="7991248" y="0"/>
                </a:cubicBezTo>
                <a:cubicBezTo>
                  <a:pt x="8147128" y="-33617"/>
                  <a:pt x="8486332" y="17929"/>
                  <a:pt x="8763556" y="0"/>
                </a:cubicBezTo>
                <a:cubicBezTo>
                  <a:pt x="9040780" y="-17929"/>
                  <a:pt x="9313465" y="74520"/>
                  <a:pt x="9535864" y="0"/>
                </a:cubicBezTo>
                <a:cubicBezTo>
                  <a:pt x="9758263" y="-74520"/>
                  <a:pt x="10108662" y="62528"/>
                  <a:pt x="10308172" y="0"/>
                </a:cubicBezTo>
                <a:cubicBezTo>
                  <a:pt x="10507682" y="-62528"/>
                  <a:pt x="10717625" y="70780"/>
                  <a:pt x="10978263" y="0"/>
                </a:cubicBezTo>
                <a:cubicBezTo>
                  <a:pt x="11487027" y="-54490"/>
                  <a:pt x="11720837" y="353990"/>
                  <a:pt x="11734800" y="756537"/>
                </a:cubicBezTo>
                <a:cubicBezTo>
                  <a:pt x="11797784" y="873019"/>
                  <a:pt x="11695063" y="1150556"/>
                  <a:pt x="11734800" y="1294674"/>
                </a:cubicBezTo>
                <a:cubicBezTo>
                  <a:pt x="11774537" y="1438792"/>
                  <a:pt x="11701206" y="1620806"/>
                  <a:pt x="11734800" y="1832811"/>
                </a:cubicBezTo>
                <a:cubicBezTo>
                  <a:pt x="11768394" y="2044816"/>
                  <a:pt x="11699616" y="2258104"/>
                  <a:pt x="11734800" y="2413999"/>
                </a:cubicBezTo>
                <a:cubicBezTo>
                  <a:pt x="11769984" y="2569894"/>
                  <a:pt x="11667457" y="2776912"/>
                  <a:pt x="11734800" y="2995186"/>
                </a:cubicBezTo>
                <a:cubicBezTo>
                  <a:pt x="11802143" y="3213460"/>
                  <a:pt x="11694138" y="3362854"/>
                  <a:pt x="11734800" y="3490272"/>
                </a:cubicBezTo>
                <a:cubicBezTo>
                  <a:pt x="11775462" y="3617690"/>
                  <a:pt x="11695138" y="3798688"/>
                  <a:pt x="11734800" y="3899256"/>
                </a:cubicBezTo>
                <a:cubicBezTo>
                  <a:pt x="11774462" y="3999824"/>
                  <a:pt x="11731337" y="4131576"/>
                  <a:pt x="11734800" y="4308240"/>
                </a:cubicBezTo>
                <a:cubicBezTo>
                  <a:pt x="11738263" y="4484904"/>
                  <a:pt x="11719654" y="4748182"/>
                  <a:pt x="11734800" y="5061632"/>
                </a:cubicBezTo>
                <a:cubicBezTo>
                  <a:pt x="11739225" y="5492910"/>
                  <a:pt x="11498067" y="5883364"/>
                  <a:pt x="10978263" y="5818169"/>
                </a:cubicBezTo>
                <a:cubicBezTo>
                  <a:pt x="10744143" y="5876366"/>
                  <a:pt x="10532325" y="5733808"/>
                  <a:pt x="10205955" y="5818169"/>
                </a:cubicBezTo>
                <a:cubicBezTo>
                  <a:pt x="9879585" y="5902530"/>
                  <a:pt x="9799266" y="5752471"/>
                  <a:pt x="9535864" y="5818169"/>
                </a:cubicBezTo>
                <a:cubicBezTo>
                  <a:pt x="9272462" y="5883867"/>
                  <a:pt x="9403287" y="5803655"/>
                  <a:pt x="9274642" y="5818169"/>
                </a:cubicBezTo>
                <a:cubicBezTo>
                  <a:pt x="9145997" y="5832683"/>
                  <a:pt x="8966966" y="5794964"/>
                  <a:pt x="8706768" y="5818169"/>
                </a:cubicBezTo>
                <a:cubicBezTo>
                  <a:pt x="8446570" y="5841374"/>
                  <a:pt x="8280268" y="5787867"/>
                  <a:pt x="8036677" y="5818169"/>
                </a:cubicBezTo>
                <a:cubicBezTo>
                  <a:pt x="7793086" y="5848471"/>
                  <a:pt x="7733351" y="5785002"/>
                  <a:pt x="7468804" y="5818169"/>
                </a:cubicBezTo>
                <a:cubicBezTo>
                  <a:pt x="7204257" y="5851336"/>
                  <a:pt x="7110634" y="5792157"/>
                  <a:pt x="6900930" y="5818169"/>
                </a:cubicBezTo>
                <a:cubicBezTo>
                  <a:pt x="6691226" y="5844181"/>
                  <a:pt x="6516777" y="5756508"/>
                  <a:pt x="6230839" y="5818169"/>
                </a:cubicBezTo>
                <a:cubicBezTo>
                  <a:pt x="5944901" y="5879830"/>
                  <a:pt x="6006421" y="5803573"/>
                  <a:pt x="5867400" y="5818169"/>
                </a:cubicBezTo>
                <a:cubicBezTo>
                  <a:pt x="5728379" y="5832765"/>
                  <a:pt x="5628592" y="5798953"/>
                  <a:pt x="5401744" y="5818169"/>
                </a:cubicBezTo>
                <a:cubicBezTo>
                  <a:pt x="5174896" y="5837385"/>
                  <a:pt x="5155799" y="5790656"/>
                  <a:pt x="4936087" y="5818169"/>
                </a:cubicBezTo>
                <a:cubicBezTo>
                  <a:pt x="4716375" y="5845682"/>
                  <a:pt x="4701489" y="5794430"/>
                  <a:pt x="4572648" y="5818169"/>
                </a:cubicBezTo>
                <a:cubicBezTo>
                  <a:pt x="4443807" y="5841908"/>
                  <a:pt x="4376499" y="5816009"/>
                  <a:pt x="4209209" y="5818169"/>
                </a:cubicBezTo>
                <a:cubicBezTo>
                  <a:pt x="4041919" y="5820329"/>
                  <a:pt x="3812039" y="5748662"/>
                  <a:pt x="3539118" y="5818169"/>
                </a:cubicBezTo>
                <a:cubicBezTo>
                  <a:pt x="3266197" y="5887676"/>
                  <a:pt x="3103279" y="5739506"/>
                  <a:pt x="2869027" y="5818169"/>
                </a:cubicBezTo>
                <a:cubicBezTo>
                  <a:pt x="2634775" y="5896832"/>
                  <a:pt x="2671280" y="5796079"/>
                  <a:pt x="2505588" y="5818169"/>
                </a:cubicBezTo>
                <a:cubicBezTo>
                  <a:pt x="2339896" y="5840259"/>
                  <a:pt x="2221124" y="5803364"/>
                  <a:pt x="2142149" y="5818169"/>
                </a:cubicBezTo>
                <a:cubicBezTo>
                  <a:pt x="2063174" y="5832974"/>
                  <a:pt x="1658939" y="5811110"/>
                  <a:pt x="1369841" y="5818169"/>
                </a:cubicBezTo>
                <a:cubicBezTo>
                  <a:pt x="1080743" y="5825228"/>
                  <a:pt x="960121" y="5790254"/>
                  <a:pt x="756537" y="5818169"/>
                </a:cubicBezTo>
                <a:cubicBezTo>
                  <a:pt x="315532" y="5704602"/>
                  <a:pt x="-42121" y="5419660"/>
                  <a:pt x="0" y="5061632"/>
                </a:cubicBezTo>
                <a:cubicBezTo>
                  <a:pt x="-53698" y="4911889"/>
                  <a:pt x="40499" y="4787363"/>
                  <a:pt x="0" y="4523495"/>
                </a:cubicBezTo>
                <a:cubicBezTo>
                  <a:pt x="-40499" y="4259627"/>
                  <a:pt x="15940" y="4175226"/>
                  <a:pt x="0" y="4028409"/>
                </a:cubicBezTo>
                <a:cubicBezTo>
                  <a:pt x="-15940" y="3881592"/>
                  <a:pt x="27436" y="3717920"/>
                  <a:pt x="0" y="3447221"/>
                </a:cubicBezTo>
                <a:cubicBezTo>
                  <a:pt x="-27436" y="3176522"/>
                  <a:pt x="27982" y="3129377"/>
                  <a:pt x="0" y="2995186"/>
                </a:cubicBezTo>
                <a:cubicBezTo>
                  <a:pt x="-27982" y="2860996"/>
                  <a:pt x="55754" y="2658153"/>
                  <a:pt x="0" y="2457050"/>
                </a:cubicBezTo>
                <a:cubicBezTo>
                  <a:pt x="-55754" y="2255947"/>
                  <a:pt x="22681" y="2111905"/>
                  <a:pt x="0" y="1918913"/>
                </a:cubicBezTo>
                <a:cubicBezTo>
                  <a:pt x="-22681" y="1725921"/>
                  <a:pt x="42545" y="1619699"/>
                  <a:pt x="0" y="1466878"/>
                </a:cubicBezTo>
                <a:cubicBezTo>
                  <a:pt x="-42545" y="1314057"/>
                  <a:pt x="30495" y="990974"/>
                  <a:pt x="0" y="756537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buClr>
                <a:srgbClr val="000000"/>
              </a:buClr>
            </a:pPr>
            <a:endParaRPr lang="en-US" sz="4800" kern="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385" name="Rectangle: Rounded Corners 33">
            <a:extLst>
              <a:ext uri="{FF2B5EF4-FFF2-40B4-BE49-F238E27FC236}">
                <a16:creationId xmlns:a16="http://schemas.microsoft.com/office/drawing/2014/main" id="{E89AF8CC-6D20-4B5C-A163-EF33BDA8C533}"/>
              </a:ext>
            </a:extLst>
          </p:cNvPr>
          <p:cNvSpPr/>
          <p:nvPr/>
        </p:nvSpPr>
        <p:spPr>
          <a:xfrm>
            <a:off x="965200" y="275501"/>
            <a:ext cx="10548374" cy="1140344"/>
          </a:xfrm>
          <a:custGeom>
            <a:avLst/>
            <a:gdLst>
              <a:gd name="connsiteX0" fmla="*/ 0 w 10548374"/>
              <a:gd name="connsiteY0" fmla="*/ 148279 h 1140344"/>
              <a:gd name="connsiteX1" fmla="*/ 148279 w 10548374"/>
              <a:gd name="connsiteY1" fmla="*/ 0 h 1140344"/>
              <a:gd name="connsiteX2" fmla="*/ 717824 w 10548374"/>
              <a:gd name="connsiteY2" fmla="*/ 0 h 1140344"/>
              <a:gd name="connsiteX3" fmla="*/ 1184852 w 10548374"/>
              <a:gd name="connsiteY3" fmla="*/ 0 h 1140344"/>
              <a:gd name="connsiteX4" fmla="*/ 1856915 w 10548374"/>
              <a:gd name="connsiteY4" fmla="*/ 0 h 1140344"/>
              <a:gd name="connsiteX5" fmla="*/ 2221424 w 10548374"/>
              <a:gd name="connsiteY5" fmla="*/ 0 h 1140344"/>
              <a:gd name="connsiteX6" fmla="*/ 2790969 w 10548374"/>
              <a:gd name="connsiteY6" fmla="*/ 0 h 1140344"/>
              <a:gd name="connsiteX7" fmla="*/ 3360515 w 10548374"/>
              <a:gd name="connsiteY7" fmla="*/ 0 h 1140344"/>
              <a:gd name="connsiteX8" fmla="*/ 3725024 w 10548374"/>
              <a:gd name="connsiteY8" fmla="*/ 0 h 1140344"/>
              <a:gd name="connsiteX9" fmla="*/ 4294569 w 10548374"/>
              <a:gd name="connsiteY9" fmla="*/ 0 h 1140344"/>
              <a:gd name="connsiteX10" fmla="*/ 4864114 w 10548374"/>
              <a:gd name="connsiteY10" fmla="*/ 0 h 1140344"/>
              <a:gd name="connsiteX11" fmla="*/ 5433660 w 10548374"/>
              <a:gd name="connsiteY11" fmla="*/ 0 h 1140344"/>
              <a:gd name="connsiteX12" fmla="*/ 5798169 w 10548374"/>
              <a:gd name="connsiteY12" fmla="*/ 0 h 1140344"/>
              <a:gd name="connsiteX13" fmla="*/ 6265196 w 10548374"/>
              <a:gd name="connsiteY13" fmla="*/ 0 h 1140344"/>
              <a:gd name="connsiteX14" fmla="*/ 6629705 w 10548374"/>
              <a:gd name="connsiteY14" fmla="*/ 0 h 1140344"/>
              <a:gd name="connsiteX15" fmla="*/ 7404287 w 10548374"/>
              <a:gd name="connsiteY15" fmla="*/ 0 h 1140344"/>
              <a:gd name="connsiteX16" fmla="*/ 7666277 w 10548374"/>
              <a:gd name="connsiteY16" fmla="*/ 0 h 1140344"/>
              <a:gd name="connsiteX17" fmla="*/ 8440859 w 10548374"/>
              <a:gd name="connsiteY17" fmla="*/ 0 h 1140344"/>
              <a:gd name="connsiteX18" fmla="*/ 9215441 w 10548374"/>
              <a:gd name="connsiteY18" fmla="*/ 0 h 1140344"/>
              <a:gd name="connsiteX19" fmla="*/ 9579950 w 10548374"/>
              <a:gd name="connsiteY19" fmla="*/ 0 h 1140344"/>
              <a:gd name="connsiteX20" fmla="*/ 9841941 w 10548374"/>
              <a:gd name="connsiteY20" fmla="*/ 0 h 1140344"/>
              <a:gd name="connsiteX21" fmla="*/ 10400095 w 10548374"/>
              <a:gd name="connsiteY21" fmla="*/ 0 h 1140344"/>
              <a:gd name="connsiteX22" fmla="*/ 10548374 w 10548374"/>
              <a:gd name="connsiteY22" fmla="*/ 148279 h 1140344"/>
              <a:gd name="connsiteX23" fmla="*/ 10548374 w 10548374"/>
              <a:gd name="connsiteY23" fmla="*/ 578610 h 1140344"/>
              <a:gd name="connsiteX24" fmla="*/ 10548374 w 10548374"/>
              <a:gd name="connsiteY24" fmla="*/ 992065 h 1140344"/>
              <a:gd name="connsiteX25" fmla="*/ 10400095 w 10548374"/>
              <a:gd name="connsiteY25" fmla="*/ 1140344 h 1140344"/>
              <a:gd name="connsiteX26" fmla="*/ 9830550 w 10548374"/>
              <a:gd name="connsiteY26" fmla="*/ 1140344 h 1140344"/>
              <a:gd name="connsiteX27" fmla="*/ 9568559 w 10548374"/>
              <a:gd name="connsiteY27" fmla="*/ 1140344 h 1140344"/>
              <a:gd name="connsiteX28" fmla="*/ 8896495 w 10548374"/>
              <a:gd name="connsiteY28" fmla="*/ 1140344 h 1140344"/>
              <a:gd name="connsiteX29" fmla="*/ 8224432 w 10548374"/>
              <a:gd name="connsiteY29" fmla="*/ 1140344 h 1140344"/>
              <a:gd name="connsiteX30" fmla="*/ 7859923 w 10548374"/>
              <a:gd name="connsiteY30" fmla="*/ 1140344 h 1140344"/>
              <a:gd name="connsiteX31" fmla="*/ 7187859 w 10548374"/>
              <a:gd name="connsiteY31" fmla="*/ 1140344 h 1140344"/>
              <a:gd name="connsiteX32" fmla="*/ 6823350 w 10548374"/>
              <a:gd name="connsiteY32" fmla="*/ 1140344 h 1140344"/>
              <a:gd name="connsiteX33" fmla="*/ 6561359 w 10548374"/>
              <a:gd name="connsiteY33" fmla="*/ 1140344 h 1140344"/>
              <a:gd name="connsiteX34" fmla="*/ 6094332 w 10548374"/>
              <a:gd name="connsiteY34" fmla="*/ 1140344 h 1140344"/>
              <a:gd name="connsiteX35" fmla="*/ 5422269 w 10548374"/>
              <a:gd name="connsiteY35" fmla="*/ 1140344 h 1140344"/>
              <a:gd name="connsiteX36" fmla="*/ 4955242 w 10548374"/>
              <a:gd name="connsiteY36" fmla="*/ 1140344 h 1140344"/>
              <a:gd name="connsiteX37" fmla="*/ 4180660 w 10548374"/>
              <a:gd name="connsiteY37" fmla="*/ 1140344 h 1140344"/>
              <a:gd name="connsiteX38" fmla="*/ 3918669 w 10548374"/>
              <a:gd name="connsiteY38" fmla="*/ 1140344 h 1140344"/>
              <a:gd name="connsiteX39" fmla="*/ 3451642 w 10548374"/>
              <a:gd name="connsiteY39" fmla="*/ 1140344 h 1140344"/>
              <a:gd name="connsiteX40" fmla="*/ 2882097 w 10548374"/>
              <a:gd name="connsiteY40" fmla="*/ 1140344 h 1140344"/>
              <a:gd name="connsiteX41" fmla="*/ 2415069 w 10548374"/>
              <a:gd name="connsiteY41" fmla="*/ 1140344 h 1140344"/>
              <a:gd name="connsiteX42" fmla="*/ 1743006 w 10548374"/>
              <a:gd name="connsiteY42" fmla="*/ 1140344 h 1140344"/>
              <a:gd name="connsiteX43" fmla="*/ 1275979 w 10548374"/>
              <a:gd name="connsiteY43" fmla="*/ 1140344 h 1140344"/>
              <a:gd name="connsiteX44" fmla="*/ 808952 w 10548374"/>
              <a:gd name="connsiteY44" fmla="*/ 1140344 h 1140344"/>
              <a:gd name="connsiteX45" fmla="*/ 148279 w 10548374"/>
              <a:gd name="connsiteY45" fmla="*/ 1140344 h 1140344"/>
              <a:gd name="connsiteX46" fmla="*/ 0 w 10548374"/>
              <a:gd name="connsiteY46" fmla="*/ 992065 h 1140344"/>
              <a:gd name="connsiteX47" fmla="*/ 0 w 10548374"/>
              <a:gd name="connsiteY47" fmla="*/ 553296 h 1140344"/>
              <a:gd name="connsiteX48" fmla="*/ 0 w 10548374"/>
              <a:gd name="connsiteY48" fmla="*/ 148279 h 114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548374" h="1140344" fill="none" extrusionOk="0">
                <a:moveTo>
                  <a:pt x="0" y="148279"/>
                </a:moveTo>
                <a:cubicBezTo>
                  <a:pt x="-3034" y="51524"/>
                  <a:pt x="59542" y="-9717"/>
                  <a:pt x="148279" y="0"/>
                </a:cubicBezTo>
                <a:cubicBezTo>
                  <a:pt x="281415" y="-49095"/>
                  <a:pt x="484630" y="36754"/>
                  <a:pt x="717824" y="0"/>
                </a:cubicBezTo>
                <a:cubicBezTo>
                  <a:pt x="951018" y="-36754"/>
                  <a:pt x="1039139" y="27968"/>
                  <a:pt x="1184852" y="0"/>
                </a:cubicBezTo>
                <a:cubicBezTo>
                  <a:pt x="1330565" y="-27968"/>
                  <a:pt x="1540895" y="39665"/>
                  <a:pt x="1856915" y="0"/>
                </a:cubicBezTo>
                <a:cubicBezTo>
                  <a:pt x="2172935" y="-39665"/>
                  <a:pt x="2114700" y="29868"/>
                  <a:pt x="2221424" y="0"/>
                </a:cubicBezTo>
                <a:cubicBezTo>
                  <a:pt x="2328148" y="-29868"/>
                  <a:pt x="2605090" y="56469"/>
                  <a:pt x="2790969" y="0"/>
                </a:cubicBezTo>
                <a:cubicBezTo>
                  <a:pt x="2976848" y="-56469"/>
                  <a:pt x="3220689" y="45178"/>
                  <a:pt x="3360515" y="0"/>
                </a:cubicBezTo>
                <a:cubicBezTo>
                  <a:pt x="3500341" y="-45178"/>
                  <a:pt x="3621862" y="1071"/>
                  <a:pt x="3725024" y="0"/>
                </a:cubicBezTo>
                <a:cubicBezTo>
                  <a:pt x="3828186" y="-1071"/>
                  <a:pt x="4138565" y="58313"/>
                  <a:pt x="4294569" y="0"/>
                </a:cubicBezTo>
                <a:cubicBezTo>
                  <a:pt x="4450574" y="-58313"/>
                  <a:pt x="4655938" y="49323"/>
                  <a:pt x="4864114" y="0"/>
                </a:cubicBezTo>
                <a:cubicBezTo>
                  <a:pt x="5072290" y="-49323"/>
                  <a:pt x="5275944" y="65962"/>
                  <a:pt x="5433660" y="0"/>
                </a:cubicBezTo>
                <a:cubicBezTo>
                  <a:pt x="5591376" y="-65962"/>
                  <a:pt x="5689768" y="13304"/>
                  <a:pt x="5798169" y="0"/>
                </a:cubicBezTo>
                <a:cubicBezTo>
                  <a:pt x="5906570" y="-13304"/>
                  <a:pt x="6090845" y="4253"/>
                  <a:pt x="6265196" y="0"/>
                </a:cubicBezTo>
                <a:cubicBezTo>
                  <a:pt x="6439547" y="-4253"/>
                  <a:pt x="6543699" y="7929"/>
                  <a:pt x="6629705" y="0"/>
                </a:cubicBezTo>
                <a:cubicBezTo>
                  <a:pt x="6715711" y="-7929"/>
                  <a:pt x="7182118" y="26993"/>
                  <a:pt x="7404287" y="0"/>
                </a:cubicBezTo>
                <a:cubicBezTo>
                  <a:pt x="7626456" y="-26993"/>
                  <a:pt x="7565447" y="8974"/>
                  <a:pt x="7666277" y="0"/>
                </a:cubicBezTo>
                <a:cubicBezTo>
                  <a:pt x="7767107" y="-8974"/>
                  <a:pt x="8091861" y="48041"/>
                  <a:pt x="8440859" y="0"/>
                </a:cubicBezTo>
                <a:cubicBezTo>
                  <a:pt x="8789857" y="-48041"/>
                  <a:pt x="8970979" y="81010"/>
                  <a:pt x="9215441" y="0"/>
                </a:cubicBezTo>
                <a:cubicBezTo>
                  <a:pt x="9459903" y="-81010"/>
                  <a:pt x="9406301" y="35484"/>
                  <a:pt x="9579950" y="0"/>
                </a:cubicBezTo>
                <a:cubicBezTo>
                  <a:pt x="9753599" y="-35484"/>
                  <a:pt x="9760190" y="20682"/>
                  <a:pt x="9841941" y="0"/>
                </a:cubicBezTo>
                <a:cubicBezTo>
                  <a:pt x="9923692" y="-20682"/>
                  <a:pt x="10169884" y="49364"/>
                  <a:pt x="10400095" y="0"/>
                </a:cubicBezTo>
                <a:cubicBezTo>
                  <a:pt x="10478939" y="3468"/>
                  <a:pt x="10542492" y="67443"/>
                  <a:pt x="10548374" y="148279"/>
                </a:cubicBezTo>
                <a:cubicBezTo>
                  <a:pt x="10568633" y="328258"/>
                  <a:pt x="10514957" y="443465"/>
                  <a:pt x="10548374" y="578610"/>
                </a:cubicBezTo>
                <a:cubicBezTo>
                  <a:pt x="10581791" y="713755"/>
                  <a:pt x="10504926" y="817743"/>
                  <a:pt x="10548374" y="992065"/>
                </a:cubicBezTo>
                <a:cubicBezTo>
                  <a:pt x="10557493" y="1077519"/>
                  <a:pt x="10474697" y="1123168"/>
                  <a:pt x="10400095" y="1140344"/>
                </a:cubicBezTo>
                <a:cubicBezTo>
                  <a:pt x="10164673" y="1202612"/>
                  <a:pt x="10017462" y="1089559"/>
                  <a:pt x="9830550" y="1140344"/>
                </a:cubicBezTo>
                <a:cubicBezTo>
                  <a:pt x="9643638" y="1191129"/>
                  <a:pt x="9667304" y="1115596"/>
                  <a:pt x="9568559" y="1140344"/>
                </a:cubicBezTo>
                <a:cubicBezTo>
                  <a:pt x="9469814" y="1165092"/>
                  <a:pt x="9064681" y="1119785"/>
                  <a:pt x="8896495" y="1140344"/>
                </a:cubicBezTo>
                <a:cubicBezTo>
                  <a:pt x="8728309" y="1160903"/>
                  <a:pt x="8456025" y="1125501"/>
                  <a:pt x="8224432" y="1140344"/>
                </a:cubicBezTo>
                <a:cubicBezTo>
                  <a:pt x="7992839" y="1155187"/>
                  <a:pt x="7995301" y="1137758"/>
                  <a:pt x="7859923" y="1140344"/>
                </a:cubicBezTo>
                <a:cubicBezTo>
                  <a:pt x="7724545" y="1142930"/>
                  <a:pt x="7392734" y="1088543"/>
                  <a:pt x="7187859" y="1140344"/>
                </a:cubicBezTo>
                <a:cubicBezTo>
                  <a:pt x="6982984" y="1192145"/>
                  <a:pt x="6977425" y="1100368"/>
                  <a:pt x="6823350" y="1140344"/>
                </a:cubicBezTo>
                <a:cubicBezTo>
                  <a:pt x="6669275" y="1180320"/>
                  <a:pt x="6648227" y="1119291"/>
                  <a:pt x="6561359" y="1140344"/>
                </a:cubicBezTo>
                <a:cubicBezTo>
                  <a:pt x="6474491" y="1161397"/>
                  <a:pt x="6284849" y="1139198"/>
                  <a:pt x="6094332" y="1140344"/>
                </a:cubicBezTo>
                <a:cubicBezTo>
                  <a:pt x="5903815" y="1141490"/>
                  <a:pt x="5735773" y="1101506"/>
                  <a:pt x="5422269" y="1140344"/>
                </a:cubicBezTo>
                <a:cubicBezTo>
                  <a:pt x="5108765" y="1179182"/>
                  <a:pt x="5064104" y="1086471"/>
                  <a:pt x="4955242" y="1140344"/>
                </a:cubicBezTo>
                <a:cubicBezTo>
                  <a:pt x="4846380" y="1194217"/>
                  <a:pt x="4449536" y="1115353"/>
                  <a:pt x="4180660" y="1140344"/>
                </a:cubicBezTo>
                <a:cubicBezTo>
                  <a:pt x="3911784" y="1165335"/>
                  <a:pt x="3971395" y="1120991"/>
                  <a:pt x="3918669" y="1140344"/>
                </a:cubicBezTo>
                <a:cubicBezTo>
                  <a:pt x="3865943" y="1159697"/>
                  <a:pt x="3545221" y="1094144"/>
                  <a:pt x="3451642" y="1140344"/>
                </a:cubicBezTo>
                <a:cubicBezTo>
                  <a:pt x="3358063" y="1186544"/>
                  <a:pt x="3001586" y="1104228"/>
                  <a:pt x="2882097" y="1140344"/>
                </a:cubicBezTo>
                <a:cubicBezTo>
                  <a:pt x="2762608" y="1176460"/>
                  <a:pt x="2625625" y="1138796"/>
                  <a:pt x="2415069" y="1140344"/>
                </a:cubicBezTo>
                <a:cubicBezTo>
                  <a:pt x="2204513" y="1141892"/>
                  <a:pt x="2009556" y="1076486"/>
                  <a:pt x="1743006" y="1140344"/>
                </a:cubicBezTo>
                <a:cubicBezTo>
                  <a:pt x="1476456" y="1204202"/>
                  <a:pt x="1426440" y="1118889"/>
                  <a:pt x="1275979" y="1140344"/>
                </a:cubicBezTo>
                <a:cubicBezTo>
                  <a:pt x="1125518" y="1161799"/>
                  <a:pt x="1013510" y="1111757"/>
                  <a:pt x="808952" y="1140344"/>
                </a:cubicBezTo>
                <a:cubicBezTo>
                  <a:pt x="604394" y="1168931"/>
                  <a:pt x="417781" y="1070113"/>
                  <a:pt x="148279" y="1140344"/>
                </a:cubicBezTo>
                <a:cubicBezTo>
                  <a:pt x="50964" y="1135698"/>
                  <a:pt x="16653" y="1076468"/>
                  <a:pt x="0" y="992065"/>
                </a:cubicBezTo>
                <a:cubicBezTo>
                  <a:pt x="-26622" y="801671"/>
                  <a:pt x="46049" y="680827"/>
                  <a:pt x="0" y="553296"/>
                </a:cubicBezTo>
                <a:cubicBezTo>
                  <a:pt x="-46049" y="425765"/>
                  <a:pt x="28121" y="252717"/>
                  <a:pt x="0" y="148279"/>
                </a:cubicBezTo>
                <a:close/>
              </a:path>
              <a:path w="10548374" h="1140344" stroke="0" extrusionOk="0">
                <a:moveTo>
                  <a:pt x="0" y="148279"/>
                </a:moveTo>
                <a:cubicBezTo>
                  <a:pt x="-16650" y="81379"/>
                  <a:pt x="62217" y="21667"/>
                  <a:pt x="148279" y="0"/>
                </a:cubicBezTo>
                <a:cubicBezTo>
                  <a:pt x="397893" y="-47003"/>
                  <a:pt x="538505" y="38415"/>
                  <a:pt x="922861" y="0"/>
                </a:cubicBezTo>
                <a:cubicBezTo>
                  <a:pt x="1307217" y="-38415"/>
                  <a:pt x="1240609" y="4272"/>
                  <a:pt x="1492406" y="0"/>
                </a:cubicBezTo>
                <a:cubicBezTo>
                  <a:pt x="1744204" y="-4272"/>
                  <a:pt x="1717754" y="26908"/>
                  <a:pt x="1856915" y="0"/>
                </a:cubicBezTo>
                <a:cubicBezTo>
                  <a:pt x="1996076" y="-26908"/>
                  <a:pt x="2251243" y="2538"/>
                  <a:pt x="2426460" y="0"/>
                </a:cubicBezTo>
                <a:cubicBezTo>
                  <a:pt x="2601678" y="-2538"/>
                  <a:pt x="2571069" y="13595"/>
                  <a:pt x="2688451" y="0"/>
                </a:cubicBezTo>
                <a:cubicBezTo>
                  <a:pt x="2805833" y="-13595"/>
                  <a:pt x="2997000" y="39526"/>
                  <a:pt x="3155478" y="0"/>
                </a:cubicBezTo>
                <a:cubicBezTo>
                  <a:pt x="3313956" y="-39526"/>
                  <a:pt x="3442643" y="66943"/>
                  <a:pt x="3725024" y="0"/>
                </a:cubicBezTo>
                <a:cubicBezTo>
                  <a:pt x="4007405" y="-66943"/>
                  <a:pt x="4074058" y="59537"/>
                  <a:pt x="4294569" y="0"/>
                </a:cubicBezTo>
                <a:cubicBezTo>
                  <a:pt x="4515081" y="-59537"/>
                  <a:pt x="4825047" y="73115"/>
                  <a:pt x="4966633" y="0"/>
                </a:cubicBezTo>
                <a:cubicBezTo>
                  <a:pt x="5108219" y="-73115"/>
                  <a:pt x="5158068" y="42727"/>
                  <a:pt x="5331142" y="0"/>
                </a:cubicBezTo>
                <a:cubicBezTo>
                  <a:pt x="5504216" y="-42727"/>
                  <a:pt x="5650359" y="31884"/>
                  <a:pt x="5798169" y="0"/>
                </a:cubicBezTo>
                <a:cubicBezTo>
                  <a:pt x="5945979" y="-31884"/>
                  <a:pt x="6216591" y="40964"/>
                  <a:pt x="6470232" y="0"/>
                </a:cubicBezTo>
                <a:cubicBezTo>
                  <a:pt x="6723873" y="-40964"/>
                  <a:pt x="6756565" y="6272"/>
                  <a:pt x="6937259" y="0"/>
                </a:cubicBezTo>
                <a:cubicBezTo>
                  <a:pt x="7117953" y="-6272"/>
                  <a:pt x="7186337" y="52443"/>
                  <a:pt x="7404287" y="0"/>
                </a:cubicBezTo>
                <a:cubicBezTo>
                  <a:pt x="7622237" y="-52443"/>
                  <a:pt x="7891209" y="23713"/>
                  <a:pt x="8178868" y="0"/>
                </a:cubicBezTo>
                <a:cubicBezTo>
                  <a:pt x="8466527" y="-23713"/>
                  <a:pt x="8631217" y="4466"/>
                  <a:pt x="8953450" y="0"/>
                </a:cubicBezTo>
                <a:cubicBezTo>
                  <a:pt x="9275683" y="-4466"/>
                  <a:pt x="9511499" y="16108"/>
                  <a:pt x="9728032" y="0"/>
                </a:cubicBezTo>
                <a:cubicBezTo>
                  <a:pt x="9944565" y="-16108"/>
                  <a:pt x="10185531" y="69314"/>
                  <a:pt x="10400095" y="0"/>
                </a:cubicBezTo>
                <a:cubicBezTo>
                  <a:pt x="10490801" y="-5281"/>
                  <a:pt x="10538664" y="77011"/>
                  <a:pt x="10548374" y="148279"/>
                </a:cubicBezTo>
                <a:cubicBezTo>
                  <a:pt x="10588512" y="358297"/>
                  <a:pt x="10508522" y="467438"/>
                  <a:pt x="10548374" y="570172"/>
                </a:cubicBezTo>
                <a:cubicBezTo>
                  <a:pt x="10588226" y="672906"/>
                  <a:pt x="10526662" y="837746"/>
                  <a:pt x="10548374" y="992065"/>
                </a:cubicBezTo>
                <a:cubicBezTo>
                  <a:pt x="10544961" y="1075460"/>
                  <a:pt x="10488840" y="1148810"/>
                  <a:pt x="10400095" y="1140344"/>
                </a:cubicBezTo>
                <a:cubicBezTo>
                  <a:pt x="10283414" y="1153971"/>
                  <a:pt x="10154766" y="1116640"/>
                  <a:pt x="10035586" y="1140344"/>
                </a:cubicBezTo>
                <a:cubicBezTo>
                  <a:pt x="9916406" y="1164048"/>
                  <a:pt x="9867005" y="1131702"/>
                  <a:pt x="9773595" y="1140344"/>
                </a:cubicBezTo>
                <a:cubicBezTo>
                  <a:pt x="9680185" y="1148986"/>
                  <a:pt x="9570837" y="1138817"/>
                  <a:pt x="9511604" y="1140344"/>
                </a:cubicBezTo>
                <a:cubicBezTo>
                  <a:pt x="9452371" y="1141871"/>
                  <a:pt x="9237225" y="1112711"/>
                  <a:pt x="9147095" y="1140344"/>
                </a:cubicBezTo>
                <a:cubicBezTo>
                  <a:pt x="9056965" y="1167977"/>
                  <a:pt x="8997887" y="1130879"/>
                  <a:pt x="8885104" y="1140344"/>
                </a:cubicBezTo>
                <a:cubicBezTo>
                  <a:pt x="8772321" y="1149809"/>
                  <a:pt x="8367425" y="1122734"/>
                  <a:pt x="8110523" y="1140344"/>
                </a:cubicBezTo>
                <a:cubicBezTo>
                  <a:pt x="7853621" y="1157954"/>
                  <a:pt x="7832895" y="1135592"/>
                  <a:pt x="7746014" y="1140344"/>
                </a:cubicBezTo>
                <a:cubicBezTo>
                  <a:pt x="7659133" y="1145096"/>
                  <a:pt x="7337916" y="1070990"/>
                  <a:pt x="7073950" y="1140344"/>
                </a:cubicBezTo>
                <a:cubicBezTo>
                  <a:pt x="6809984" y="1209698"/>
                  <a:pt x="6874858" y="1129436"/>
                  <a:pt x="6811959" y="1140344"/>
                </a:cubicBezTo>
                <a:cubicBezTo>
                  <a:pt x="6749060" y="1151252"/>
                  <a:pt x="6475376" y="1107614"/>
                  <a:pt x="6242414" y="1140344"/>
                </a:cubicBezTo>
                <a:cubicBezTo>
                  <a:pt x="6009452" y="1173074"/>
                  <a:pt x="5821896" y="1073138"/>
                  <a:pt x="5570351" y="1140344"/>
                </a:cubicBezTo>
                <a:cubicBezTo>
                  <a:pt x="5318806" y="1207550"/>
                  <a:pt x="5131936" y="1134943"/>
                  <a:pt x="5000805" y="1140344"/>
                </a:cubicBezTo>
                <a:cubicBezTo>
                  <a:pt x="4869674" y="1145745"/>
                  <a:pt x="4634096" y="1131821"/>
                  <a:pt x="4431260" y="1140344"/>
                </a:cubicBezTo>
                <a:cubicBezTo>
                  <a:pt x="4228424" y="1148867"/>
                  <a:pt x="3952226" y="1086850"/>
                  <a:pt x="3759196" y="1140344"/>
                </a:cubicBezTo>
                <a:cubicBezTo>
                  <a:pt x="3566166" y="1193838"/>
                  <a:pt x="3500566" y="1127333"/>
                  <a:pt x="3394687" y="1140344"/>
                </a:cubicBezTo>
                <a:cubicBezTo>
                  <a:pt x="3288808" y="1153355"/>
                  <a:pt x="3068696" y="1137678"/>
                  <a:pt x="2927660" y="1140344"/>
                </a:cubicBezTo>
                <a:cubicBezTo>
                  <a:pt x="2786624" y="1143010"/>
                  <a:pt x="2573968" y="1091031"/>
                  <a:pt x="2460633" y="1140344"/>
                </a:cubicBezTo>
                <a:cubicBezTo>
                  <a:pt x="2347298" y="1189657"/>
                  <a:pt x="2196429" y="1127694"/>
                  <a:pt x="2096124" y="1140344"/>
                </a:cubicBezTo>
                <a:cubicBezTo>
                  <a:pt x="1995819" y="1152994"/>
                  <a:pt x="1854182" y="1118781"/>
                  <a:pt x="1731615" y="1140344"/>
                </a:cubicBezTo>
                <a:cubicBezTo>
                  <a:pt x="1609048" y="1161907"/>
                  <a:pt x="1292520" y="1072008"/>
                  <a:pt x="1059552" y="1140344"/>
                </a:cubicBezTo>
                <a:cubicBezTo>
                  <a:pt x="826584" y="1208680"/>
                  <a:pt x="549396" y="1059481"/>
                  <a:pt x="148279" y="1140344"/>
                </a:cubicBezTo>
                <a:cubicBezTo>
                  <a:pt x="57607" y="1145431"/>
                  <a:pt x="-2907" y="1071767"/>
                  <a:pt x="0" y="992065"/>
                </a:cubicBezTo>
                <a:cubicBezTo>
                  <a:pt x="-41547" y="891642"/>
                  <a:pt x="33780" y="705973"/>
                  <a:pt x="0" y="561734"/>
                </a:cubicBezTo>
                <a:cubicBezTo>
                  <a:pt x="-33780" y="417495"/>
                  <a:pt x="4041" y="237048"/>
                  <a:pt x="0" y="1482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39500498">
                  <a:prstGeom prst="roundRect">
                    <a:avLst>
                      <a:gd name="adj" fmla="val 1300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lang="vi-VN" sz="3733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 vào tranh dưới đây, đặt 4 câu: câu kể, câu hỏi, câu cảm, câu khiến.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109957-CF1F-4D7C-B93A-DDE49B077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325" y="1662880"/>
            <a:ext cx="6856004" cy="4492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3AEBC-ADA2-4875-BF47-337AD8DA0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75" y="4876800"/>
            <a:ext cx="3070155" cy="17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80"/>
            <a:ext cx="6030595" cy="199898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815882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 kể:</a:t>
            </a:r>
            <a:endParaRPr lang="en-US" altLang="vi-VN" b="1" dirty="0"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Em ước mơ được trở thành họa sĩ.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412025" y="3660048"/>
            <a:ext cx="5064125" cy="1323439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912485" y="3180079"/>
            <a:ext cx="6030595" cy="2866759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85894" y="550606"/>
            <a:ext cx="5256429" cy="3001584"/>
          </a:xfrm>
          <a:prstGeom prst="rect">
            <a:avLst/>
          </a:prstGeom>
        </p:spPr>
      </p:pic>
      <p:sp>
        <p:nvSpPr>
          <p:cNvPr id="13322" name="Text Box 4"/>
          <p:cNvSpPr txBox="1"/>
          <p:nvPr/>
        </p:nvSpPr>
        <p:spPr>
          <a:xfrm>
            <a:off x="4689988" y="729512"/>
            <a:ext cx="4218038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Câu cảm: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vi-VN" altLang="vi-VN" b="1" dirty="0"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Ôi, bạn ấy hát hay quá!</a:t>
            </a:r>
          </a:p>
        </p:txBody>
      </p:sp>
      <p:sp>
        <p:nvSpPr>
          <p:cNvPr id="13315" name="Text Box 6"/>
          <p:cNvSpPr txBox="1"/>
          <p:nvPr/>
        </p:nvSpPr>
        <p:spPr>
          <a:xfrm>
            <a:off x="6294038" y="3807532"/>
            <a:ext cx="5064125" cy="1815882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-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Câu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khiến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Hãy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luyện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tập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chăm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chỉ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để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có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thể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hát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thật</a:t>
            </a:r>
            <a:r>
              <a:rPr lang="en-US" b="1" dirty="0">
                <a:solidFill>
                  <a:schemeClr val="bg1"/>
                </a:solidFill>
              </a:rPr>
              <a:t> hay </a:t>
            </a:r>
            <a:r>
              <a:rPr lang="en-US" b="1" dirty="0" err="1">
                <a:solidFill>
                  <a:schemeClr val="bg1"/>
                </a:solidFill>
              </a:rPr>
              <a:t>nhé</a:t>
            </a:r>
            <a:r>
              <a:rPr lang="en-US" b="1" dirty="0">
                <a:solidFill>
                  <a:schemeClr val="bg1"/>
                </a:solidFill>
              </a:rPr>
              <a:t>! </a:t>
            </a:r>
            <a:endParaRPr lang="en-US" altLang="vi-VN" b="1" dirty="0">
              <a:solidFill>
                <a:schemeClr val="bg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9276080" y="0"/>
            <a:ext cx="2915285" cy="2028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01100" y="325755"/>
            <a:ext cx="2783205" cy="32264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715135" y="2908935"/>
            <a:ext cx="261747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11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2" grpId="1"/>
      <p:bldP spid="13315" grpId="0"/>
      <p:bldP spid="133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82CCDEB7-1F4E-4B66-AA26-ED8A5D458BF6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72DBE19E-C43F-4067-BAFA-FFEFC854BBC6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8567EC-7D86-44BC-8CC8-E82DA6CE8C6C}"/>
              </a:ext>
            </a:extLst>
          </p:cNvPr>
          <p:cNvSpPr txBox="1"/>
          <p:nvPr/>
        </p:nvSpPr>
        <p:spPr>
          <a:xfrm>
            <a:off x="927803" y="1384685"/>
            <a:ext cx="5613900" cy="33424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dò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: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nhà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ôn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lại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học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chuẩn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b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</a:b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sz="528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528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a typeface="微软雅黑" panose="020B0503020204020204" charset="-122"/>
                <a:cs typeface="Times New Roman" panose="02020603050405020304" pitchFamily="18" charset="0"/>
              </a:rPr>
              <a:t>theo</a:t>
            </a:r>
            <a:endParaRPr lang="en-US" sz="528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FD5E3AD0-BB84-45A5-AF0E-E6FFAB56B468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C3B6FBE5-57DB-432A-8682-DF2DF39BA2C1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CEE39495-5D8E-49CE-A810-5A9C45525F48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CA723570-532F-4FE0-A686-90BADD8118D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13EDE07E-A1E0-4570-867E-3CCCBF222697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DF2243A7-8111-417F-8277-F18B0B1D7E00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7FD328A-6A3D-441B-A52E-CB48FFE7CCD3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BD0E4A1-804B-40B2-B2CB-19398645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7C91B9-D35C-4B19-9BD4-1B96FFC59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02A501AE-D1D7-4A15-B47F-0E5ECCBD5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4"/>
          <p:cNvSpPr/>
          <p:nvPr/>
        </p:nvSpPr>
        <p:spPr>
          <a:xfrm>
            <a:off x="-557233" y="7188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1148;p34"/>
          <p:cNvSpPr/>
          <p:nvPr/>
        </p:nvSpPr>
        <p:spPr>
          <a:xfrm>
            <a:off x="11058834" y="2134467"/>
            <a:ext cx="2218913" cy="1133992"/>
          </a:xfrm>
          <a:custGeom>
            <a:avLst/>
            <a:gdLst/>
            <a:ahLst/>
            <a:cxnLst/>
            <a:rect l="l" t="t" r="r" b="b"/>
            <a:pathLst>
              <a:path w="43907" h="22439" extrusionOk="0">
                <a:moveTo>
                  <a:pt x="16645" y="1"/>
                </a:moveTo>
                <a:cubicBezTo>
                  <a:pt x="14149" y="22"/>
                  <a:pt x="11992" y="1079"/>
                  <a:pt x="10744" y="4125"/>
                </a:cubicBezTo>
                <a:cubicBezTo>
                  <a:pt x="9793" y="6430"/>
                  <a:pt x="10089" y="9264"/>
                  <a:pt x="10195" y="11421"/>
                </a:cubicBezTo>
                <a:cubicBezTo>
                  <a:pt x="9701" y="9392"/>
                  <a:pt x="8165" y="8248"/>
                  <a:pt x="6227" y="8248"/>
                </a:cubicBezTo>
                <a:cubicBezTo>
                  <a:pt x="5923" y="8248"/>
                  <a:pt x="5609" y="8276"/>
                  <a:pt x="5288" y="8334"/>
                </a:cubicBezTo>
                <a:cubicBezTo>
                  <a:pt x="2919" y="8735"/>
                  <a:pt x="1016" y="10829"/>
                  <a:pt x="508" y="13177"/>
                </a:cubicBezTo>
                <a:cubicBezTo>
                  <a:pt x="0" y="15524"/>
                  <a:pt x="952" y="20452"/>
                  <a:pt x="1460" y="21277"/>
                </a:cubicBezTo>
                <a:cubicBezTo>
                  <a:pt x="2380" y="22140"/>
                  <a:pt x="8468" y="22439"/>
                  <a:pt x="15646" y="22439"/>
                </a:cubicBezTo>
                <a:cubicBezTo>
                  <a:pt x="27110" y="22439"/>
                  <a:pt x="41354" y="21677"/>
                  <a:pt x="41771" y="21235"/>
                </a:cubicBezTo>
                <a:cubicBezTo>
                  <a:pt x="42595" y="20346"/>
                  <a:pt x="43695" y="16265"/>
                  <a:pt x="43801" y="13832"/>
                </a:cubicBezTo>
                <a:cubicBezTo>
                  <a:pt x="43907" y="11421"/>
                  <a:pt x="42532" y="8883"/>
                  <a:pt x="40269" y="8016"/>
                </a:cubicBezTo>
                <a:cubicBezTo>
                  <a:pt x="39796" y="7841"/>
                  <a:pt x="39294" y="7759"/>
                  <a:pt x="38791" y="7759"/>
                </a:cubicBezTo>
                <a:cubicBezTo>
                  <a:pt x="36863" y="7759"/>
                  <a:pt x="34914" y="8972"/>
                  <a:pt x="34495" y="10850"/>
                </a:cubicBezTo>
                <a:cubicBezTo>
                  <a:pt x="34559" y="8799"/>
                  <a:pt x="33818" y="6684"/>
                  <a:pt x="32317" y="5309"/>
                </a:cubicBezTo>
                <a:cubicBezTo>
                  <a:pt x="31295" y="4360"/>
                  <a:pt x="29892" y="3801"/>
                  <a:pt x="28506" y="3801"/>
                </a:cubicBezTo>
                <a:cubicBezTo>
                  <a:pt x="27855" y="3801"/>
                  <a:pt x="27208" y="3925"/>
                  <a:pt x="26606" y="4188"/>
                </a:cubicBezTo>
                <a:cubicBezTo>
                  <a:pt x="24919" y="4928"/>
                  <a:pt x="23776" y="6789"/>
                  <a:pt x="23953" y="8583"/>
                </a:cubicBezTo>
                <a:lnTo>
                  <a:pt x="23953" y="8583"/>
                </a:lnTo>
                <a:cubicBezTo>
                  <a:pt x="23593" y="6708"/>
                  <a:pt x="23135" y="4812"/>
                  <a:pt x="22144" y="3173"/>
                </a:cubicBezTo>
                <a:cubicBezTo>
                  <a:pt x="21065" y="1354"/>
                  <a:pt x="18760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0" name="Google Shape;1150;p34"/>
          <p:cNvGrpSpPr/>
          <p:nvPr/>
        </p:nvGrpSpPr>
        <p:grpSpPr>
          <a:xfrm rot="21039825">
            <a:off x="1135388" y="3417533"/>
            <a:ext cx="3281211" cy="2764951"/>
            <a:chOff x="549228" y="3196461"/>
            <a:chExt cx="1962357" cy="1623443"/>
          </a:xfrm>
        </p:grpSpPr>
        <p:sp>
          <p:nvSpPr>
            <p:cNvPr id="1151" name="Google Shape;1151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rgbClr val="FCF69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794830" y="4291075"/>
              <a:ext cx="162469" cy="17323"/>
            </a:xfrm>
            <a:custGeom>
              <a:avLst/>
              <a:gdLst/>
              <a:ahLst/>
              <a:cxnLst/>
              <a:rect l="l" t="t" r="r" b="b"/>
              <a:pathLst>
                <a:path w="2476" h="264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72"/>
                    <a:pt x="882" y="264"/>
                    <a:pt x="1338" y="264"/>
                  </a:cubicBezTo>
                  <a:cubicBezTo>
                    <a:pt x="1723" y="264"/>
                    <a:pt x="2108" y="199"/>
                    <a:pt x="2475" y="6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768452" y="4393765"/>
              <a:ext cx="163847" cy="18045"/>
            </a:xfrm>
            <a:custGeom>
              <a:avLst/>
              <a:gdLst/>
              <a:ahLst/>
              <a:cxnLst/>
              <a:rect l="l" t="t" r="r" b="b"/>
              <a:pathLst>
                <a:path w="2497" h="275" extrusionOk="0">
                  <a:moveTo>
                    <a:pt x="1" y="0"/>
                  </a:moveTo>
                  <a:lnTo>
                    <a:pt x="1" y="0"/>
                  </a:lnTo>
                  <a:cubicBezTo>
                    <a:pt x="426" y="184"/>
                    <a:pt x="882" y="274"/>
                    <a:pt x="1343" y="274"/>
                  </a:cubicBezTo>
                  <a:cubicBezTo>
                    <a:pt x="1730" y="274"/>
                    <a:pt x="2120" y="210"/>
                    <a:pt x="2497" y="8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757363" y="4385432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rgbClr val="F2D03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rgbClr val="EBB941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rgbClr val="CA1E4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597784" y="3248692"/>
              <a:ext cx="1856910" cy="1517667"/>
            </a:xfrm>
            <a:custGeom>
              <a:avLst/>
              <a:gdLst/>
              <a:ahLst/>
              <a:cxnLst/>
              <a:rect l="l" t="t" r="r" b="b"/>
              <a:pathLst>
                <a:path w="28299" h="23129" extrusionOk="0">
                  <a:moveTo>
                    <a:pt x="20050" y="12058"/>
                  </a:moveTo>
                  <a:lnTo>
                    <a:pt x="20093" y="12143"/>
                  </a:lnTo>
                  <a:lnTo>
                    <a:pt x="19923" y="12206"/>
                  </a:lnTo>
                  <a:cubicBezTo>
                    <a:pt x="19923" y="12164"/>
                    <a:pt x="19902" y="12100"/>
                    <a:pt x="19902" y="12058"/>
                  </a:cubicBezTo>
                  <a:close/>
                  <a:moveTo>
                    <a:pt x="8443" y="0"/>
                  </a:moveTo>
                  <a:cubicBezTo>
                    <a:pt x="8408" y="0"/>
                    <a:pt x="8371" y="1"/>
                    <a:pt x="8333" y="3"/>
                  </a:cubicBezTo>
                  <a:cubicBezTo>
                    <a:pt x="7128" y="88"/>
                    <a:pt x="7149" y="1928"/>
                    <a:pt x="7149" y="1928"/>
                  </a:cubicBezTo>
                  <a:cubicBezTo>
                    <a:pt x="7149" y="1928"/>
                    <a:pt x="6661" y="1206"/>
                    <a:pt x="6053" y="1206"/>
                  </a:cubicBezTo>
                  <a:cubicBezTo>
                    <a:pt x="5803" y="1206"/>
                    <a:pt x="5532" y="1328"/>
                    <a:pt x="5267" y="1674"/>
                  </a:cubicBezTo>
                  <a:cubicBezTo>
                    <a:pt x="4548" y="2583"/>
                    <a:pt x="5584" y="3429"/>
                    <a:pt x="6197" y="3810"/>
                  </a:cubicBezTo>
                  <a:cubicBezTo>
                    <a:pt x="3025" y="5798"/>
                    <a:pt x="1" y="10789"/>
                    <a:pt x="1143" y="15611"/>
                  </a:cubicBezTo>
                  <a:cubicBezTo>
                    <a:pt x="1270" y="16182"/>
                    <a:pt x="1439" y="16753"/>
                    <a:pt x="1671" y="17282"/>
                  </a:cubicBezTo>
                  <a:cubicBezTo>
                    <a:pt x="1621" y="17280"/>
                    <a:pt x="1571" y="17278"/>
                    <a:pt x="1522" y="17278"/>
                  </a:cubicBezTo>
                  <a:cubicBezTo>
                    <a:pt x="1153" y="17278"/>
                    <a:pt x="813" y="17352"/>
                    <a:pt x="720" y="17557"/>
                  </a:cubicBezTo>
                  <a:cubicBezTo>
                    <a:pt x="572" y="17811"/>
                    <a:pt x="889" y="18128"/>
                    <a:pt x="995" y="18234"/>
                  </a:cubicBezTo>
                  <a:cubicBezTo>
                    <a:pt x="1587" y="18784"/>
                    <a:pt x="2264" y="19228"/>
                    <a:pt x="3025" y="19524"/>
                  </a:cubicBezTo>
                  <a:cubicBezTo>
                    <a:pt x="3681" y="20285"/>
                    <a:pt x="4484" y="20920"/>
                    <a:pt x="5415" y="21364"/>
                  </a:cubicBezTo>
                  <a:cubicBezTo>
                    <a:pt x="6007" y="21660"/>
                    <a:pt x="6663" y="21893"/>
                    <a:pt x="7318" y="22019"/>
                  </a:cubicBezTo>
                  <a:cubicBezTo>
                    <a:pt x="7213" y="22421"/>
                    <a:pt x="7234" y="22781"/>
                    <a:pt x="7466" y="22971"/>
                  </a:cubicBezTo>
                  <a:cubicBezTo>
                    <a:pt x="7585" y="23078"/>
                    <a:pt x="7744" y="23129"/>
                    <a:pt x="7924" y="23129"/>
                  </a:cubicBezTo>
                  <a:cubicBezTo>
                    <a:pt x="8353" y="23129"/>
                    <a:pt x="8909" y="22843"/>
                    <a:pt x="9370" y="22337"/>
                  </a:cubicBezTo>
                  <a:cubicBezTo>
                    <a:pt x="9391" y="22316"/>
                    <a:pt x="9412" y="22273"/>
                    <a:pt x="9433" y="22252"/>
                  </a:cubicBezTo>
                  <a:lnTo>
                    <a:pt x="9497" y="22252"/>
                  </a:lnTo>
                  <a:cubicBezTo>
                    <a:pt x="10512" y="22252"/>
                    <a:pt x="11506" y="22125"/>
                    <a:pt x="12479" y="21893"/>
                  </a:cubicBezTo>
                  <a:cubicBezTo>
                    <a:pt x="13748" y="21618"/>
                    <a:pt x="14932" y="21131"/>
                    <a:pt x="16053" y="20476"/>
                  </a:cubicBezTo>
                  <a:cubicBezTo>
                    <a:pt x="16465" y="20616"/>
                    <a:pt x="16861" y="20685"/>
                    <a:pt x="17206" y="20685"/>
                  </a:cubicBezTo>
                  <a:cubicBezTo>
                    <a:pt x="17746" y="20685"/>
                    <a:pt x="18161" y="20515"/>
                    <a:pt x="18316" y="20179"/>
                  </a:cubicBezTo>
                  <a:cubicBezTo>
                    <a:pt x="18485" y="19820"/>
                    <a:pt x="18316" y="19376"/>
                    <a:pt x="17956" y="18953"/>
                  </a:cubicBezTo>
                  <a:cubicBezTo>
                    <a:pt x="18675" y="18191"/>
                    <a:pt x="19225" y="17282"/>
                    <a:pt x="19564" y="16309"/>
                  </a:cubicBezTo>
                  <a:cubicBezTo>
                    <a:pt x="19775" y="16351"/>
                    <a:pt x="20008" y="16394"/>
                    <a:pt x="20241" y="16394"/>
                  </a:cubicBezTo>
                  <a:lnTo>
                    <a:pt x="20346" y="16394"/>
                  </a:lnTo>
                  <a:cubicBezTo>
                    <a:pt x="22863" y="16309"/>
                    <a:pt x="23963" y="14638"/>
                    <a:pt x="24428" y="13264"/>
                  </a:cubicBezTo>
                  <a:cubicBezTo>
                    <a:pt x="24470" y="13137"/>
                    <a:pt x="24597" y="12777"/>
                    <a:pt x="24386" y="12629"/>
                  </a:cubicBezTo>
                  <a:cubicBezTo>
                    <a:pt x="24343" y="12595"/>
                    <a:pt x="24283" y="12580"/>
                    <a:pt x="24212" y="12580"/>
                  </a:cubicBezTo>
                  <a:cubicBezTo>
                    <a:pt x="23934" y="12580"/>
                    <a:pt x="23479" y="12812"/>
                    <a:pt x="23159" y="13031"/>
                  </a:cubicBezTo>
                  <a:cubicBezTo>
                    <a:pt x="23223" y="12756"/>
                    <a:pt x="23265" y="12397"/>
                    <a:pt x="23053" y="12164"/>
                  </a:cubicBezTo>
                  <a:cubicBezTo>
                    <a:pt x="22942" y="12052"/>
                    <a:pt x="22801" y="12000"/>
                    <a:pt x="22624" y="12000"/>
                  </a:cubicBezTo>
                  <a:cubicBezTo>
                    <a:pt x="22466" y="12000"/>
                    <a:pt x="22279" y="12042"/>
                    <a:pt x="22059" y="12122"/>
                  </a:cubicBezTo>
                  <a:cubicBezTo>
                    <a:pt x="22038" y="12058"/>
                    <a:pt x="21996" y="11995"/>
                    <a:pt x="21954" y="11931"/>
                  </a:cubicBezTo>
                  <a:lnTo>
                    <a:pt x="23223" y="11847"/>
                  </a:lnTo>
                  <a:cubicBezTo>
                    <a:pt x="23478" y="11899"/>
                    <a:pt x="23733" y="11927"/>
                    <a:pt x="23985" y="11927"/>
                  </a:cubicBezTo>
                  <a:cubicBezTo>
                    <a:pt x="24339" y="11927"/>
                    <a:pt x="24687" y="11873"/>
                    <a:pt x="25020" y="11762"/>
                  </a:cubicBezTo>
                  <a:cubicBezTo>
                    <a:pt x="27262" y="11022"/>
                    <a:pt x="28298" y="8082"/>
                    <a:pt x="27326" y="5206"/>
                  </a:cubicBezTo>
                  <a:cubicBezTo>
                    <a:pt x="26527" y="2792"/>
                    <a:pt x="24566" y="1197"/>
                    <a:pt x="22643" y="1197"/>
                  </a:cubicBezTo>
                  <a:cubicBezTo>
                    <a:pt x="22275" y="1197"/>
                    <a:pt x="21909" y="1255"/>
                    <a:pt x="21552" y="1378"/>
                  </a:cubicBezTo>
                  <a:cubicBezTo>
                    <a:pt x="21340" y="1441"/>
                    <a:pt x="21150" y="1526"/>
                    <a:pt x="20960" y="1632"/>
                  </a:cubicBezTo>
                  <a:cubicBezTo>
                    <a:pt x="20917" y="1653"/>
                    <a:pt x="20896" y="1674"/>
                    <a:pt x="20875" y="1695"/>
                  </a:cubicBezTo>
                  <a:cubicBezTo>
                    <a:pt x="20410" y="1970"/>
                    <a:pt x="20008" y="2372"/>
                    <a:pt x="19712" y="2816"/>
                  </a:cubicBezTo>
                  <a:cubicBezTo>
                    <a:pt x="18697" y="4021"/>
                    <a:pt x="17724" y="5269"/>
                    <a:pt x="16835" y="6559"/>
                  </a:cubicBezTo>
                  <a:cubicBezTo>
                    <a:pt x="14615" y="4508"/>
                    <a:pt x="11654" y="3281"/>
                    <a:pt x="9581" y="3006"/>
                  </a:cubicBezTo>
                  <a:cubicBezTo>
                    <a:pt x="9871" y="1725"/>
                    <a:pt x="9958" y="0"/>
                    <a:pt x="8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549228" y="3196461"/>
              <a:ext cx="1962357" cy="1623443"/>
            </a:xfrm>
            <a:custGeom>
              <a:avLst/>
              <a:gdLst/>
              <a:ahLst/>
              <a:cxnLst/>
              <a:rect l="l" t="t" r="r" b="b"/>
              <a:pathLst>
                <a:path w="29906" h="24741" extrusionOk="0">
                  <a:moveTo>
                    <a:pt x="6810" y="2787"/>
                  </a:moveTo>
                  <a:cubicBezTo>
                    <a:pt x="6980" y="2872"/>
                    <a:pt x="7128" y="2999"/>
                    <a:pt x="7233" y="3147"/>
                  </a:cubicBezTo>
                  <a:lnTo>
                    <a:pt x="8079" y="4394"/>
                  </a:lnTo>
                  <a:lnTo>
                    <a:pt x="7360" y="3929"/>
                  </a:lnTo>
                  <a:cubicBezTo>
                    <a:pt x="6853" y="3612"/>
                    <a:pt x="6599" y="3295"/>
                    <a:pt x="6557" y="3125"/>
                  </a:cubicBezTo>
                  <a:cubicBezTo>
                    <a:pt x="6557" y="3104"/>
                    <a:pt x="6557" y="3062"/>
                    <a:pt x="6641" y="2956"/>
                  </a:cubicBezTo>
                  <a:cubicBezTo>
                    <a:pt x="6684" y="2893"/>
                    <a:pt x="6747" y="2829"/>
                    <a:pt x="6810" y="2787"/>
                  </a:cubicBezTo>
                  <a:close/>
                  <a:moveTo>
                    <a:pt x="21319" y="12029"/>
                  </a:moveTo>
                  <a:lnTo>
                    <a:pt x="19712" y="12114"/>
                  </a:lnTo>
                  <a:lnTo>
                    <a:pt x="19860" y="12981"/>
                  </a:lnTo>
                  <a:lnTo>
                    <a:pt x="20029" y="14123"/>
                  </a:lnTo>
                  <a:lnTo>
                    <a:pt x="20959" y="13742"/>
                  </a:lnTo>
                  <a:lnTo>
                    <a:pt x="21150" y="13658"/>
                  </a:lnTo>
                  <a:lnTo>
                    <a:pt x="21848" y="13341"/>
                  </a:lnTo>
                  <a:lnTo>
                    <a:pt x="21319" y="12029"/>
                  </a:lnTo>
                  <a:close/>
                  <a:moveTo>
                    <a:pt x="9211" y="1620"/>
                  </a:moveTo>
                  <a:cubicBezTo>
                    <a:pt x="9446" y="1620"/>
                    <a:pt x="9499" y="1690"/>
                    <a:pt x="9518" y="1708"/>
                  </a:cubicBezTo>
                  <a:cubicBezTo>
                    <a:pt x="9687" y="1899"/>
                    <a:pt x="9793" y="2533"/>
                    <a:pt x="9560" y="3654"/>
                  </a:cubicBezTo>
                  <a:lnTo>
                    <a:pt x="9370" y="4479"/>
                  </a:lnTo>
                  <a:lnTo>
                    <a:pt x="10215" y="4585"/>
                  </a:lnTo>
                  <a:cubicBezTo>
                    <a:pt x="12077" y="4839"/>
                    <a:pt x="14890" y="5981"/>
                    <a:pt x="17026" y="7948"/>
                  </a:cubicBezTo>
                  <a:lnTo>
                    <a:pt x="17702" y="8561"/>
                  </a:lnTo>
                  <a:lnTo>
                    <a:pt x="18231" y="7821"/>
                  </a:lnTo>
                  <a:cubicBezTo>
                    <a:pt x="19098" y="6531"/>
                    <a:pt x="20029" y="5325"/>
                    <a:pt x="21023" y="4141"/>
                  </a:cubicBezTo>
                  <a:lnTo>
                    <a:pt x="21086" y="4056"/>
                  </a:lnTo>
                  <a:cubicBezTo>
                    <a:pt x="21319" y="3696"/>
                    <a:pt x="21636" y="3400"/>
                    <a:pt x="21996" y="3168"/>
                  </a:cubicBezTo>
                  <a:lnTo>
                    <a:pt x="22059" y="3125"/>
                  </a:lnTo>
                  <a:cubicBezTo>
                    <a:pt x="22207" y="3041"/>
                    <a:pt x="22355" y="2977"/>
                    <a:pt x="22524" y="2914"/>
                  </a:cubicBezTo>
                  <a:cubicBezTo>
                    <a:pt x="22784" y="2828"/>
                    <a:pt x="23055" y="2785"/>
                    <a:pt x="23334" y="2785"/>
                  </a:cubicBezTo>
                  <a:cubicBezTo>
                    <a:pt x="23941" y="2785"/>
                    <a:pt x="24580" y="2988"/>
                    <a:pt x="25189" y="3379"/>
                  </a:cubicBezTo>
                  <a:cubicBezTo>
                    <a:pt x="26204" y="4077"/>
                    <a:pt x="26945" y="5092"/>
                    <a:pt x="27304" y="6256"/>
                  </a:cubicBezTo>
                  <a:cubicBezTo>
                    <a:pt x="28129" y="8709"/>
                    <a:pt x="27325" y="11204"/>
                    <a:pt x="25507" y="11818"/>
                  </a:cubicBezTo>
                  <a:cubicBezTo>
                    <a:pt x="25247" y="11904"/>
                    <a:pt x="24981" y="11947"/>
                    <a:pt x="24712" y="11947"/>
                  </a:cubicBezTo>
                  <a:cubicBezTo>
                    <a:pt x="24520" y="11947"/>
                    <a:pt x="24326" y="11925"/>
                    <a:pt x="24132" y="11881"/>
                  </a:cubicBezTo>
                  <a:lnTo>
                    <a:pt x="24026" y="11860"/>
                  </a:lnTo>
                  <a:lnTo>
                    <a:pt x="21319" y="12029"/>
                  </a:lnTo>
                  <a:lnTo>
                    <a:pt x="22017" y="13150"/>
                  </a:lnTo>
                  <a:cubicBezTo>
                    <a:pt x="22038" y="13171"/>
                    <a:pt x="22038" y="13193"/>
                    <a:pt x="22059" y="13214"/>
                  </a:cubicBezTo>
                  <a:lnTo>
                    <a:pt x="22313" y="13933"/>
                  </a:lnTo>
                  <a:lnTo>
                    <a:pt x="23053" y="13679"/>
                  </a:lnTo>
                  <a:lnTo>
                    <a:pt x="23138" y="13658"/>
                  </a:lnTo>
                  <a:lnTo>
                    <a:pt x="22651" y="15667"/>
                  </a:lnTo>
                  <a:lnTo>
                    <a:pt x="22651" y="15667"/>
                  </a:lnTo>
                  <a:lnTo>
                    <a:pt x="24005" y="14694"/>
                  </a:lnTo>
                  <a:lnTo>
                    <a:pt x="24005" y="14694"/>
                  </a:lnTo>
                  <a:cubicBezTo>
                    <a:pt x="23422" y="15734"/>
                    <a:pt x="22307" y="16365"/>
                    <a:pt x="21124" y="16365"/>
                  </a:cubicBezTo>
                  <a:cubicBezTo>
                    <a:pt x="21104" y="16365"/>
                    <a:pt x="21085" y="16365"/>
                    <a:pt x="21065" y="16365"/>
                  </a:cubicBezTo>
                  <a:cubicBezTo>
                    <a:pt x="20875" y="16365"/>
                    <a:pt x="20684" y="16344"/>
                    <a:pt x="20515" y="16301"/>
                  </a:cubicBezTo>
                  <a:lnTo>
                    <a:pt x="19817" y="16132"/>
                  </a:lnTo>
                  <a:lnTo>
                    <a:pt x="19564" y="16809"/>
                  </a:lnTo>
                  <a:cubicBezTo>
                    <a:pt x="19267" y="17697"/>
                    <a:pt x="18760" y="18501"/>
                    <a:pt x="18125" y="19199"/>
                  </a:cubicBezTo>
                  <a:lnTo>
                    <a:pt x="17660" y="19728"/>
                  </a:lnTo>
                  <a:lnTo>
                    <a:pt x="18104" y="20256"/>
                  </a:lnTo>
                  <a:cubicBezTo>
                    <a:pt x="18210" y="20362"/>
                    <a:pt x="18295" y="20489"/>
                    <a:pt x="18337" y="20616"/>
                  </a:cubicBezTo>
                  <a:cubicBezTo>
                    <a:pt x="18266" y="20646"/>
                    <a:pt x="18126" y="20677"/>
                    <a:pt x="17923" y="20677"/>
                  </a:cubicBezTo>
                  <a:cubicBezTo>
                    <a:pt x="17704" y="20677"/>
                    <a:pt x="17409" y="20641"/>
                    <a:pt x="17047" y="20531"/>
                  </a:cubicBezTo>
                  <a:lnTo>
                    <a:pt x="16708" y="20404"/>
                  </a:lnTo>
                  <a:lnTo>
                    <a:pt x="16391" y="20595"/>
                  </a:lnTo>
                  <a:cubicBezTo>
                    <a:pt x="15355" y="21208"/>
                    <a:pt x="14234" y="21652"/>
                    <a:pt x="13050" y="21927"/>
                  </a:cubicBezTo>
                  <a:cubicBezTo>
                    <a:pt x="12140" y="22139"/>
                    <a:pt x="11188" y="22244"/>
                    <a:pt x="10237" y="22266"/>
                  </a:cubicBezTo>
                  <a:lnTo>
                    <a:pt x="9814" y="22266"/>
                  </a:lnTo>
                  <a:lnTo>
                    <a:pt x="9560" y="22541"/>
                  </a:lnTo>
                  <a:lnTo>
                    <a:pt x="9518" y="22604"/>
                  </a:lnTo>
                  <a:cubicBezTo>
                    <a:pt x="9327" y="22815"/>
                    <a:pt x="9095" y="23006"/>
                    <a:pt x="8820" y="23112"/>
                  </a:cubicBezTo>
                  <a:cubicBezTo>
                    <a:pt x="8820" y="23090"/>
                    <a:pt x="8820" y="23069"/>
                    <a:pt x="8820" y="23048"/>
                  </a:cubicBezTo>
                  <a:lnTo>
                    <a:pt x="9052" y="22244"/>
                  </a:lnTo>
                  <a:lnTo>
                    <a:pt x="8227" y="22075"/>
                  </a:lnTo>
                  <a:cubicBezTo>
                    <a:pt x="7635" y="21927"/>
                    <a:pt x="7064" y="21737"/>
                    <a:pt x="6514" y="21462"/>
                  </a:cubicBezTo>
                  <a:cubicBezTo>
                    <a:pt x="5690" y="21060"/>
                    <a:pt x="4949" y="20489"/>
                    <a:pt x="4378" y="19791"/>
                  </a:cubicBezTo>
                  <a:lnTo>
                    <a:pt x="4230" y="19643"/>
                  </a:lnTo>
                  <a:lnTo>
                    <a:pt x="4040" y="19558"/>
                  </a:lnTo>
                  <a:cubicBezTo>
                    <a:pt x="3596" y="19410"/>
                    <a:pt x="3194" y="19178"/>
                    <a:pt x="2834" y="18903"/>
                  </a:cubicBezTo>
                  <a:lnTo>
                    <a:pt x="2834" y="18903"/>
                  </a:lnTo>
                  <a:lnTo>
                    <a:pt x="3638" y="18924"/>
                  </a:lnTo>
                  <a:lnTo>
                    <a:pt x="3152" y="17782"/>
                  </a:lnTo>
                  <a:cubicBezTo>
                    <a:pt x="2940" y="17274"/>
                    <a:pt x="2771" y="16767"/>
                    <a:pt x="2644" y="16238"/>
                  </a:cubicBezTo>
                  <a:cubicBezTo>
                    <a:pt x="1629" y="11924"/>
                    <a:pt x="4294" y="7186"/>
                    <a:pt x="7339" y="5304"/>
                  </a:cubicBezTo>
                  <a:lnTo>
                    <a:pt x="8270" y="4712"/>
                  </a:lnTo>
                  <a:lnTo>
                    <a:pt x="8693" y="5325"/>
                  </a:lnTo>
                  <a:lnTo>
                    <a:pt x="8693" y="2724"/>
                  </a:lnTo>
                  <a:cubicBezTo>
                    <a:pt x="8693" y="2406"/>
                    <a:pt x="8798" y="1624"/>
                    <a:pt x="9116" y="1624"/>
                  </a:cubicBezTo>
                  <a:cubicBezTo>
                    <a:pt x="9150" y="1622"/>
                    <a:pt x="9182" y="1620"/>
                    <a:pt x="9211" y="1620"/>
                  </a:cubicBezTo>
                  <a:close/>
                  <a:moveTo>
                    <a:pt x="9260" y="0"/>
                  </a:moveTo>
                  <a:cubicBezTo>
                    <a:pt x="9177" y="0"/>
                    <a:pt x="9094" y="6"/>
                    <a:pt x="9010" y="17"/>
                  </a:cubicBezTo>
                  <a:cubicBezTo>
                    <a:pt x="8185" y="59"/>
                    <a:pt x="7656" y="609"/>
                    <a:pt x="7360" y="1307"/>
                  </a:cubicBezTo>
                  <a:cubicBezTo>
                    <a:pt x="7191" y="1243"/>
                    <a:pt x="7022" y="1201"/>
                    <a:pt x="6853" y="1201"/>
                  </a:cubicBezTo>
                  <a:cubicBezTo>
                    <a:pt x="6261" y="1201"/>
                    <a:pt x="5711" y="1497"/>
                    <a:pt x="5372" y="1983"/>
                  </a:cubicBezTo>
                  <a:cubicBezTo>
                    <a:pt x="5055" y="2385"/>
                    <a:pt x="4907" y="2893"/>
                    <a:pt x="4992" y="3400"/>
                  </a:cubicBezTo>
                  <a:cubicBezTo>
                    <a:pt x="5097" y="3845"/>
                    <a:pt x="5309" y="4246"/>
                    <a:pt x="5626" y="4564"/>
                  </a:cubicBezTo>
                  <a:cubicBezTo>
                    <a:pt x="2432" y="7080"/>
                    <a:pt x="0" y="11945"/>
                    <a:pt x="1100" y="16598"/>
                  </a:cubicBezTo>
                  <a:cubicBezTo>
                    <a:pt x="1164" y="16873"/>
                    <a:pt x="1248" y="17169"/>
                    <a:pt x="1333" y="17444"/>
                  </a:cubicBezTo>
                  <a:cubicBezTo>
                    <a:pt x="1100" y="17549"/>
                    <a:pt x="889" y="17740"/>
                    <a:pt x="762" y="17972"/>
                  </a:cubicBezTo>
                  <a:cubicBezTo>
                    <a:pt x="614" y="18268"/>
                    <a:pt x="466" y="18861"/>
                    <a:pt x="1206" y="19580"/>
                  </a:cubicBezTo>
                  <a:cubicBezTo>
                    <a:pt x="1798" y="20172"/>
                    <a:pt x="2517" y="20658"/>
                    <a:pt x="3300" y="20975"/>
                  </a:cubicBezTo>
                  <a:cubicBezTo>
                    <a:pt x="3998" y="21779"/>
                    <a:pt x="4844" y="22414"/>
                    <a:pt x="5795" y="22879"/>
                  </a:cubicBezTo>
                  <a:cubicBezTo>
                    <a:pt x="6261" y="23112"/>
                    <a:pt x="6726" y="23302"/>
                    <a:pt x="7212" y="23429"/>
                  </a:cubicBezTo>
                  <a:cubicBezTo>
                    <a:pt x="7255" y="23788"/>
                    <a:pt x="7424" y="24127"/>
                    <a:pt x="7678" y="24381"/>
                  </a:cubicBezTo>
                  <a:cubicBezTo>
                    <a:pt x="7953" y="24613"/>
                    <a:pt x="8312" y="24740"/>
                    <a:pt x="8672" y="24740"/>
                  </a:cubicBezTo>
                  <a:cubicBezTo>
                    <a:pt x="8883" y="24719"/>
                    <a:pt x="9095" y="24677"/>
                    <a:pt x="9306" y="24613"/>
                  </a:cubicBezTo>
                  <a:cubicBezTo>
                    <a:pt x="9750" y="24444"/>
                    <a:pt x="10152" y="24190"/>
                    <a:pt x="10490" y="23852"/>
                  </a:cubicBezTo>
                  <a:cubicBezTo>
                    <a:pt x="11484" y="23809"/>
                    <a:pt x="12457" y="23683"/>
                    <a:pt x="13409" y="23471"/>
                  </a:cubicBezTo>
                  <a:cubicBezTo>
                    <a:pt x="14615" y="23175"/>
                    <a:pt x="15799" y="22731"/>
                    <a:pt x="16899" y="22139"/>
                  </a:cubicBezTo>
                  <a:cubicBezTo>
                    <a:pt x="17252" y="22228"/>
                    <a:pt x="17591" y="22272"/>
                    <a:pt x="17907" y="22272"/>
                  </a:cubicBezTo>
                  <a:cubicBezTo>
                    <a:pt x="18784" y="22272"/>
                    <a:pt x="19480" y="21936"/>
                    <a:pt x="19775" y="21314"/>
                  </a:cubicBezTo>
                  <a:cubicBezTo>
                    <a:pt x="19987" y="20827"/>
                    <a:pt x="19965" y="20256"/>
                    <a:pt x="19690" y="19812"/>
                  </a:cubicBezTo>
                  <a:cubicBezTo>
                    <a:pt x="20135" y="19241"/>
                    <a:pt x="20515" y="18628"/>
                    <a:pt x="20811" y="17972"/>
                  </a:cubicBezTo>
                  <a:lnTo>
                    <a:pt x="21107" y="17972"/>
                  </a:lnTo>
                  <a:cubicBezTo>
                    <a:pt x="23413" y="17888"/>
                    <a:pt x="25126" y="16598"/>
                    <a:pt x="25930" y="14313"/>
                  </a:cubicBezTo>
                  <a:cubicBezTo>
                    <a:pt x="26056" y="13996"/>
                    <a:pt x="26078" y="13637"/>
                    <a:pt x="25993" y="13319"/>
                  </a:cubicBezTo>
                  <a:lnTo>
                    <a:pt x="26014" y="13319"/>
                  </a:lnTo>
                  <a:cubicBezTo>
                    <a:pt x="28658" y="12431"/>
                    <a:pt x="29906" y="9026"/>
                    <a:pt x="28806" y="5748"/>
                  </a:cubicBezTo>
                  <a:cubicBezTo>
                    <a:pt x="28319" y="4246"/>
                    <a:pt x="27368" y="2956"/>
                    <a:pt x="26078" y="2068"/>
                  </a:cubicBezTo>
                  <a:cubicBezTo>
                    <a:pt x="25201" y="1488"/>
                    <a:pt x="24277" y="1192"/>
                    <a:pt x="23363" y="1192"/>
                  </a:cubicBezTo>
                  <a:cubicBezTo>
                    <a:pt x="22910" y="1192"/>
                    <a:pt x="22459" y="1265"/>
                    <a:pt x="22017" y="1412"/>
                  </a:cubicBezTo>
                  <a:cubicBezTo>
                    <a:pt x="21911" y="1455"/>
                    <a:pt x="21784" y="1497"/>
                    <a:pt x="21678" y="1539"/>
                  </a:cubicBezTo>
                  <a:lnTo>
                    <a:pt x="21594" y="1603"/>
                  </a:lnTo>
                  <a:lnTo>
                    <a:pt x="21488" y="1645"/>
                  </a:lnTo>
                  <a:lnTo>
                    <a:pt x="21298" y="1751"/>
                  </a:lnTo>
                  <a:cubicBezTo>
                    <a:pt x="21255" y="1772"/>
                    <a:pt x="21192" y="1793"/>
                    <a:pt x="21150" y="1835"/>
                  </a:cubicBezTo>
                  <a:cubicBezTo>
                    <a:pt x="20621" y="2174"/>
                    <a:pt x="20156" y="2618"/>
                    <a:pt x="19817" y="3125"/>
                  </a:cubicBezTo>
                  <a:cubicBezTo>
                    <a:pt x="19141" y="3908"/>
                    <a:pt x="18337" y="4944"/>
                    <a:pt x="17427" y="6192"/>
                  </a:cubicBezTo>
                  <a:cubicBezTo>
                    <a:pt x="15630" y="4733"/>
                    <a:pt x="13515" y="3696"/>
                    <a:pt x="11252" y="3168"/>
                  </a:cubicBezTo>
                  <a:cubicBezTo>
                    <a:pt x="11379" y="2047"/>
                    <a:pt x="11210" y="1222"/>
                    <a:pt x="10744" y="672"/>
                  </a:cubicBezTo>
                  <a:cubicBezTo>
                    <a:pt x="10375" y="248"/>
                    <a:pt x="9829" y="0"/>
                    <a:pt x="9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1724419" y="4008531"/>
              <a:ext cx="478352" cy="302169"/>
            </a:xfrm>
            <a:custGeom>
              <a:avLst/>
              <a:gdLst/>
              <a:ahLst/>
              <a:cxnLst/>
              <a:rect l="l" t="t" r="r" b="b"/>
              <a:pathLst>
                <a:path w="7290" h="4605" extrusionOk="0">
                  <a:moveTo>
                    <a:pt x="4120" y="0"/>
                  </a:moveTo>
                  <a:cubicBezTo>
                    <a:pt x="3949" y="0"/>
                    <a:pt x="3736" y="57"/>
                    <a:pt x="3472" y="203"/>
                  </a:cubicBezTo>
                  <a:cubicBezTo>
                    <a:pt x="2876" y="524"/>
                    <a:pt x="2343" y="752"/>
                    <a:pt x="1876" y="752"/>
                  </a:cubicBezTo>
                  <a:cubicBezTo>
                    <a:pt x="1449" y="752"/>
                    <a:pt x="1078" y="561"/>
                    <a:pt x="765" y="76"/>
                  </a:cubicBezTo>
                  <a:lnTo>
                    <a:pt x="765" y="76"/>
                  </a:lnTo>
                  <a:cubicBezTo>
                    <a:pt x="765" y="76"/>
                    <a:pt x="0" y="4604"/>
                    <a:pt x="3070" y="4604"/>
                  </a:cubicBezTo>
                  <a:cubicBezTo>
                    <a:pt x="3105" y="4604"/>
                    <a:pt x="3140" y="4603"/>
                    <a:pt x="3176" y="4602"/>
                  </a:cubicBezTo>
                  <a:cubicBezTo>
                    <a:pt x="5651" y="4518"/>
                    <a:pt x="6708" y="2847"/>
                    <a:pt x="7152" y="1557"/>
                  </a:cubicBezTo>
                  <a:cubicBezTo>
                    <a:pt x="7290" y="1164"/>
                    <a:pt x="7209" y="1029"/>
                    <a:pt x="7031" y="1029"/>
                  </a:cubicBezTo>
                  <a:cubicBezTo>
                    <a:pt x="6634" y="1029"/>
                    <a:pt x="5757" y="1705"/>
                    <a:pt x="5757" y="1705"/>
                  </a:cubicBezTo>
                  <a:cubicBezTo>
                    <a:pt x="5757" y="1705"/>
                    <a:pt x="6280" y="478"/>
                    <a:pt x="5440" y="478"/>
                  </a:cubicBezTo>
                  <a:cubicBezTo>
                    <a:pt x="5281" y="478"/>
                    <a:pt x="5074" y="522"/>
                    <a:pt x="4805" y="626"/>
                  </a:cubicBezTo>
                  <a:cubicBezTo>
                    <a:pt x="4805" y="626"/>
                    <a:pt x="4692" y="0"/>
                    <a:pt x="4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1913394" y="4049607"/>
              <a:ext cx="126314" cy="69423"/>
            </a:xfrm>
            <a:custGeom>
              <a:avLst/>
              <a:gdLst/>
              <a:ahLst/>
              <a:cxnLst/>
              <a:rect l="l" t="t" r="r" b="b"/>
              <a:pathLst>
                <a:path w="1925" h="1058" extrusionOk="0">
                  <a:moveTo>
                    <a:pt x="1925" y="0"/>
                  </a:moveTo>
                  <a:lnTo>
                    <a:pt x="0" y="1058"/>
                  </a:lnTo>
                  <a:cubicBezTo>
                    <a:pt x="740" y="952"/>
                    <a:pt x="1438" y="571"/>
                    <a:pt x="1925" y="0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1901321" y="4040683"/>
              <a:ext cx="148099" cy="86746"/>
            </a:xfrm>
            <a:custGeom>
              <a:avLst/>
              <a:gdLst/>
              <a:ahLst/>
              <a:cxnLst/>
              <a:rect l="l" t="t" r="r" b="b"/>
              <a:pathLst>
                <a:path w="2257" h="1322" extrusionOk="0">
                  <a:moveTo>
                    <a:pt x="2110" y="1"/>
                  </a:moveTo>
                  <a:cubicBezTo>
                    <a:pt x="2077" y="1"/>
                    <a:pt x="2047" y="17"/>
                    <a:pt x="2024" y="52"/>
                  </a:cubicBezTo>
                  <a:cubicBezTo>
                    <a:pt x="1538" y="601"/>
                    <a:pt x="882" y="961"/>
                    <a:pt x="163" y="1067"/>
                  </a:cubicBezTo>
                  <a:cubicBezTo>
                    <a:pt x="0" y="1067"/>
                    <a:pt x="14" y="1322"/>
                    <a:pt x="166" y="1322"/>
                  </a:cubicBezTo>
                  <a:cubicBezTo>
                    <a:pt x="172" y="1322"/>
                    <a:pt x="178" y="1321"/>
                    <a:pt x="184" y="1321"/>
                  </a:cubicBezTo>
                  <a:lnTo>
                    <a:pt x="205" y="1299"/>
                  </a:lnTo>
                  <a:cubicBezTo>
                    <a:pt x="988" y="1194"/>
                    <a:pt x="1707" y="813"/>
                    <a:pt x="2215" y="200"/>
                  </a:cubicBezTo>
                  <a:cubicBezTo>
                    <a:pt x="2257" y="136"/>
                    <a:pt x="2257" y="73"/>
                    <a:pt x="2193" y="30"/>
                  </a:cubicBezTo>
                  <a:cubicBezTo>
                    <a:pt x="2165" y="11"/>
                    <a:pt x="2136" y="1"/>
                    <a:pt x="21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1975796" y="4120341"/>
              <a:ext cx="126379" cy="69489"/>
            </a:xfrm>
            <a:custGeom>
              <a:avLst/>
              <a:gdLst/>
              <a:ahLst/>
              <a:cxnLst/>
              <a:rect l="l" t="t" r="r" b="b"/>
              <a:pathLst>
                <a:path w="1926" h="1059" extrusionOk="0">
                  <a:moveTo>
                    <a:pt x="1926" y="1"/>
                  </a:moveTo>
                  <a:lnTo>
                    <a:pt x="1" y="1058"/>
                  </a:lnTo>
                  <a:cubicBezTo>
                    <a:pt x="741" y="953"/>
                    <a:pt x="1439" y="593"/>
                    <a:pt x="1926" y="1"/>
                  </a:cubicBezTo>
                  <a:close/>
                </a:path>
              </a:pathLst>
            </a:custGeom>
            <a:solidFill>
              <a:srgbClr val="FDF9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1962410" y="4111024"/>
              <a:ext cx="151708" cy="87206"/>
            </a:xfrm>
            <a:custGeom>
              <a:avLst/>
              <a:gdLst/>
              <a:ahLst/>
              <a:cxnLst/>
              <a:rect l="l" t="t" r="r" b="b"/>
              <a:pathLst>
                <a:path w="2312" h="1329" extrusionOk="0">
                  <a:moveTo>
                    <a:pt x="2127" y="1"/>
                  </a:moveTo>
                  <a:cubicBezTo>
                    <a:pt x="2090" y="1"/>
                    <a:pt x="2053" y="17"/>
                    <a:pt x="2024" y="58"/>
                  </a:cubicBezTo>
                  <a:cubicBezTo>
                    <a:pt x="1537" y="608"/>
                    <a:pt x="882" y="968"/>
                    <a:pt x="184" y="1073"/>
                  </a:cubicBezTo>
                  <a:cubicBezTo>
                    <a:pt x="0" y="1073"/>
                    <a:pt x="13" y="1328"/>
                    <a:pt x="166" y="1328"/>
                  </a:cubicBezTo>
                  <a:cubicBezTo>
                    <a:pt x="171" y="1328"/>
                    <a:pt x="178" y="1328"/>
                    <a:pt x="184" y="1327"/>
                  </a:cubicBezTo>
                  <a:lnTo>
                    <a:pt x="205" y="1306"/>
                  </a:lnTo>
                  <a:cubicBezTo>
                    <a:pt x="987" y="1200"/>
                    <a:pt x="1707" y="820"/>
                    <a:pt x="2235" y="206"/>
                  </a:cubicBezTo>
                  <a:cubicBezTo>
                    <a:pt x="2312" y="114"/>
                    <a:pt x="2222" y="1"/>
                    <a:pt x="21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1738526" y="4000591"/>
              <a:ext cx="477433" cy="318376"/>
            </a:xfrm>
            <a:custGeom>
              <a:avLst/>
              <a:gdLst/>
              <a:ahLst/>
              <a:cxnLst/>
              <a:rect l="l" t="t" r="r" b="b"/>
              <a:pathLst>
                <a:path w="7276" h="4852" extrusionOk="0">
                  <a:moveTo>
                    <a:pt x="3901" y="0"/>
                  </a:moveTo>
                  <a:cubicBezTo>
                    <a:pt x="3696" y="0"/>
                    <a:pt x="3462" y="71"/>
                    <a:pt x="3194" y="218"/>
                  </a:cubicBezTo>
                  <a:cubicBezTo>
                    <a:pt x="3130" y="240"/>
                    <a:pt x="3109" y="324"/>
                    <a:pt x="3152" y="388"/>
                  </a:cubicBezTo>
                  <a:cubicBezTo>
                    <a:pt x="3165" y="429"/>
                    <a:pt x="3205" y="452"/>
                    <a:pt x="3249" y="452"/>
                  </a:cubicBezTo>
                  <a:cubicBezTo>
                    <a:pt x="3273" y="452"/>
                    <a:pt x="3298" y="445"/>
                    <a:pt x="3321" y="430"/>
                  </a:cubicBezTo>
                  <a:cubicBezTo>
                    <a:pt x="3476" y="317"/>
                    <a:pt x="3659" y="261"/>
                    <a:pt x="3846" y="261"/>
                  </a:cubicBezTo>
                  <a:cubicBezTo>
                    <a:pt x="3939" y="261"/>
                    <a:pt x="4033" y="275"/>
                    <a:pt x="4125" y="303"/>
                  </a:cubicBezTo>
                  <a:cubicBezTo>
                    <a:pt x="4315" y="409"/>
                    <a:pt x="4421" y="578"/>
                    <a:pt x="4463" y="789"/>
                  </a:cubicBezTo>
                  <a:cubicBezTo>
                    <a:pt x="4484" y="811"/>
                    <a:pt x="4505" y="853"/>
                    <a:pt x="4526" y="874"/>
                  </a:cubicBezTo>
                  <a:cubicBezTo>
                    <a:pt x="4548" y="885"/>
                    <a:pt x="4569" y="890"/>
                    <a:pt x="4587" y="890"/>
                  </a:cubicBezTo>
                  <a:cubicBezTo>
                    <a:pt x="4606" y="890"/>
                    <a:pt x="4622" y="885"/>
                    <a:pt x="4632" y="874"/>
                  </a:cubicBezTo>
                  <a:cubicBezTo>
                    <a:pt x="4874" y="777"/>
                    <a:pt x="5081" y="729"/>
                    <a:pt x="5238" y="729"/>
                  </a:cubicBezTo>
                  <a:cubicBezTo>
                    <a:pt x="5356" y="729"/>
                    <a:pt x="5445" y="756"/>
                    <a:pt x="5499" y="811"/>
                  </a:cubicBezTo>
                  <a:cubicBezTo>
                    <a:pt x="5690" y="1022"/>
                    <a:pt x="5499" y="1593"/>
                    <a:pt x="5415" y="1784"/>
                  </a:cubicBezTo>
                  <a:cubicBezTo>
                    <a:pt x="5393" y="1826"/>
                    <a:pt x="5415" y="1889"/>
                    <a:pt x="5457" y="1932"/>
                  </a:cubicBezTo>
                  <a:cubicBezTo>
                    <a:pt x="5478" y="1953"/>
                    <a:pt x="5505" y="1963"/>
                    <a:pt x="5534" y="1963"/>
                  </a:cubicBezTo>
                  <a:cubicBezTo>
                    <a:pt x="5563" y="1963"/>
                    <a:pt x="5594" y="1953"/>
                    <a:pt x="5626" y="1932"/>
                  </a:cubicBezTo>
                  <a:cubicBezTo>
                    <a:pt x="6094" y="1557"/>
                    <a:pt x="6611" y="1283"/>
                    <a:pt x="6812" y="1283"/>
                  </a:cubicBezTo>
                  <a:cubicBezTo>
                    <a:pt x="6838" y="1283"/>
                    <a:pt x="6859" y="1287"/>
                    <a:pt x="6874" y="1297"/>
                  </a:cubicBezTo>
                  <a:cubicBezTo>
                    <a:pt x="6874" y="1297"/>
                    <a:pt x="6916" y="1382"/>
                    <a:pt x="6810" y="1635"/>
                  </a:cubicBezTo>
                  <a:cubicBezTo>
                    <a:pt x="6366" y="2947"/>
                    <a:pt x="5330" y="4512"/>
                    <a:pt x="2961" y="4596"/>
                  </a:cubicBezTo>
                  <a:cubicBezTo>
                    <a:pt x="2899" y="4603"/>
                    <a:pt x="2836" y="4606"/>
                    <a:pt x="2774" y="4606"/>
                  </a:cubicBezTo>
                  <a:cubicBezTo>
                    <a:pt x="2225" y="4606"/>
                    <a:pt x="1691" y="4361"/>
                    <a:pt x="1312" y="3962"/>
                  </a:cubicBezTo>
                  <a:cubicBezTo>
                    <a:pt x="254" y="2756"/>
                    <a:pt x="677" y="240"/>
                    <a:pt x="677" y="218"/>
                  </a:cubicBezTo>
                  <a:cubicBezTo>
                    <a:pt x="712" y="113"/>
                    <a:pt x="637" y="53"/>
                    <a:pt x="559" y="53"/>
                  </a:cubicBezTo>
                  <a:cubicBezTo>
                    <a:pt x="497" y="53"/>
                    <a:pt x="433" y="91"/>
                    <a:pt x="423" y="176"/>
                  </a:cubicBezTo>
                  <a:cubicBezTo>
                    <a:pt x="402" y="282"/>
                    <a:pt x="0" y="2820"/>
                    <a:pt x="1121" y="4110"/>
                  </a:cubicBezTo>
                  <a:cubicBezTo>
                    <a:pt x="1548" y="4598"/>
                    <a:pt x="2151" y="4851"/>
                    <a:pt x="2780" y="4851"/>
                  </a:cubicBezTo>
                  <a:cubicBezTo>
                    <a:pt x="2805" y="4851"/>
                    <a:pt x="2830" y="4851"/>
                    <a:pt x="2856" y="4850"/>
                  </a:cubicBezTo>
                  <a:lnTo>
                    <a:pt x="2961" y="4850"/>
                  </a:lnTo>
                  <a:cubicBezTo>
                    <a:pt x="5478" y="4766"/>
                    <a:pt x="6578" y="3116"/>
                    <a:pt x="7064" y="1741"/>
                  </a:cubicBezTo>
                  <a:cubicBezTo>
                    <a:pt x="7107" y="1614"/>
                    <a:pt x="7276" y="1276"/>
                    <a:pt x="7022" y="1086"/>
                  </a:cubicBezTo>
                  <a:cubicBezTo>
                    <a:pt x="6964" y="1045"/>
                    <a:pt x="6894" y="1028"/>
                    <a:pt x="6815" y="1028"/>
                  </a:cubicBezTo>
                  <a:cubicBezTo>
                    <a:pt x="6521" y="1028"/>
                    <a:pt x="6108" y="1275"/>
                    <a:pt x="5774" y="1509"/>
                  </a:cubicBezTo>
                  <a:cubicBezTo>
                    <a:pt x="5859" y="1212"/>
                    <a:pt x="5859" y="853"/>
                    <a:pt x="5668" y="641"/>
                  </a:cubicBezTo>
                  <a:cubicBezTo>
                    <a:pt x="5565" y="538"/>
                    <a:pt x="5424" y="484"/>
                    <a:pt x="5238" y="484"/>
                  </a:cubicBezTo>
                  <a:cubicBezTo>
                    <a:pt x="5083" y="484"/>
                    <a:pt x="4896" y="522"/>
                    <a:pt x="4674" y="599"/>
                  </a:cubicBezTo>
                  <a:cubicBezTo>
                    <a:pt x="4611" y="367"/>
                    <a:pt x="4442" y="176"/>
                    <a:pt x="4230" y="70"/>
                  </a:cubicBezTo>
                  <a:cubicBezTo>
                    <a:pt x="4129" y="24"/>
                    <a:pt x="4020" y="0"/>
                    <a:pt x="3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1485968" y="4396061"/>
              <a:ext cx="334518" cy="204989"/>
            </a:xfrm>
            <a:custGeom>
              <a:avLst/>
              <a:gdLst/>
              <a:ahLst/>
              <a:cxnLst/>
              <a:rect l="l" t="t" r="r" b="b"/>
              <a:pathLst>
                <a:path w="5098" h="3124" extrusionOk="0">
                  <a:moveTo>
                    <a:pt x="1457" y="0"/>
                  </a:moveTo>
                  <a:cubicBezTo>
                    <a:pt x="901" y="0"/>
                    <a:pt x="466" y="176"/>
                    <a:pt x="296" y="515"/>
                  </a:cubicBezTo>
                  <a:cubicBezTo>
                    <a:pt x="0" y="1150"/>
                    <a:pt x="762" y="2144"/>
                    <a:pt x="2009" y="2715"/>
                  </a:cubicBezTo>
                  <a:cubicBezTo>
                    <a:pt x="2590" y="2990"/>
                    <a:pt x="3171" y="3124"/>
                    <a:pt x="3656" y="3124"/>
                  </a:cubicBezTo>
                  <a:cubicBezTo>
                    <a:pt x="4213" y="3124"/>
                    <a:pt x="4643" y="2948"/>
                    <a:pt x="4801" y="2609"/>
                  </a:cubicBezTo>
                  <a:cubicBezTo>
                    <a:pt x="5097" y="1974"/>
                    <a:pt x="4336" y="980"/>
                    <a:pt x="3088" y="409"/>
                  </a:cubicBezTo>
                  <a:cubicBezTo>
                    <a:pt x="2517" y="134"/>
                    <a:pt x="1941" y="0"/>
                    <a:pt x="1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596406" y="3448822"/>
              <a:ext cx="1371209" cy="1244567"/>
            </a:xfrm>
            <a:custGeom>
              <a:avLst/>
              <a:gdLst/>
              <a:ahLst/>
              <a:cxnLst/>
              <a:rect l="l" t="t" r="r" b="b"/>
              <a:pathLst>
                <a:path w="20897" h="18967" extrusionOk="0">
                  <a:moveTo>
                    <a:pt x="8830" y="0"/>
                  </a:moveTo>
                  <a:cubicBezTo>
                    <a:pt x="8533" y="0"/>
                    <a:pt x="8266" y="28"/>
                    <a:pt x="8037" y="83"/>
                  </a:cubicBezTo>
                  <a:cubicBezTo>
                    <a:pt x="4442" y="908"/>
                    <a:pt x="0" y="6787"/>
                    <a:pt x="1333" y="12434"/>
                  </a:cubicBezTo>
                  <a:cubicBezTo>
                    <a:pt x="2401" y="16978"/>
                    <a:pt x="5671" y="18967"/>
                    <a:pt x="9530" y="18967"/>
                  </a:cubicBezTo>
                  <a:cubicBezTo>
                    <a:pt x="10485" y="18967"/>
                    <a:pt x="11476" y="18845"/>
                    <a:pt x="12479" y="18610"/>
                  </a:cubicBezTo>
                  <a:cubicBezTo>
                    <a:pt x="17512" y="17426"/>
                    <a:pt x="20896" y="13788"/>
                    <a:pt x="19585" y="8141"/>
                  </a:cubicBezTo>
                  <a:cubicBezTo>
                    <a:pt x="18369" y="2987"/>
                    <a:pt x="11938" y="0"/>
                    <a:pt x="8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1213923" y="3890815"/>
              <a:ext cx="285961" cy="185763"/>
            </a:xfrm>
            <a:custGeom>
              <a:avLst/>
              <a:gdLst/>
              <a:ahLst/>
              <a:cxnLst/>
              <a:rect l="l" t="t" r="r" b="b"/>
              <a:pathLst>
                <a:path w="4358" h="2831" extrusionOk="0">
                  <a:moveTo>
                    <a:pt x="1846" y="0"/>
                  </a:moveTo>
                  <a:cubicBezTo>
                    <a:pt x="1464" y="0"/>
                    <a:pt x="1270" y="178"/>
                    <a:pt x="1270" y="178"/>
                  </a:cubicBezTo>
                  <a:cubicBezTo>
                    <a:pt x="508" y="792"/>
                    <a:pt x="1" y="2124"/>
                    <a:pt x="910" y="2632"/>
                  </a:cubicBezTo>
                  <a:cubicBezTo>
                    <a:pt x="1168" y="2773"/>
                    <a:pt x="1458" y="2830"/>
                    <a:pt x="1756" y="2830"/>
                  </a:cubicBezTo>
                  <a:cubicBezTo>
                    <a:pt x="2484" y="2830"/>
                    <a:pt x="3258" y="2488"/>
                    <a:pt x="3723" y="2188"/>
                  </a:cubicBezTo>
                  <a:cubicBezTo>
                    <a:pt x="4358" y="1743"/>
                    <a:pt x="3850" y="982"/>
                    <a:pt x="2835" y="326"/>
                  </a:cubicBezTo>
                  <a:cubicBezTo>
                    <a:pt x="2426" y="76"/>
                    <a:pt x="2096" y="0"/>
                    <a:pt x="1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879475" y="3243049"/>
              <a:ext cx="432222" cy="293113"/>
            </a:xfrm>
            <a:custGeom>
              <a:avLst/>
              <a:gdLst/>
              <a:ahLst/>
              <a:cxnLst/>
              <a:rect l="l" t="t" r="r" b="b"/>
              <a:pathLst>
                <a:path w="6587" h="4467" extrusionOk="0">
                  <a:moveTo>
                    <a:pt x="4160" y="1"/>
                  </a:moveTo>
                  <a:cubicBezTo>
                    <a:pt x="4122" y="1"/>
                    <a:pt x="4082" y="2"/>
                    <a:pt x="4040" y="4"/>
                  </a:cubicBezTo>
                  <a:cubicBezTo>
                    <a:pt x="2835" y="89"/>
                    <a:pt x="2856" y="1908"/>
                    <a:pt x="2856" y="1908"/>
                  </a:cubicBezTo>
                  <a:cubicBezTo>
                    <a:pt x="2856" y="1908"/>
                    <a:pt x="2372" y="1203"/>
                    <a:pt x="1768" y="1203"/>
                  </a:cubicBezTo>
                  <a:cubicBezTo>
                    <a:pt x="1515" y="1203"/>
                    <a:pt x="1242" y="1326"/>
                    <a:pt x="974" y="1675"/>
                  </a:cubicBezTo>
                  <a:cubicBezTo>
                    <a:pt x="1" y="2923"/>
                    <a:pt x="2285" y="4023"/>
                    <a:pt x="2285" y="4023"/>
                  </a:cubicBezTo>
                  <a:cubicBezTo>
                    <a:pt x="2285" y="4023"/>
                    <a:pt x="2690" y="3777"/>
                    <a:pt x="3274" y="3777"/>
                  </a:cubicBezTo>
                  <a:cubicBezTo>
                    <a:pt x="3732" y="3777"/>
                    <a:pt x="4298" y="3928"/>
                    <a:pt x="4865" y="4467"/>
                  </a:cubicBezTo>
                  <a:cubicBezTo>
                    <a:pt x="4865" y="4467"/>
                    <a:pt x="6586" y="1"/>
                    <a:pt x="41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633020" y="4118963"/>
              <a:ext cx="618445" cy="412997"/>
            </a:xfrm>
            <a:custGeom>
              <a:avLst/>
              <a:gdLst/>
              <a:ahLst/>
              <a:cxnLst/>
              <a:rect l="l" t="t" r="r" b="b"/>
              <a:pathLst>
                <a:path w="9425" h="6294" extrusionOk="0">
                  <a:moveTo>
                    <a:pt x="6253" y="1"/>
                  </a:moveTo>
                  <a:cubicBezTo>
                    <a:pt x="6136" y="1248"/>
                    <a:pt x="5211" y="1507"/>
                    <a:pt x="3924" y="1507"/>
                  </a:cubicBezTo>
                  <a:cubicBezTo>
                    <a:pt x="3815" y="1507"/>
                    <a:pt x="3702" y="1506"/>
                    <a:pt x="3588" y="1502"/>
                  </a:cubicBezTo>
                  <a:cubicBezTo>
                    <a:pt x="3562" y="1502"/>
                    <a:pt x="3536" y="1501"/>
                    <a:pt x="3511" y="1501"/>
                  </a:cubicBezTo>
                  <a:cubicBezTo>
                    <a:pt x="2140" y="1501"/>
                    <a:pt x="2467" y="2623"/>
                    <a:pt x="2467" y="2623"/>
                  </a:cubicBezTo>
                  <a:cubicBezTo>
                    <a:pt x="415" y="2835"/>
                    <a:pt x="2065" y="4188"/>
                    <a:pt x="2065" y="4188"/>
                  </a:cubicBezTo>
                  <a:cubicBezTo>
                    <a:pt x="2065" y="4188"/>
                    <a:pt x="1468" y="4077"/>
                    <a:pt x="969" y="4077"/>
                  </a:cubicBezTo>
                  <a:cubicBezTo>
                    <a:pt x="427" y="4077"/>
                    <a:pt x="1" y="4208"/>
                    <a:pt x="584" y="4759"/>
                  </a:cubicBezTo>
                  <a:cubicBezTo>
                    <a:pt x="1355" y="5501"/>
                    <a:pt x="2521" y="6294"/>
                    <a:pt x="4024" y="6294"/>
                  </a:cubicBezTo>
                  <a:cubicBezTo>
                    <a:pt x="4665" y="6294"/>
                    <a:pt x="5367" y="6150"/>
                    <a:pt x="6126" y="5796"/>
                  </a:cubicBezTo>
                  <a:cubicBezTo>
                    <a:pt x="9425" y="4252"/>
                    <a:pt x="6253" y="1"/>
                    <a:pt x="6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782363" y="4280839"/>
              <a:ext cx="186026" cy="36811"/>
            </a:xfrm>
            <a:custGeom>
              <a:avLst/>
              <a:gdLst/>
              <a:ahLst/>
              <a:cxnLst/>
              <a:rect l="l" t="t" r="r" b="b"/>
              <a:pathLst>
                <a:path w="2835" h="561" extrusionOk="0">
                  <a:moveTo>
                    <a:pt x="195" y="1"/>
                  </a:moveTo>
                  <a:cubicBezTo>
                    <a:pt x="133" y="1"/>
                    <a:pt x="80" y="28"/>
                    <a:pt x="64" y="93"/>
                  </a:cubicBezTo>
                  <a:cubicBezTo>
                    <a:pt x="0" y="156"/>
                    <a:pt x="22" y="262"/>
                    <a:pt x="106" y="304"/>
                  </a:cubicBezTo>
                  <a:cubicBezTo>
                    <a:pt x="512" y="459"/>
                    <a:pt x="937" y="561"/>
                    <a:pt x="1378" y="561"/>
                  </a:cubicBezTo>
                  <a:cubicBezTo>
                    <a:pt x="1419" y="561"/>
                    <a:pt x="1461" y="560"/>
                    <a:pt x="1502" y="558"/>
                  </a:cubicBezTo>
                  <a:cubicBezTo>
                    <a:pt x="1904" y="558"/>
                    <a:pt x="2327" y="495"/>
                    <a:pt x="2708" y="347"/>
                  </a:cubicBezTo>
                  <a:cubicBezTo>
                    <a:pt x="2792" y="325"/>
                    <a:pt x="2834" y="241"/>
                    <a:pt x="2813" y="177"/>
                  </a:cubicBezTo>
                  <a:cubicBezTo>
                    <a:pt x="2782" y="115"/>
                    <a:pt x="2740" y="76"/>
                    <a:pt x="2686" y="76"/>
                  </a:cubicBezTo>
                  <a:cubicBezTo>
                    <a:pt x="2667" y="76"/>
                    <a:pt x="2646" y="81"/>
                    <a:pt x="2623" y="93"/>
                  </a:cubicBezTo>
                  <a:cubicBezTo>
                    <a:pt x="2268" y="208"/>
                    <a:pt x="1900" y="266"/>
                    <a:pt x="1535" y="266"/>
                  </a:cubicBezTo>
                  <a:cubicBezTo>
                    <a:pt x="1095" y="266"/>
                    <a:pt x="659" y="181"/>
                    <a:pt x="254" y="8"/>
                  </a:cubicBezTo>
                  <a:cubicBezTo>
                    <a:pt x="234" y="3"/>
                    <a:pt x="214" y="1"/>
                    <a:pt x="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757363" y="4385419"/>
              <a:ext cx="184648" cy="34974"/>
            </a:xfrm>
            <a:custGeom>
              <a:avLst/>
              <a:gdLst/>
              <a:ahLst/>
              <a:cxnLst/>
              <a:rect l="l" t="t" r="r" b="b"/>
              <a:pathLst>
                <a:path w="2814" h="533" extrusionOk="0">
                  <a:moveTo>
                    <a:pt x="151" y="0"/>
                  </a:moveTo>
                  <a:cubicBezTo>
                    <a:pt x="99" y="0"/>
                    <a:pt x="57" y="29"/>
                    <a:pt x="43" y="85"/>
                  </a:cubicBezTo>
                  <a:cubicBezTo>
                    <a:pt x="1" y="148"/>
                    <a:pt x="22" y="233"/>
                    <a:pt x="106" y="275"/>
                  </a:cubicBezTo>
                  <a:cubicBezTo>
                    <a:pt x="487" y="447"/>
                    <a:pt x="902" y="532"/>
                    <a:pt x="1336" y="532"/>
                  </a:cubicBezTo>
                  <a:cubicBezTo>
                    <a:pt x="1384" y="532"/>
                    <a:pt x="1433" y="531"/>
                    <a:pt x="1481" y="529"/>
                  </a:cubicBezTo>
                  <a:cubicBezTo>
                    <a:pt x="1883" y="529"/>
                    <a:pt x="2306" y="466"/>
                    <a:pt x="2687" y="360"/>
                  </a:cubicBezTo>
                  <a:cubicBezTo>
                    <a:pt x="2771" y="318"/>
                    <a:pt x="2814" y="254"/>
                    <a:pt x="2792" y="170"/>
                  </a:cubicBezTo>
                  <a:cubicBezTo>
                    <a:pt x="2775" y="117"/>
                    <a:pt x="2715" y="79"/>
                    <a:pt x="2647" y="79"/>
                  </a:cubicBezTo>
                  <a:cubicBezTo>
                    <a:pt x="2632" y="79"/>
                    <a:pt x="2617" y="81"/>
                    <a:pt x="2602" y="85"/>
                  </a:cubicBezTo>
                  <a:cubicBezTo>
                    <a:pt x="2241" y="202"/>
                    <a:pt x="1871" y="261"/>
                    <a:pt x="1502" y="261"/>
                  </a:cubicBezTo>
                  <a:cubicBezTo>
                    <a:pt x="1072" y="261"/>
                    <a:pt x="643" y="181"/>
                    <a:pt x="233" y="21"/>
                  </a:cubicBezTo>
                  <a:cubicBezTo>
                    <a:pt x="205" y="7"/>
                    <a:pt x="177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636629" y="4110564"/>
              <a:ext cx="531567" cy="430385"/>
            </a:xfrm>
            <a:custGeom>
              <a:avLst/>
              <a:gdLst/>
              <a:ahLst/>
              <a:cxnLst/>
              <a:rect l="l" t="t" r="r" b="b"/>
              <a:pathLst>
                <a:path w="8101" h="6559" extrusionOk="0">
                  <a:moveTo>
                    <a:pt x="6185" y="1"/>
                  </a:moveTo>
                  <a:cubicBezTo>
                    <a:pt x="6161" y="1"/>
                    <a:pt x="6135" y="8"/>
                    <a:pt x="6113" y="23"/>
                  </a:cubicBezTo>
                  <a:cubicBezTo>
                    <a:pt x="6049" y="86"/>
                    <a:pt x="6028" y="171"/>
                    <a:pt x="6071" y="234"/>
                  </a:cubicBezTo>
                  <a:cubicBezTo>
                    <a:pt x="6092" y="256"/>
                    <a:pt x="7784" y="2582"/>
                    <a:pt x="7340" y="4337"/>
                  </a:cubicBezTo>
                  <a:cubicBezTo>
                    <a:pt x="7149" y="5014"/>
                    <a:pt x="6663" y="5564"/>
                    <a:pt x="6007" y="5818"/>
                  </a:cubicBezTo>
                  <a:cubicBezTo>
                    <a:pt x="5272" y="6160"/>
                    <a:pt x="4588" y="6301"/>
                    <a:pt x="3960" y="6301"/>
                  </a:cubicBezTo>
                  <a:cubicBezTo>
                    <a:pt x="2530" y="6301"/>
                    <a:pt x="1393" y="5567"/>
                    <a:pt x="614" y="4803"/>
                  </a:cubicBezTo>
                  <a:cubicBezTo>
                    <a:pt x="381" y="4591"/>
                    <a:pt x="381" y="4485"/>
                    <a:pt x="381" y="4485"/>
                  </a:cubicBezTo>
                  <a:cubicBezTo>
                    <a:pt x="422" y="4404"/>
                    <a:pt x="621" y="4366"/>
                    <a:pt x="900" y="4366"/>
                  </a:cubicBezTo>
                  <a:cubicBezTo>
                    <a:pt x="1197" y="4366"/>
                    <a:pt x="1585" y="4409"/>
                    <a:pt x="1968" y="4485"/>
                  </a:cubicBezTo>
                  <a:cubicBezTo>
                    <a:pt x="1988" y="4492"/>
                    <a:pt x="2008" y="4495"/>
                    <a:pt x="2027" y="4495"/>
                  </a:cubicBezTo>
                  <a:cubicBezTo>
                    <a:pt x="2178" y="4495"/>
                    <a:pt x="2245" y="4286"/>
                    <a:pt x="2095" y="4210"/>
                  </a:cubicBezTo>
                  <a:cubicBezTo>
                    <a:pt x="1925" y="4062"/>
                    <a:pt x="1439" y="3576"/>
                    <a:pt x="1523" y="3280"/>
                  </a:cubicBezTo>
                  <a:cubicBezTo>
                    <a:pt x="1587" y="3090"/>
                    <a:pt x="1904" y="2942"/>
                    <a:pt x="2412" y="2899"/>
                  </a:cubicBezTo>
                  <a:cubicBezTo>
                    <a:pt x="2454" y="2878"/>
                    <a:pt x="2496" y="2857"/>
                    <a:pt x="2518" y="2836"/>
                  </a:cubicBezTo>
                  <a:cubicBezTo>
                    <a:pt x="2539" y="2793"/>
                    <a:pt x="2560" y="2751"/>
                    <a:pt x="2539" y="2709"/>
                  </a:cubicBezTo>
                  <a:cubicBezTo>
                    <a:pt x="2475" y="2497"/>
                    <a:pt x="2518" y="2244"/>
                    <a:pt x="2644" y="2053"/>
                  </a:cubicBezTo>
                  <a:cubicBezTo>
                    <a:pt x="2792" y="1863"/>
                    <a:pt x="3089" y="1778"/>
                    <a:pt x="3533" y="1778"/>
                  </a:cubicBezTo>
                  <a:cubicBezTo>
                    <a:pt x="3596" y="1778"/>
                    <a:pt x="3660" y="1715"/>
                    <a:pt x="3681" y="1630"/>
                  </a:cubicBezTo>
                  <a:cubicBezTo>
                    <a:pt x="3681" y="1546"/>
                    <a:pt x="3617" y="1482"/>
                    <a:pt x="3533" y="1482"/>
                  </a:cubicBezTo>
                  <a:cubicBezTo>
                    <a:pt x="3004" y="1482"/>
                    <a:pt x="2623" y="1609"/>
                    <a:pt x="2412" y="1884"/>
                  </a:cubicBezTo>
                  <a:cubicBezTo>
                    <a:pt x="2264" y="2096"/>
                    <a:pt x="2200" y="2370"/>
                    <a:pt x="2243" y="2624"/>
                  </a:cubicBezTo>
                  <a:cubicBezTo>
                    <a:pt x="1672" y="2709"/>
                    <a:pt x="1354" y="2878"/>
                    <a:pt x="1249" y="3195"/>
                  </a:cubicBezTo>
                  <a:cubicBezTo>
                    <a:pt x="1164" y="3513"/>
                    <a:pt x="1375" y="3851"/>
                    <a:pt x="1587" y="4105"/>
                  </a:cubicBezTo>
                  <a:cubicBezTo>
                    <a:pt x="1381" y="4081"/>
                    <a:pt x="1148" y="4060"/>
                    <a:pt x="928" y="4060"/>
                  </a:cubicBezTo>
                  <a:cubicBezTo>
                    <a:pt x="562" y="4060"/>
                    <a:pt x="233" y="4118"/>
                    <a:pt x="128" y="4316"/>
                  </a:cubicBezTo>
                  <a:cubicBezTo>
                    <a:pt x="1" y="4591"/>
                    <a:pt x="318" y="4887"/>
                    <a:pt x="424" y="4993"/>
                  </a:cubicBezTo>
                  <a:cubicBezTo>
                    <a:pt x="1249" y="5797"/>
                    <a:pt x="2433" y="6558"/>
                    <a:pt x="3956" y="6558"/>
                  </a:cubicBezTo>
                  <a:cubicBezTo>
                    <a:pt x="4717" y="6558"/>
                    <a:pt x="5457" y="6389"/>
                    <a:pt x="6134" y="6072"/>
                  </a:cubicBezTo>
                  <a:cubicBezTo>
                    <a:pt x="6874" y="5776"/>
                    <a:pt x="7424" y="5162"/>
                    <a:pt x="7636" y="4401"/>
                  </a:cubicBezTo>
                  <a:cubicBezTo>
                    <a:pt x="8101" y="2519"/>
                    <a:pt x="6388" y="150"/>
                    <a:pt x="6303" y="65"/>
                  </a:cubicBezTo>
                  <a:cubicBezTo>
                    <a:pt x="6276" y="24"/>
                    <a:pt x="6231" y="1"/>
                    <a:pt x="61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1061299" y="4570470"/>
              <a:ext cx="206826" cy="192325"/>
            </a:xfrm>
            <a:custGeom>
              <a:avLst/>
              <a:gdLst/>
              <a:ahLst/>
              <a:cxnLst/>
              <a:rect l="l" t="t" r="r" b="b"/>
              <a:pathLst>
                <a:path w="3152" h="2931" extrusionOk="0">
                  <a:moveTo>
                    <a:pt x="2299" y="0"/>
                  </a:moveTo>
                  <a:cubicBezTo>
                    <a:pt x="1864" y="0"/>
                    <a:pt x="1297" y="308"/>
                    <a:pt x="846" y="818"/>
                  </a:cubicBezTo>
                  <a:cubicBezTo>
                    <a:pt x="191" y="1537"/>
                    <a:pt x="0" y="2404"/>
                    <a:pt x="402" y="2764"/>
                  </a:cubicBezTo>
                  <a:cubicBezTo>
                    <a:pt x="522" y="2877"/>
                    <a:pt x="683" y="2930"/>
                    <a:pt x="867" y="2930"/>
                  </a:cubicBezTo>
                  <a:cubicBezTo>
                    <a:pt x="1300" y="2930"/>
                    <a:pt x="1860" y="2634"/>
                    <a:pt x="2306" y="2129"/>
                  </a:cubicBezTo>
                  <a:cubicBezTo>
                    <a:pt x="2961" y="1410"/>
                    <a:pt x="3152" y="522"/>
                    <a:pt x="2750" y="162"/>
                  </a:cubicBezTo>
                  <a:cubicBezTo>
                    <a:pt x="2633" y="52"/>
                    <a:pt x="2477" y="0"/>
                    <a:pt x="22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986365" y="3826182"/>
              <a:ext cx="184648" cy="184648"/>
            </a:xfrm>
            <a:custGeom>
              <a:avLst/>
              <a:gdLst/>
              <a:ahLst/>
              <a:cxnLst/>
              <a:rect l="l" t="t" r="r" b="b"/>
              <a:pathLst>
                <a:path w="2814" h="2814" extrusionOk="0">
                  <a:moveTo>
                    <a:pt x="1417" y="0"/>
                  </a:moveTo>
                  <a:cubicBezTo>
                    <a:pt x="635" y="0"/>
                    <a:pt x="0" y="635"/>
                    <a:pt x="0" y="1417"/>
                  </a:cubicBezTo>
                  <a:cubicBezTo>
                    <a:pt x="0" y="2179"/>
                    <a:pt x="635" y="2813"/>
                    <a:pt x="1417" y="2813"/>
                  </a:cubicBezTo>
                  <a:cubicBezTo>
                    <a:pt x="2179" y="2813"/>
                    <a:pt x="2813" y="2179"/>
                    <a:pt x="2813" y="1417"/>
                  </a:cubicBezTo>
                  <a:cubicBezTo>
                    <a:pt x="2813" y="635"/>
                    <a:pt x="217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1408213" y="3673493"/>
              <a:ext cx="186026" cy="186026"/>
            </a:xfrm>
            <a:custGeom>
              <a:avLst/>
              <a:gdLst/>
              <a:ahLst/>
              <a:cxnLst/>
              <a:rect l="l" t="t" r="r" b="b"/>
              <a:pathLst>
                <a:path w="2835" h="2835" extrusionOk="0">
                  <a:moveTo>
                    <a:pt x="1418" y="1"/>
                  </a:moveTo>
                  <a:cubicBezTo>
                    <a:pt x="635" y="1"/>
                    <a:pt x="1" y="635"/>
                    <a:pt x="1" y="1418"/>
                  </a:cubicBezTo>
                  <a:cubicBezTo>
                    <a:pt x="1" y="2200"/>
                    <a:pt x="635" y="2835"/>
                    <a:pt x="1418" y="2835"/>
                  </a:cubicBezTo>
                  <a:cubicBezTo>
                    <a:pt x="2200" y="2835"/>
                    <a:pt x="2835" y="2200"/>
                    <a:pt x="2835" y="1418"/>
                  </a:cubicBezTo>
                  <a:cubicBezTo>
                    <a:pt x="2835" y="635"/>
                    <a:pt x="2200" y="1"/>
                    <a:pt x="14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1066876" y="3855316"/>
              <a:ext cx="56956" cy="55578"/>
            </a:xfrm>
            <a:custGeom>
              <a:avLst/>
              <a:gdLst/>
              <a:ahLst/>
              <a:cxnLst/>
              <a:rect l="l" t="t" r="r" b="b"/>
              <a:pathLst>
                <a:path w="868" h="847" extrusionOk="0">
                  <a:moveTo>
                    <a:pt x="444" y="0"/>
                  </a:moveTo>
                  <a:cubicBezTo>
                    <a:pt x="212" y="0"/>
                    <a:pt x="0" y="191"/>
                    <a:pt x="0" y="423"/>
                  </a:cubicBezTo>
                  <a:cubicBezTo>
                    <a:pt x="0" y="656"/>
                    <a:pt x="212" y="846"/>
                    <a:pt x="444" y="846"/>
                  </a:cubicBezTo>
                  <a:cubicBezTo>
                    <a:pt x="677" y="846"/>
                    <a:pt x="867" y="656"/>
                    <a:pt x="867" y="423"/>
                  </a:cubicBezTo>
                  <a:cubicBezTo>
                    <a:pt x="867" y="191"/>
                    <a:pt x="677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1502569" y="3698493"/>
              <a:ext cx="55578" cy="55578"/>
            </a:xfrm>
            <a:custGeom>
              <a:avLst/>
              <a:gdLst/>
              <a:ahLst/>
              <a:cxnLst/>
              <a:rect l="l" t="t" r="r" b="b"/>
              <a:pathLst>
                <a:path w="847" h="847" extrusionOk="0">
                  <a:moveTo>
                    <a:pt x="424" y="0"/>
                  </a:moveTo>
                  <a:cubicBezTo>
                    <a:pt x="191" y="0"/>
                    <a:pt x="1" y="191"/>
                    <a:pt x="1" y="423"/>
                  </a:cubicBezTo>
                  <a:cubicBezTo>
                    <a:pt x="1" y="656"/>
                    <a:pt x="191" y="846"/>
                    <a:pt x="424" y="846"/>
                  </a:cubicBezTo>
                  <a:cubicBezTo>
                    <a:pt x="657" y="846"/>
                    <a:pt x="847" y="656"/>
                    <a:pt x="847" y="423"/>
                  </a:cubicBezTo>
                  <a:cubicBezTo>
                    <a:pt x="847" y="191"/>
                    <a:pt x="657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1523436" y="3350135"/>
              <a:ext cx="717527" cy="698170"/>
            </a:xfrm>
            <a:custGeom>
              <a:avLst/>
              <a:gdLst/>
              <a:ahLst/>
              <a:cxnLst/>
              <a:rect l="l" t="t" r="r" b="b"/>
              <a:pathLst>
                <a:path w="10935" h="10640" extrusionOk="0">
                  <a:moveTo>
                    <a:pt x="6831" y="1"/>
                  </a:moveTo>
                  <a:cubicBezTo>
                    <a:pt x="6831" y="1"/>
                    <a:pt x="5266" y="868"/>
                    <a:pt x="635" y="8059"/>
                  </a:cubicBezTo>
                  <a:cubicBezTo>
                    <a:pt x="0" y="9074"/>
                    <a:pt x="571" y="10406"/>
                    <a:pt x="1756" y="10639"/>
                  </a:cubicBezTo>
                  <a:lnTo>
                    <a:pt x="10934" y="10110"/>
                  </a:lnTo>
                  <a:cubicBezTo>
                    <a:pt x="10934" y="10110"/>
                    <a:pt x="9877" y="1862"/>
                    <a:pt x="68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1799550" y="3322117"/>
              <a:ext cx="655125" cy="704141"/>
            </a:xfrm>
            <a:custGeom>
              <a:avLst/>
              <a:gdLst/>
              <a:ahLst/>
              <a:cxnLst/>
              <a:rect l="l" t="t" r="r" b="b"/>
              <a:pathLst>
                <a:path w="9984" h="10731" extrusionOk="0">
                  <a:moveTo>
                    <a:pt x="4320" y="1"/>
                  </a:moveTo>
                  <a:cubicBezTo>
                    <a:pt x="3956" y="1"/>
                    <a:pt x="3592" y="57"/>
                    <a:pt x="3237" y="174"/>
                  </a:cubicBezTo>
                  <a:cubicBezTo>
                    <a:pt x="1016" y="914"/>
                    <a:pt x="1" y="3854"/>
                    <a:pt x="953" y="6730"/>
                  </a:cubicBezTo>
                  <a:cubicBezTo>
                    <a:pt x="1755" y="9136"/>
                    <a:pt x="3712" y="10731"/>
                    <a:pt x="5650" y="10731"/>
                  </a:cubicBezTo>
                  <a:cubicBezTo>
                    <a:pt x="6012" y="10731"/>
                    <a:pt x="6373" y="10675"/>
                    <a:pt x="6726" y="10558"/>
                  </a:cubicBezTo>
                  <a:cubicBezTo>
                    <a:pt x="8947" y="9818"/>
                    <a:pt x="9983" y="6878"/>
                    <a:pt x="9011" y="4002"/>
                  </a:cubicBezTo>
                  <a:cubicBezTo>
                    <a:pt x="8192" y="1582"/>
                    <a:pt x="6251" y="1"/>
                    <a:pt x="4320" y="1"/>
                  </a:cubicBezTo>
                  <a:close/>
                </a:path>
              </a:pathLst>
            </a:custGeom>
            <a:solidFill>
              <a:srgbClr val="B219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1873106" y="3402431"/>
              <a:ext cx="505255" cy="543510"/>
            </a:xfrm>
            <a:custGeom>
              <a:avLst/>
              <a:gdLst/>
              <a:ahLst/>
              <a:cxnLst/>
              <a:rect l="l" t="t" r="r" b="b"/>
              <a:pathLst>
                <a:path w="7700" h="8283" extrusionOk="0">
                  <a:moveTo>
                    <a:pt x="3332" y="1"/>
                  </a:moveTo>
                  <a:cubicBezTo>
                    <a:pt x="3051" y="1"/>
                    <a:pt x="2771" y="44"/>
                    <a:pt x="2497" y="135"/>
                  </a:cubicBezTo>
                  <a:cubicBezTo>
                    <a:pt x="783" y="706"/>
                    <a:pt x="1" y="2969"/>
                    <a:pt x="741" y="5189"/>
                  </a:cubicBezTo>
                  <a:cubicBezTo>
                    <a:pt x="1365" y="7044"/>
                    <a:pt x="2877" y="8282"/>
                    <a:pt x="4363" y="8282"/>
                  </a:cubicBezTo>
                  <a:cubicBezTo>
                    <a:pt x="4639" y="8282"/>
                    <a:pt x="4914" y="8240"/>
                    <a:pt x="5182" y="8150"/>
                  </a:cubicBezTo>
                  <a:cubicBezTo>
                    <a:pt x="6917" y="7558"/>
                    <a:pt x="7699" y="5295"/>
                    <a:pt x="6959" y="3095"/>
                  </a:cubicBezTo>
                  <a:cubicBezTo>
                    <a:pt x="6336" y="1226"/>
                    <a:pt x="4828" y="1"/>
                    <a:pt x="3332" y="1"/>
                  </a:cubicBezTo>
                  <a:close/>
                </a:path>
              </a:pathLst>
            </a:custGeom>
            <a:solidFill>
              <a:srgbClr val="6F00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1909195" y="4017651"/>
              <a:ext cx="156891" cy="162206"/>
            </a:xfrm>
            <a:custGeom>
              <a:avLst/>
              <a:gdLst/>
              <a:ahLst/>
              <a:cxnLst/>
              <a:rect l="l" t="t" r="r" b="b"/>
              <a:pathLst>
                <a:path w="2391" h="2472" extrusionOk="0">
                  <a:moveTo>
                    <a:pt x="1820" y="1"/>
                  </a:moveTo>
                  <a:lnTo>
                    <a:pt x="1" y="107"/>
                  </a:lnTo>
                  <a:lnTo>
                    <a:pt x="868" y="2243"/>
                  </a:lnTo>
                  <a:cubicBezTo>
                    <a:pt x="868" y="2243"/>
                    <a:pt x="1111" y="2472"/>
                    <a:pt x="1473" y="2472"/>
                  </a:cubicBezTo>
                  <a:cubicBezTo>
                    <a:pt x="1733" y="2472"/>
                    <a:pt x="2055" y="2353"/>
                    <a:pt x="2391" y="1946"/>
                  </a:cubicBezTo>
                  <a:lnTo>
                    <a:pt x="1820" y="1"/>
                  </a:lnTo>
                  <a:close/>
                </a:path>
              </a:pathLst>
            </a:custGeom>
            <a:solidFill>
              <a:srgbClr val="910E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3" name="Google Shape;1203;p34"/>
          <p:cNvGrpSpPr/>
          <p:nvPr/>
        </p:nvGrpSpPr>
        <p:grpSpPr>
          <a:xfrm>
            <a:off x="9569101" y="3625818"/>
            <a:ext cx="2058071" cy="2296604"/>
            <a:chOff x="7176825" y="2719363"/>
            <a:chExt cx="1543553" cy="1722453"/>
          </a:xfrm>
        </p:grpSpPr>
        <p:sp>
          <p:nvSpPr>
            <p:cNvPr id="1204" name="Google Shape;1204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rgbClr val="CE5959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rgbClr val="E79A4C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rgbClr val="434038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rgbClr val="EDE6DD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rgbClr val="F1CD5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  <a:effectLst>
              <a:outerShdw blurRad="28575" dist="38100" dir="81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7226073" y="2767630"/>
              <a:ext cx="1445057" cy="1623589"/>
            </a:xfrm>
            <a:custGeom>
              <a:avLst/>
              <a:gdLst/>
              <a:ahLst/>
              <a:cxnLst/>
              <a:rect l="l" t="t" r="r" b="b"/>
              <a:pathLst>
                <a:path w="23562" h="26473" extrusionOk="0">
                  <a:moveTo>
                    <a:pt x="7125" y="1"/>
                  </a:moveTo>
                  <a:cubicBezTo>
                    <a:pt x="6959" y="1"/>
                    <a:pt x="6795" y="38"/>
                    <a:pt x="6642" y="120"/>
                  </a:cubicBezTo>
                  <a:cubicBezTo>
                    <a:pt x="6134" y="395"/>
                    <a:pt x="5986" y="1051"/>
                    <a:pt x="6092" y="1622"/>
                  </a:cubicBezTo>
                  <a:cubicBezTo>
                    <a:pt x="6261" y="2616"/>
                    <a:pt x="7022" y="3420"/>
                    <a:pt x="7911" y="3906"/>
                  </a:cubicBezTo>
                  <a:cubicBezTo>
                    <a:pt x="8122" y="4012"/>
                    <a:pt x="8355" y="4118"/>
                    <a:pt x="8588" y="4202"/>
                  </a:cubicBezTo>
                  <a:cubicBezTo>
                    <a:pt x="8334" y="4287"/>
                    <a:pt x="8101" y="4371"/>
                    <a:pt x="7868" y="4456"/>
                  </a:cubicBezTo>
                  <a:lnTo>
                    <a:pt x="7022" y="4773"/>
                  </a:lnTo>
                  <a:cubicBezTo>
                    <a:pt x="2793" y="6423"/>
                    <a:pt x="1" y="10483"/>
                    <a:pt x="1" y="15009"/>
                  </a:cubicBezTo>
                  <a:cubicBezTo>
                    <a:pt x="1" y="19091"/>
                    <a:pt x="2771" y="22665"/>
                    <a:pt x="6748" y="23659"/>
                  </a:cubicBezTo>
                  <a:cubicBezTo>
                    <a:pt x="6536" y="23765"/>
                    <a:pt x="6346" y="23934"/>
                    <a:pt x="6198" y="24125"/>
                  </a:cubicBezTo>
                  <a:cubicBezTo>
                    <a:pt x="5655" y="24892"/>
                    <a:pt x="6370" y="25063"/>
                    <a:pt x="6997" y="25063"/>
                  </a:cubicBezTo>
                  <a:cubicBezTo>
                    <a:pt x="7078" y="25063"/>
                    <a:pt x="7158" y="25060"/>
                    <a:pt x="7234" y="25055"/>
                  </a:cubicBezTo>
                  <a:cubicBezTo>
                    <a:pt x="7890" y="24971"/>
                    <a:pt x="8524" y="24802"/>
                    <a:pt x="9137" y="24527"/>
                  </a:cubicBezTo>
                  <a:cubicBezTo>
                    <a:pt x="9307" y="24442"/>
                    <a:pt x="9518" y="24379"/>
                    <a:pt x="9708" y="24294"/>
                  </a:cubicBezTo>
                  <a:lnTo>
                    <a:pt x="9708" y="24294"/>
                  </a:lnTo>
                  <a:cubicBezTo>
                    <a:pt x="9497" y="24527"/>
                    <a:pt x="9328" y="24780"/>
                    <a:pt x="9222" y="25076"/>
                  </a:cubicBezTo>
                  <a:cubicBezTo>
                    <a:pt x="9074" y="25436"/>
                    <a:pt x="8968" y="25986"/>
                    <a:pt x="9243" y="26303"/>
                  </a:cubicBezTo>
                  <a:cubicBezTo>
                    <a:pt x="9350" y="26426"/>
                    <a:pt x="9485" y="26473"/>
                    <a:pt x="9629" y="26473"/>
                  </a:cubicBezTo>
                  <a:cubicBezTo>
                    <a:pt x="9857" y="26473"/>
                    <a:pt x="10106" y="26356"/>
                    <a:pt x="10301" y="26240"/>
                  </a:cubicBezTo>
                  <a:cubicBezTo>
                    <a:pt x="10808" y="25944"/>
                    <a:pt x="11252" y="25584"/>
                    <a:pt x="11675" y="25182"/>
                  </a:cubicBezTo>
                  <a:cubicBezTo>
                    <a:pt x="12014" y="24844"/>
                    <a:pt x="12521" y="24421"/>
                    <a:pt x="12627" y="23934"/>
                  </a:cubicBezTo>
                  <a:lnTo>
                    <a:pt x="14657" y="23934"/>
                  </a:lnTo>
                  <a:cubicBezTo>
                    <a:pt x="19564" y="23934"/>
                    <a:pt x="23561" y="19937"/>
                    <a:pt x="23561" y="15009"/>
                  </a:cubicBezTo>
                  <a:cubicBezTo>
                    <a:pt x="23561" y="10462"/>
                    <a:pt x="20812" y="6359"/>
                    <a:pt x="16603" y="4625"/>
                  </a:cubicBezTo>
                  <a:lnTo>
                    <a:pt x="16434" y="4562"/>
                  </a:lnTo>
                  <a:cubicBezTo>
                    <a:pt x="16392" y="4541"/>
                    <a:pt x="16349" y="4519"/>
                    <a:pt x="16307" y="4498"/>
                  </a:cubicBezTo>
                  <a:cubicBezTo>
                    <a:pt x="15969" y="4033"/>
                    <a:pt x="15757" y="3504"/>
                    <a:pt x="15651" y="2954"/>
                  </a:cubicBezTo>
                  <a:cubicBezTo>
                    <a:pt x="15595" y="2636"/>
                    <a:pt x="15423" y="2235"/>
                    <a:pt x="15164" y="2235"/>
                  </a:cubicBezTo>
                  <a:cubicBezTo>
                    <a:pt x="15131" y="2235"/>
                    <a:pt x="15096" y="2242"/>
                    <a:pt x="15059" y="2256"/>
                  </a:cubicBezTo>
                  <a:cubicBezTo>
                    <a:pt x="14932" y="2320"/>
                    <a:pt x="14848" y="2426"/>
                    <a:pt x="14805" y="2552"/>
                  </a:cubicBezTo>
                  <a:cubicBezTo>
                    <a:pt x="14615" y="2954"/>
                    <a:pt x="14446" y="3356"/>
                    <a:pt x="14298" y="3779"/>
                  </a:cubicBezTo>
                  <a:cubicBezTo>
                    <a:pt x="13579" y="3483"/>
                    <a:pt x="13029" y="2827"/>
                    <a:pt x="12839" y="2045"/>
                  </a:cubicBezTo>
                  <a:cubicBezTo>
                    <a:pt x="12796" y="1706"/>
                    <a:pt x="12733" y="1347"/>
                    <a:pt x="12648" y="987"/>
                  </a:cubicBezTo>
                  <a:cubicBezTo>
                    <a:pt x="12542" y="649"/>
                    <a:pt x="12246" y="395"/>
                    <a:pt x="11866" y="353"/>
                  </a:cubicBezTo>
                  <a:cubicBezTo>
                    <a:pt x="11506" y="374"/>
                    <a:pt x="11231" y="755"/>
                    <a:pt x="11147" y="1114"/>
                  </a:cubicBezTo>
                  <a:cubicBezTo>
                    <a:pt x="11104" y="1495"/>
                    <a:pt x="11083" y="1876"/>
                    <a:pt x="11083" y="2235"/>
                  </a:cubicBezTo>
                  <a:cubicBezTo>
                    <a:pt x="11083" y="2426"/>
                    <a:pt x="10999" y="2595"/>
                    <a:pt x="10872" y="2701"/>
                  </a:cubicBezTo>
                  <a:cubicBezTo>
                    <a:pt x="10787" y="2743"/>
                    <a:pt x="10681" y="2764"/>
                    <a:pt x="10597" y="2764"/>
                  </a:cubicBezTo>
                  <a:cubicBezTo>
                    <a:pt x="10026" y="2764"/>
                    <a:pt x="9539" y="2341"/>
                    <a:pt x="9201" y="1876"/>
                  </a:cubicBezTo>
                  <a:cubicBezTo>
                    <a:pt x="8862" y="1410"/>
                    <a:pt x="8609" y="882"/>
                    <a:pt x="8207" y="480"/>
                  </a:cubicBezTo>
                  <a:cubicBezTo>
                    <a:pt x="7911" y="199"/>
                    <a:pt x="7512" y="1"/>
                    <a:pt x="7125" y="1"/>
                  </a:cubicBezTo>
                  <a:close/>
                </a:path>
              </a:pathLst>
            </a:custGeom>
            <a:solidFill>
              <a:srgbClr val="DBB5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7176825" y="2719363"/>
              <a:ext cx="1543553" cy="1722453"/>
            </a:xfrm>
            <a:custGeom>
              <a:avLst/>
              <a:gdLst/>
              <a:ahLst/>
              <a:cxnLst/>
              <a:rect l="l" t="t" r="r" b="b"/>
              <a:pathLst>
                <a:path w="25168" h="28085" extrusionOk="0">
                  <a:moveTo>
                    <a:pt x="7895" y="1581"/>
                  </a:moveTo>
                  <a:cubicBezTo>
                    <a:pt x="8104" y="1581"/>
                    <a:pt x="8308" y="1667"/>
                    <a:pt x="8460" y="1838"/>
                  </a:cubicBezTo>
                  <a:cubicBezTo>
                    <a:pt x="8671" y="2071"/>
                    <a:pt x="8841" y="2303"/>
                    <a:pt x="9010" y="2578"/>
                  </a:cubicBezTo>
                  <a:cubicBezTo>
                    <a:pt x="9116" y="2768"/>
                    <a:pt x="9242" y="2938"/>
                    <a:pt x="9369" y="3128"/>
                  </a:cubicBezTo>
                  <a:cubicBezTo>
                    <a:pt x="9940" y="3910"/>
                    <a:pt x="10659" y="4333"/>
                    <a:pt x="11400" y="4333"/>
                  </a:cubicBezTo>
                  <a:cubicBezTo>
                    <a:pt x="11632" y="4333"/>
                    <a:pt x="11886" y="4270"/>
                    <a:pt x="12076" y="4164"/>
                  </a:cubicBezTo>
                  <a:cubicBezTo>
                    <a:pt x="12436" y="3910"/>
                    <a:pt x="12669" y="3530"/>
                    <a:pt x="12669" y="3107"/>
                  </a:cubicBezTo>
                  <a:cubicBezTo>
                    <a:pt x="12690" y="2916"/>
                    <a:pt x="12711" y="2726"/>
                    <a:pt x="12690" y="2557"/>
                  </a:cubicBezTo>
                  <a:cubicBezTo>
                    <a:pt x="12690" y="2388"/>
                    <a:pt x="12711" y="2240"/>
                    <a:pt x="12732" y="2092"/>
                  </a:cubicBezTo>
                  <a:cubicBezTo>
                    <a:pt x="12753" y="2219"/>
                    <a:pt x="12796" y="2367"/>
                    <a:pt x="12796" y="2515"/>
                  </a:cubicBezTo>
                  <a:cubicBezTo>
                    <a:pt x="12817" y="2663"/>
                    <a:pt x="12838" y="2832"/>
                    <a:pt x="12880" y="3001"/>
                  </a:cubicBezTo>
                  <a:cubicBezTo>
                    <a:pt x="13113" y="4016"/>
                    <a:pt x="13832" y="4883"/>
                    <a:pt x="14805" y="5285"/>
                  </a:cubicBezTo>
                  <a:lnTo>
                    <a:pt x="15587" y="5602"/>
                  </a:lnTo>
                  <a:lnTo>
                    <a:pt x="15841" y="4820"/>
                  </a:lnTo>
                  <a:lnTo>
                    <a:pt x="15905" y="4693"/>
                  </a:lnTo>
                  <a:cubicBezTo>
                    <a:pt x="16031" y="5053"/>
                    <a:pt x="16222" y="5391"/>
                    <a:pt x="16433" y="5729"/>
                  </a:cubicBezTo>
                  <a:lnTo>
                    <a:pt x="16581" y="5920"/>
                  </a:lnTo>
                  <a:lnTo>
                    <a:pt x="17110" y="6131"/>
                  </a:lnTo>
                  <a:cubicBezTo>
                    <a:pt x="21023" y="7739"/>
                    <a:pt x="23582" y="11567"/>
                    <a:pt x="23561" y="15796"/>
                  </a:cubicBezTo>
                  <a:cubicBezTo>
                    <a:pt x="23561" y="20259"/>
                    <a:pt x="19923" y="23897"/>
                    <a:pt x="15439" y="23897"/>
                  </a:cubicBezTo>
                  <a:lnTo>
                    <a:pt x="12796" y="23897"/>
                  </a:lnTo>
                  <a:lnTo>
                    <a:pt x="12648" y="24510"/>
                  </a:lnTo>
                  <a:cubicBezTo>
                    <a:pt x="12605" y="24743"/>
                    <a:pt x="12246" y="25081"/>
                    <a:pt x="12034" y="25292"/>
                  </a:cubicBezTo>
                  <a:lnTo>
                    <a:pt x="11907" y="25398"/>
                  </a:lnTo>
                  <a:cubicBezTo>
                    <a:pt x="11548" y="25779"/>
                    <a:pt x="11125" y="26096"/>
                    <a:pt x="10681" y="26350"/>
                  </a:cubicBezTo>
                  <a:cubicBezTo>
                    <a:pt x="10702" y="26286"/>
                    <a:pt x="10723" y="26223"/>
                    <a:pt x="10744" y="26160"/>
                  </a:cubicBezTo>
                  <a:cubicBezTo>
                    <a:pt x="10829" y="25969"/>
                    <a:pt x="10956" y="25779"/>
                    <a:pt x="11104" y="25631"/>
                  </a:cubicBezTo>
                  <a:lnTo>
                    <a:pt x="13642" y="22924"/>
                  </a:lnTo>
                  <a:lnTo>
                    <a:pt x="13642" y="22924"/>
                  </a:lnTo>
                  <a:lnTo>
                    <a:pt x="10215" y="24362"/>
                  </a:lnTo>
                  <a:lnTo>
                    <a:pt x="9919" y="24468"/>
                  </a:lnTo>
                  <a:cubicBezTo>
                    <a:pt x="9813" y="24510"/>
                    <a:pt x="9729" y="24552"/>
                    <a:pt x="9623" y="24595"/>
                  </a:cubicBezTo>
                  <a:cubicBezTo>
                    <a:pt x="9158" y="24806"/>
                    <a:pt x="8629" y="24954"/>
                    <a:pt x="8122" y="25039"/>
                  </a:cubicBezTo>
                  <a:lnTo>
                    <a:pt x="9644" y="24150"/>
                  </a:lnTo>
                  <a:lnTo>
                    <a:pt x="7741" y="23685"/>
                  </a:lnTo>
                  <a:cubicBezTo>
                    <a:pt x="4124" y="22776"/>
                    <a:pt x="1586" y="19519"/>
                    <a:pt x="1608" y="15796"/>
                  </a:cubicBezTo>
                  <a:cubicBezTo>
                    <a:pt x="1608" y="11609"/>
                    <a:pt x="4188" y="7844"/>
                    <a:pt x="8100" y="6300"/>
                  </a:cubicBezTo>
                  <a:lnTo>
                    <a:pt x="8946" y="5983"/>
                  </a:lnTo>
                  <a:cubicBezTo>
                    <a:pt x="9158" y="5899"/>
                    <a:pt x="9369" y="5835"/>
                    <a:pt x="9623" y="5750"/>
                  </a:cubicBezTo>
                  <a:lnTo>
                    <a:pt x="11844" y="5053"/>
                  </a:lnTo>
                  <a:lnTo>
                    <a:pt x="9665" y="4249"/>
                  </a:lnTo>
                  <a:cubicBezTo>
                    <a:pt x="9475" y="4164"/>
                    <a:pt x="9285" y="4080"/>
                    <a:pt x="9094" y="3974"/>
                  </a:cubicBezTo>
                  <a:cubicBezTo>
                    <a:pt x="8312" y="3572"/>
                    <a:pt x="7783" y="2938"/>
                    <a:pt x="7677" y="2261"/>
                  </a:cubicBezTo>
                  <a:cubicBezTo>
                    <a:pt x="7614" y="2028"/>
                    <a:pt x="7656" y="1774"/>
                    <a:pt x="7825" y="1584"/>
                  </a:cubicBezTo>
                  <a:cubicBezTo>
                    <a:pt x="7849" y="1582"/>
                    <a:pt x="7872" y="1581"/>
                    <a:pt x="7895" y="1581"/>
                  </a:cubicBezTo>
                  <a:close/>
                  <a:moveTo>
                    <a:pt x="7905" y="1"/>
                  </a:moveTo>
                  <a:cubicBezTo>
                    <a:pt x="7621" y="1"/>
                    <a:pt x="7335" y="64"/>
                    <a:pt x="7064" y="209"/>
                  </a:cubicBezTo>
                  <a:cubicBezTo>
                    <a:pt x="6197" y="675"/>
                    <a:pt x="5964" y="1732"/>
                    <a:pt x="6112" y="2557"/>
                  </a:cubicBezTo>
                  <a:cubicBezTo>
                    <a:pt x="6282" y="3466"/>
                    <a:pt x="6789" y="4270"/>
                    <a:pt x="7508" y="4841"/>
                  </a:cubicBezTo>
                  <a:cubicBezTo>
                    <a:pt x="3003" y="6618"/>
                    <a:pt x="21" y="10953"/>
                    <a:pt x="0" y="15818"/>
                  </a:cubicBezTo>
                  <a:cubicBezTo>
                    <a:pt x="0" y="19794"/>
                    <a:pt x="2432" y="23368"/>
                    <a:pt x="6133" y="24827"/>
                  </a:cubicBezTo>
                  <a:cubicBezTo>
                    <a:pt x="5964" y="25187"/>
                    <a:pt x="5964" y="25610"/>
                    <a:pt x="6155" y="25948"/>
                  </a:cubicBezTo>
                  <a:cubicBezTo>
                    <a:pt x="6465" y="26500"/>
                    <a:pt x="7113" y="26644"/>
                    <a:pt x="7708" y="26644"/>
                  </a:cubicBezTo>
                  <a:cubicBezTo>
                    <a:pt x="7843" y="26644"/>
                    <a:pt x="7975" y="26637"/>
                    <a:pt x="8100" y="26625"/>
                  </a:cubicBezTo>
                  <a:cubicBezTo>
                    <a:pt x="8418" y="26604"/>
                    <a:pt x="8756" y="26540"/>
                    <a:pt x="9073" y="26456"/>
                  </a:cubicBezTo>
                  <a:lnTo>
                    <a:pt x="9073" y="26456"/>
                  </a:lnTo>
                  <a:cubicBezTo>
                    <a:pt x="9052" y="26879"/>
                    <a:pt x="9179" y="27280"/>
                    <a:pt x="9454" y="27619"/>
                  </a:cubicBezTo>
                  <a:cubicBezTo>
                    <a:pt x="9687" y="27915"/>
                    <a:pt x="10046" y="28084"/>
                    <a:pt x="10427" y="28084"/>
                  </a:cubicBezTo>
                  <a:cubicBezTo>
                    <a:pt x="10808" y="28063"/>
                    <a:pt x="11188" y="27936"/>
                    <a:pt x="11505" y="27703"/>
                  </a:cubicBezTo>
                  <a:cubicBezTo>
                    <a:pt x="12055" y="27386"/>
                    <a:pt x="12584" y="26984"/>
                    <a:pt x="13049" y="26540"/>
                  </a:cubicBezTo>
                  <a:lnTo>
                    <a:pt x="13134" y="26435"/>
                  </a:lnTo>
                  <a:cubicBezTo>
                    <a:pt x="13451" y="26160"/>
                    <a:pt x="13726" y="25842"/>
                    <a:pt x="13959" y="25504"/>
                  </a:cubicBezTo>
                  <a:lnTo>
                    <a:pt x="15460" y="25504"/>
                  </a:lnTo>
                  <a:cubicBezTo>
                    <a:pt x="20811" y="25483"/>
                    <a:pt x="25147" y="21147"/>
                    <a:pt x="25168" y="15796"/>
                  </a:cubicBezTo>
                  <a:cubicBezTo>
                    <a:pt x="25168" y="10911"/>
                    <a:pt x="22228" y="6533"/>
                    <a:pt x="17723" y="4672"/>
                  </a:cubicBezTo>
                  <a:lnTo>
                    <a:pt x="17639" y="4630"/>
                  </a:lnTo>
                  <a:cubicBezTo>
                    <a:pt x="17448" y="4312"/>
                    <a:pt x="17300" y="3953"/>
                    <a:pt x="17237" y="3572"/>
                  </a:cubicBezTo>
                  <a:cubicBezTo>
                    <a:pt x="17195" y="3297"/>
                    <a:pt x="17004" y="2642"/>
                    <a:pt x="16476" y="2345"/>
                  </a:cubicBezTo>
                  <a:cubicBezTo>
                    <a:pt x="16311" y="2263"/>
                    <a:pt x="16132" y="2220"/>
                    <a:pt x="15956" y="2220"/>
                  </a:cubicBezTo>
                  <a:cubicBezTo>
                    <a:pt x="15815" y="2220"/>
                    <a:pt x="15676" y="2247"/>
                    <a:pt x="15545" y="2303"/>
                  </a:cubicBezTo>
                  <a:cubicBezTo>
                    <a:pt x="15249" y="2451"/>
                    <a:pt x="15037" y="2684"/>
                    <a:pt x="14911" y="2980"/>
                  </a:cubicBezTo>
                  <a:cubicBezTo>
                    <a:pt x="14847" y="3107"/>
                    <a:pt x="14805" y="3213"/>
                    <a:pt x="14762" y="3318"/>
                  </a:cubicBezTo>
                  <a:cubicBezTo>
                    <a:pt x="14593" y="3128"/>
                    <a:pt x="14488" y="2895"/>
                    <a:pt x="14424" y="2663"/>
                  </a:cubicBezTo>
                  <a:cubicBezTo>
                    <a:pt x="14403" y="2536"/>
                    <a:pt x="14382" y="2430"/>
                    <a:pt x="14382" y="2303"/>
                  </a:cubicBezTo>
                  <a:cubicBezTo>
                    <a:pt x="14339" y="2049"/>
                    <a:pt x="14276" y="1774"/>
                    <a:pt x="14191" y="1521"/>
                  </a:cubicBezTo>
                  <a:cubicBezTo>
                    <a:pt x="13993" y="737"/>
                    <a:pt x="13358" y="363"/>
                    <a:pt x="12721" y="363"/>
                  </a:cubicBezTo>
                  <a:cubicBezTo>
                    <a:pt x="12000" y="363"/>
                    <a:pt x="11278" y="843"/>
                    <a:pt x="11188" y="1753"/>
                  </a:cubicBezTo>
                  <a:cubicBezTo>
                    <a:pt x="11125" y="2007"/>
                    <a:pt x="11104" y="2303"/>
                    <a:pt x="11125" y="2578"/>
                  </a:cubicBezTo>
                  <a:lnTo>
                    <a:pt x="11125" y="2663"/>
                  </a:lnTo>
                  <a:cubicBezTo>
                    <a:pt x="10934" y="2536"/>
                    <a:pt x="10765" y="2367"/>
                    <a:pt x="10638" y="2197"/>
                  </a:cubicBezTo>
                  <a:cubicBezTo>
                    <a:pt x="10554" y="2049"/>
                    <a:pt x="10448" y="1901"/>
                    <a:pt x="10342" y="1732"/>
                  </a:cubicBezTo>
                  <a:cubicBezTo>
                    <a:pt x="10131" y="1373"/>
                    <a:pt x="9856" y="1013"/>
                    <a:pt x="9560" y="696"/>
                  </a:cubicBezTo>
                  <a:cubicBezTo>
                    <a:pt x="9138" y="303"/>
                    <a:pt x="8527" y="1"/>
                    <a:pt x="79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7593198" y="2775725"/>
              <a:ext cx="735469" cy="365097"/>
            </a:xfrm>
            <a:custGeom>
              <a:avLst/>
              <a:gdLst/>
              <a:ahLst/>
              <a:cxnLst/>
              <a:rect l="l" t="t" r="r" b="b"/>
              <a:pathLst>
                <a:path w="11992" h="5953" extrusionOk="0">
                  <a:moveTo>
                    <a:pt x="1112" y="0"/>
                  </a:moveTo>
                  <a:cubicBezTo>
                    <a:pt x="952" y="0"/>
                    <a:pt x="797" y="35"/>
                    <a:pt x="656" y="115"/>
                  </a:cubicBezTo>
                  <a:cubicBezTo>
                    <a:pt x="148" y="390"/>
                    <a:pt x="0" y="1067"/>
                    <a:pt x="106" y="1638"/>
                  </a:cubicBezTo>
                  <a:cubicBezTo>
                    <a:pt x="275" y="2632"/>
                    <a:pt x="1036" y="3436"/>
                    <a:pt x="1925" y="3901"/>
                  </a:cubicBezTo>
                  <a:cubicBezTo>
                    <a:pt x="2813" y="4387"/>
                    <a:pt x="3807" y="4578"/>
                    <a:pt x="4801" y="4747"/>
                  </a:cubicBezTo>
                  <a:lnTo>
                    <a:pt x="11992" y="5952"/>
                  </a:lnTo>
                  <a:cubicBezTo>
                    <a:pt x="10786" y="5381"/>
                    <a:pt x="9919" y="4282"/>
                    <a:pt x="9665" y="2970"/>
                  </a:cubicBezTo>
                  <a:cubicBezTo>
                    <a:pt x="9591" y="2652"/>
                    <a:pt x="9433" y="2251"/>
                    <a:pt x="9163" y="2251"/>
                  </a:cubicBezTo>
                  <a:cubicBezTo>
                    <a:pt x="9128" y="2251"/>
                    <a:pt x="9091" y="2258"/>
                    <a:pt x="9052" y="2272"/>
                  </a:cubicBezTo>
                  <a:cubicBezTo>
                    <a:pt x="8946" y="2336"/>
                    <a:pt x="8862" y="2442"/>
                    <a:pt x="8819" y="2569"/>
                  </a:cubicBezTo>
                  <a:cubicBezTo>
                    <a:pt x="8629" y="2970"/>
                    <a:pt x="8460" y="3372"/>
                    <a:pt x="8312" y="3795"/>
                  </a:cubicBezTo>
                  <a:cubicBezTo>
                    <a:pt x="7572" y="3478"/>
                    <a:pt x="7043" y="2843"/>
                    <a:pt x="6853" y="2061"/>
                  </a:cubicBezTo>
                  <a:cubicBezTo>
                    <a:pt x="6810" y="1701"/>
                    <a:pt x="6747" y="1363"/>
                    <a:pt x="6662" y="1003"/>
                  </a:cubicBezTo>
                  <a:cubicBezTo>
                    <a:pt x="6556" y="644"/>
                    <a:pt x="6260" y="390"/>
                    <a:pt x="5880" y="369"/>
                  </a:cubicBezTo>
                  <a:cubicBezTo>
                    <a:pt x="5499" y="390"/>
                    <a:pt x="5245" y="750"/>
                    <a:pt x="5161" y="1130"/>
                  </a:cubicBezTo>
                  <a:cubicBezTo>
                    <a:pt x="5118" y="1490"/>
                    <a:pt x="5097" y="1871"/>
                    <a:pt x="5097" y="2251"/>
                  </a:cubicBezTo>
                  <a:cubicBezTo>
                    <a:pt x="5097" y="2420"/>
                    <a:pt x="5013" y="2590"/>
                    <a:pt x="4886" y="2717"/>
                  </a:cubicBezTo>
                  <a:cubicBezTo>
                    <a:pt x="4824" y="2748"/>
                    <a:pt x="4750" y="2767"/>
                    <a:pt x="4682" y="2767"/>
                  </a:cubicBezTo>
                  <a:cubicBezTo>
                    <a:pt x="4658" y="2767"/>
                    <a:pt x="4633" y="2765"/>
                    <a:pt x="4611" y="2759"/>
                  </a:cubicBezTo>
                  <a:cubicBezTo>
                    <a:pt x="4040" y="2759"/>
                    <a:pt x="3553" y="2336"/>
                    <a:pt x="3215" y="1892"/>
                  </a:cubicBezTo>
                  <a:cubicBezTo>
                    <a:pt x="2876" y="1426"/>
                    <a:pt x="2623" y="898"/>
                    <a:pt x="2200" y="496"/>
                  </a:cubicBezTo>
                  <a:cubicBezTo>
                    <a:pt x="1914" y="211"/>
                    <a:pt x="1502" y="0"/>
                    <a:pt x="1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7226073" y="3001299"/>
              <a:ext cx="1445057" cy="1242055"/>
            </a:xfrm>
            <a:custGeom>
              <a:avLst/>
              <a:gdLst/>
              <a:ahLst/>
              <a:cxnLst/>
              <a:rect l="l" t="t" r="r" b="b"/>
              <a:pathLst>
                <a:path w="23562" h="20252" extrusionOk="0">
                  <a:moveTo>
                    <a:pt x="12022" y="0"/>
                  </a:moveTo>
                  <a:cubicBezTo>
                    <a:pt x="10608" y="0"/>
                    <a:pt x="9193" y="259"/>
                    <a:pt x="7847" y="773"/>
                  </a:cubicBezTo>
                  <a:lnTo>
                    <a:pt x="7022" y="1111"/>
                  </a:lnTo>
                  <a:cubicBezTo>
                    <a:pt x="2793" y="2740"/>
                    <a:pt x="1" y="6800"/>
                    <a:pt x="1" y="11347"/>
                  </a:cubicBezTo>
                  <a:cubicBezTo>
                    <a:pt x="1" y="16254"/>
                    <a:pt x="3977" y="20251"/>
                    <a:pt x="8905" y="20251"/>
                  </a:cubicBezTo>
                  <a:lnTo>
                    <a:pt x="14657" y="20251"/>
                  </a:lnTo>
                  <a:cubicBezTo>
                    <a:pt x="19564" y="20251"/>
                    <a:pt x="23561" y="16254"/>
                    <a:pt x="23561" y="11347"/>
                  </a:cubicBezTo>
                  <a:cubicBezTo>
                    <a:pt x="23561" y="6779"/>
                    <a:pt x="20812" y="2676"/>
                    <a:pt x="16603" y="942"/>
                  </a:cubicBezTo>
                  <a:lnTo>
                    <a:pt x="16434" y="879"/>
                  </a:lnTo>
                  <a:cubicBezTo>
                    <a:pt x="15020" y="291"/>
                    <a:pt x="13521" y="0"/>
                    <a:pt x="120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7777373" y="3413133"/>
              <a:ext cx="186811" cy="245197"/>
            </a:xfrm>
            <a:custGeom>
              <a:avLst/>
              <a:gdLst/>
              <a:ahLst/>
              <a:cxnLst/>
              <a:rect l="l" t="t" r="r" b="b"/>
              <a:pathLst>
                <a:path w="3046" h="3998" extrusionOk="0">
                  <a:moveTo>
                    <a:pt x="1523" y="1"/>
                  </a:moveTo>
                  <a:cubicBezTo>
                    <a:pt x="677" y="1"/>
                    <a:pt x="0" y="678"/>
                    <a:pt x="0" y="1524"/>
                  </a:cubicBezTo>
                  <a:cubicBezTo>
                    <a:pt x="0" y="2369"/>
                    <a:pt x="677" y="3998"/>
                    <a:pt x="1523" y="3998"/>
                  </a:cubicBezTo>
                  <a:cubicBezTo>
                    <a:pt x="2369" y="3998"/>
                    <a:pt x="3046" y="2369"/>
                    <a:pt x="3046" y="1524"/>
                  </a:cubicBezTo>
                  <a:cubicBezTo>
                    <a:pt x="3046" y="678"/>
                    <a:pt x="2369" y="1"/>
                    <a:pt x="1523" y="1"/>
                  </a:cubicBezTo>
                  <a:close/>
                </a:path>
              </a:pathLst>
            </a:custGeom>
            <a:solidFill>
              <a:srgbClr val="DB8D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7777373" y="3409270"/>
              <a:ext cx="186811" cy="190736"/>
            </a:xfrm>
            <a:custGeom>
              <a:avLst/>
              <a:gdLst/>
              <a:ahLst/>
              <a:cxnLst/>
              <a:rect l="l" t="t" r="r" b="b"/>
              <a:pathLst>
                <a:path w="3046" h="3110" extrusionOk="0">
                  <a:moveTo>
                    <a:pt x="1523" y="0"/>
                  </a:moveTo>
                  <a:cubicBezTo>
                    <a:pt x="677" y="0"/>
                    <a:pt x="0" y="719"/>
                    <a:pt x="0" y="1333"/>
                  </a:cubicBezTo>
                  <a:cubicBezTo>
                    <a:pt x="0" y="1925"/>
                    <a:pt x="677" y="3109"/>
                    <a:pt x="1523" y="3109"/>
                  </a:cubicBezTo>
                  <a:cubicBezTo>
                    <a:pt x="2369" y="3109"/>
                    <a:pt x="3046" y="1925"/>
                    <a:pt x="3046" y="1333"/>
                  </a:cubicBezTo>
                  <a:cubicBezTo>
                    <a:pt x="3046" y="719"/>
                    <a:pt x="2369" y="0"/>
                    <a:pt x="1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7543888" y="3274342"/>
              <a:ext cx="217967" cy="219316"/>
            </a:xfrm>
            <a:custGeom>
              <a:avLst/>
              <a:gdLst/>
              <a:ahLst/>
              <a:cxnLst/>
              <a:rect l="l" t="t" r="r" b="b"/>
              <a:pathLst>
                <a:path w="3554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54" y="2771"/>
                    <a:pt x="3554" y="1798"/>
                  </a:cubicBezTo>
                  <a:cubicBezTo>
                    <a:pt x="3554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8019935" y="3274342"/>
              <a:ext cx="219255" cy="219316"/>
            </a:xfrm>
            <a:custGeom>
              <a:avLst/>
              <a:gdLst/>
              <a:ahLst/>
              <a:cxnLst/>
              <a:rect l="l" t="t" r="r" b="b"/>
              <a:pathLst>
                <a:path w="3575" h="3576" extrusionOk="0">
                  <a:moveTo>
                    <a:pt x="1777" y="1"/>
                  </a:moveTo>
                  <a:cubicBezTo>
                    <a:pt x="804" y="1"/>
                    <a:pt x="0" y="804"/>
                    <a:pt x="0" y="1798"/>
                  </a:cubicBezTo>
                  <a:cubicBezTo>
                    <a:pt x="0" y="2771"/>
                    <a:pt x="804" y="3575"/>
                    <a:pt x="1777" y="3575"/>
                  </a:cubicBezTo>
                  <a:cubicBezTo>
                    <a:pt x="2771" y="3575"/>
                    <a:pt x="3575" y="2771"/>
                    <a:pt x="3575" y="1798"/>
                  </a:cubicBezTo>
                  <a:cubicBezTo>
                    <a:pt x="3575" y="804"/>
                    <a:pt x="277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7471273" y="3274342"/>
              <a:ext cx="190736" cy="49371"/>
            </a:xfrm>
            <a:custGeom>
              <a:avLst/>
              <a:gdLst/>
              <a:ahLst/>
              <a:cxnLst/>
              <a:rect l="l" t="t" r="r" b="b"/>
              <a:pathLst>
                <a:path w="3110" h="805" extrusionOk="0">
                  <a:moveTo>
                    <a:pt x="402" y="1"/>
                  </a:moveTo>
                  <a:cubicBezTo>
                    <a:pt x="169" y="1"/>
                    <a:pt x="0" y="191"/>
                    <a:pt x="0" y="403"/>
                  </a:cubicBezTo>
                  <a:cubicBezTo>
                    <a:pt x="0" y="614"/>
                    <a:pt x="169" y="804"/>
                    <a:pt x="402" y="804"/>
                  </a:cubicBezTo>
                  <a:lnTo>
                    <a:pt x="2707" y="804"/>
                  </a:lnTo>
                  <a:cubicBezTo>
                    <a:pt x="2940" y="804"/>
                    <a:pt x="3109" y="614"/>
                    <a:pt x="3109" y="403"/>
                  </a:cubicBezTo>
                  <a:cubicBezTo>
                    <a:pt x="3109" y="191"/>
                    <a:pt x="2940" y="1"/>
                    <a:pt x="2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7957685" y="3274342"/>
              <a:ext cx="192024" cy="49371"/>
            </a:xfrm>
            <a:custGeom>
              <a:avLst/>
              <a:gdLst/>
              <a:ahLst/>
              <a:cxnLst/>
              <a:rect l="l" t="t" r="r" b="b"/>
              <a:pathLst>
                <a:path w="3131" h="805" extrusionOk="0">
                  <a:moveTo>
                    <a:pt x="402" y="1"/>
                  </a:moveTo>
                  <a:cubicBezTo>
                    <a:pt x="190" y="1"/>
                    <a:pt x="0" y="191"/>
                    <a:pt x="0" y="403"/>
                  </a:cubicBezTo>
                  <a:cubicBezTo>
                    <a:pt x="0" y="614"/>
                    <a:pt x="190" y="804"/>
                    <a:pt x="402" y="804"/>
                  </a:cubicBezTo>
                  <a:lnTo>
                    <a:pt x="2728" y="804"/>
                  </a:lnTo>
                  <a:cubicBezTo>
                    <a:pt x="2961" y="804"/>
                    <a:pt x="3130" y="614"/>
                    <a:pt x="3130" y="403"/>
                  </a:cubicBezTo>
                  <a:cubicBezTo>
                    <a:pt x="3130" y="191"/>
                    <a:pt x="2961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7669677" y="3336593"/>
              <a:ext cx="50659" cy="5065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24" y="1"/>
                  </a:moveTo>
                  <a:cubicBezTo>
                    <a:pt x="191" y="1"/>
                    <a:pt x="1" y="191"/>
                    <a:pt x="1" y="424"/>
                  </a:cubicBezTo>
                  <a:cubicBezTo>
                    <a:pt x="1" y="657"/>
                    <a:pt x="191" y="826"/>
                    <a:pt x="424" y="826"/>
                  </a:cubicBezTo>
                  <a:cubicBezTo>
                    <a:pt x="635" y="826"/>
                    <a:pt x="826" y="657"/>
                    <a:pt x="826" y="424"/>
                  </a:cubicBezTo>
                  <a:cubicBezTo>
                    <a:pt x="826" y="191"/>
                    <a:pt x="635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8158726" y="3336593"/>
              <a:ext cx="51947" cy="50659"/>
            </a:xfrm>
            <a:custGeom>
              <a:avLst/>
              <a:gdLst/>
              <a:ahLst/>
              <a:cxnLst/>
              <a:rect l="l" t="t" r="r" b="b"/>
              <a:pathLst>
                <a:path w="847" h="826" extrusionOk="0">
                  <a:moveTo>
                    <a:pt x="423" y="1"/>
                  </a:moveTo>
                  <a:cubicBezTo>
                    <a:pt x="191" y="1"/>
                    <a:pt x="0" y="191"/>
                    <a:pt x="0" y="424"/>
                  </a:cubicBezTo>
                  <a:cubicBezTo>
                    <a:pt x="0" y="657"/>
                    <a:pt x="191" y="826"/>
                    <a:pt x="423" y="826"/>
                  </a:cubicBezTo>
                  <a:cubicBezTo>
                    <a:pt x="656" y="826"/>
                    <a:pt x="846" y="657"/>
                    <a:pt x="846" y="424"/>
                  </a:cubicBezTo>
                  <a:cubicBezTo>
                    <a:pt x="846" y="191"/>
                    <a:pt x="656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7610063" y="3725674"/>
              <a:ext cx="234833" cy="191288"/>
            </a:xfrm>
            <a:custGeom>
              <a:avLst/>
              <a:gdLst/>
              <a:ahLst/>
              <a:cxnLst/>
              <a:rect l="l" t="t" r="r" b="b"/>
              <a:pathLst>
                <a:path w="3829" h="3119" extrusionOk="0">
                  <a:moveTo>
                    <a:pt x="2771" y="1"/>
                  </a:moveTo>
                  <a:cubicBezTo>
                    <a:pt x="2636" y="1"/>
                    <a:pt x="2504" y="112"/>
                    <a:pt x="2559" y="277"/>
                  </a:cubicBezTo>
                  <a:cubicBezTo>
                    <a:pt x="2707" y="594"/>
                    <a:pt x="2855" y="911"/>
                    <a:pt x="3046" y="1228"/>
                  </a:cubicBezTo>
                  <a:cubicBezTo>
                    <a:pt x="3172" y="1503"/>
                    <a:pt x="3405" y="2159"/>
                    <a:pt x="3130" y="2455"/>
                  </a:cubicBezTo>
                  <a:lnTo>
                    <a:pt x="2369" y="2667"/>
                  </a:lnTo>
                  <a:cubicBezTo>
                    <a:pt x="2242" y="2624"/>
                    <a:pt x="2115" y="2582"/>
                    <a:pt x="2009" y="2519"/>
                  </a:cubicBezTo>
                  <a:cubicBezTo>
                    <a:pt x="1184" y="2159"/>
                    <a:pt x="487" y="1546"/>
                    <a:pt x="21" y="784"/>
                  </a:cubicBezTo>
                  <a:lnTo>
                    <a:pt x="0" y="784"/>
                  </a:lnTo>
                  <a:cubicBezTo>
                    <a:pt x="364" y="1816"/>
                    <a:pt x="1386" y="3119"/>
                    <a:pt x="2604" y="3119"/>
                  </a:cubicBezTo>
                  <a:cubicBezTo>
                    <a:pt x="2659" y="3119"/>
                    <a:pt x="2715" y="3116"/>
                    <a:pt x="2771" y="3111"/>
                  </a:cubicBezTo>
                  <a:cubicBezTo>
                    <a:pt x="3236" y="3047"/>
                    <a:pt x="3617" y="2688"/>
                    <a:pt x="3680" y="2222"/>
                  </a:cubicBezTo>
                  <a:cubicBezTo>
                    <a:pt x="3828" y="1461"/>
                    <a:pt x="3321" y="700"/>
                    <a:pt x="2961" y="107"/>
                  </a:cubicBezTo>
                  <a:cubicBezTo>
                    <a:pt x="2916" y="33"/>
                    <a:pt x="2843" y="1"/>
                    <a:pt x="2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7756582" y="3699792"/>
              <a:ext cx="227105" cy="205026"/>
            </a:xfrm>
            <a:custGeom>
              <a:avLst/>
              <a:gdLst/>
              <a:ahLst/>
              <a:cxnLst/>
              <a:rect l="l" t="t" r="r" b="b"/>
              <a:pathLst>
                <a:path w="3703" h="3343" extrusionOk="0">
                  <a:moveTo>
                    <a:pt x="3004" y="1"/>
                  </a:moveTo>
                  <a:cubicBezTo>
                    <a:pt x="2158" y="233"/>
                    <a:pt x="1481" y="783"/>
                    <a:pt x="805" y="1354"/>
                  </a:cubicBezTo>
                  <a:cubicBezTo>
                    <a:pt x="635" y="1481"/>
                    <a:pt x="487" y="1629"/>
                    <a:pt x="360" y="1798"/>
                  </a:cubicBezTo>
                  <a:cubicBezTo>
                    <a:pt x="191" y="1989"/>
                    <a:pt x="86" y="2243"/>
                    <a:pt x="43" y="2518"/>
                  </a:cubicBezTo>
                  <a:cubicBezTo>
                    <a:pt x="1" y="2814"/>
                    <a:pt x="86" y="3173"/>
                    <a:pt x="360" y="3300"/>
                  </a:cubicBezTo>
                  <a:cubicBezTo>
                    <a:pt x="466" y="3342"/>
                    <a:pt x="593" y="3342"/>
                    <a:pt x="699" y="3342"/>
                  </a:cubicBezTo>
                  <a:cubicBezTo>
                    <a:pt x="1778" y="3300"/>
                    <a:pt x="2835" y="2919"/>
                    <a:pt x="3702" y="2264"/>
                  </a:cubicBezTo>
                  <a:lnTo>
                    <a:pt x="30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7729351" y="3697216"/>
              <a:ext cx="280217" cy="225878"/>
            </a:xfrm>
            <a:custGeom>
              <a:avLst/>
              <a:gdLst/>
              <a:ahLst/>
              <a:cxnLst/>
              <a:rect l="l" t="t" r="r" b="b"/>
              <a:pathLst>
                <a:path w="4569" h="3683" extrusionOk="0">
                  <a:moveTo>
                    <a:pt x="3427" y="0"/>
                  </a:moveTo>
                  <a:cubicBezTo>
                    <a:pt x="2496" y="149"/>
                    <a:pt x="1820" y="635"/>
                    <a:pt x="1079" y="1206"/>
                  </a:cubicBezTo>
                  <a:cubicBezTo>
                    <a:pt x="530" y="1650"/>
                    <a:pt x="1" y="2348"/>
                    <a:pt x="255" y="3088"/>
                  </a:cubicBezTo>
                  <a:cubicBezTo>
                    <a:pt x="418" y="3566"/>
                    <a:pt x="784" y="3682"/>
                    <a:pt x="1188" y="3682"/>
                  </a:cubicBezTo>
                  <a:cubicBezTo>
                    <a:pt x="1410" y="3682"/>
                    <a:pt x="1644" y="3647"/>
                    <a:pt x="1862" y="3617"/>
                  </a:cubicBezTo>
                  <a:cubicBezTo>
                    <a:pt x="2793" y="3490"/>
                    <a:pt x="3639" y="3109"/>
                    <a:pt x="4358" y="2517"/>
                  </a:cubicBezTo>
                  <a:cubicBezTo>
                    <a:pt x="4568" y="2324"/>
                    <a:pt x="4370" y="1985"/>
                    <a:pt x="4128" y="1985"/>
                  </a:cubicBezTo>
                  <a:cubicBezTo>
                    <a:pt x="4078" y="1985"/>
                    <a:pt x="4027" y="1999"/>
                    <a:pt x="3977" y="2031"/>
                  </a:cubicBezTo>
                  <a:cubicBezTo>
                    <a:pt x="3490" y="2369"/>
                    <a:pt x="2962" y="2644"/>
                    <a:pt x="2412" y="2856"/>
                  </a:cubicBezTo>
                  <a:cubicBezTo>
                    <a:pt x="2171" y="2939"/>
                    <a:pt x="1712" y="3080"/>
                    <a:pt x="1338" y="3080"/>
                  </a:cubicBezTo>
                  <a:cubicBezTo>
                    <a:pt x="958" y="3080"/>
                    <a:pt x="666" y="2934"/>
                    <a:pt x="783" y="2433"/>
                  </a:cubicBezTo>
                  <a:cubicBezTo>
                    <a:pt x="931" y="1883"/>
                    <a:pt x="1545" y="1439"/>
                    <a:pt x="1968" y="1100"/>
                  </a:cubicBezTo>
                  <a:cubicBezTo>
                    <a:pt x="2412" y="698"/>
                    <a:pt x="2919" y="360"/>
                    <a:pt x="3469" y="85"/>
                  </a:cubicBezTo>
                  <a:cubicBezTo>
                    <a:pt x="3533" y="64"/>
                    <a:pt x="3490" y="0"/>
                    <a:pt x="34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7611351" y="4194791"/>
              <a:ext cx="247773" cy="103218"/>
            </a:xfrm>
            <a:custGeom>
              <a:avLst/>
              <a:gdLst/>
              <a:ahLst/>
              <a:cxnLst/>
              <a:rect l="l" t="t" r="r" b="b"/>
              <a:pathLst>
                <a:path w="4040" h="1683" extrusionOk="0">
                  <a:moveTo>
                    <a:pt x="3584" y="0"/>
                  </a:moveTo>
                  <a:cubicBezTo>
                    <a:pt x="3517" y="0"/>
                    <a:pt x="3451" y="11"/>
                    <a:pt x="3384" y="30"/>
                  </a:cubicBezTo>
                  <a:lnTo>
                    <a:pt x="3067" y="136"/>
                  </a:lnTo>
                  <a:cubicBezTo>
                    <a:pt x="2306" y="220"/>
                    <a:pt x="1544" y="411"/>
                    <a:pt x="825" y="686"/>
                  </a:cubicBezTo>
                  <a:cubicBezTo>
                    <a:pt x="635" y="770"/>
                    <a:pt x="444" y="855"/>
                    <a:pt x="296" y="982"/>
                  </a:cubicBezTo>
                  <a:cubicBezTo>
                    <a:pt x="127" y="1109"/>
                    <a:pt x="21" y="1299"/>
                    <a:pt x="0" y="1510"/>
                  </a:cubicBezTo>
                  <a:cubicBezTo>
                    <a:pt x="0" y="1553"/>
                    <a:pt x="21" y="1595"/>
                    <a:pt x="43" y="1616"/>
                  </a:cubicBezTo>
                  <a:cubicBezTo>
                    <a:pt x="64" y="1637"/>
                    <a:pt x="106" y="1658"/>
                    <a:pt x="127" y="1658"/>
                  </a:cubicBezTo>
                  <a:cubicBezTo>
                    <a:pt x="271" y="1675"/>
                    <a:pt x="415" y="1683"/>
                    <a:pt x="558" y="1683"/>
                  </a:cubicBezTo>
                  <a:cubicBezTo>
                    <a:pt x="1694" y="1683"/>
                    <a:pt x="2790" y="1188"/>
                    <a:pt x="3786" y="643"/>
                  </a:cubicBezTo>
                  <a:cubicBezTo>
                    <a:pt x="3892" y="601"/>
                    <a:pt x="3955" y="516"/>
                    <a:pt x="4019" y="411"/>
                  </a:cubicBezTo>
                  <a:cubicBezTo>
                    <a:pt x="4040" y="263"/>
                    <a:pt x="3976" y="93"/>
                    <a:pt x="3828" y="51"/>
                  </a:cubicBezTo>
                  <a:cubicBezTo>
                    <a:pt x="3747" y="16"/>
                    <a:pt x="3665" y="0"/>
                    <a:pt x="3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7796815" y="4200004"/>
              <a:ext cx="190736" cy="183867"/>
            </a:xfrm>
            <a:custGeom>
              <a:avLst/>
              <a:gdLst/>
              <a:ahLst/>
              <a:cxnLst/>
              <a:rect l="l" t="t" r="r" b="b"/>
              <a:pathLst>
                <a:path w="3110" h="2998" extrusionOk="0">
                  <a:moveTo>
                    <a:pt x="2591" y="0"/>
                  </a:moveTo>
                  <a:cubicBezTo>
                    <a:pt x="2560" y="0"/>
                    <a:pt x="2528" y="3"/>
                    <a:pt x="2496" y="8"/>
                  </a:cubicBezTo>
                  <a:cubicBezTo>
                    <a:pt x="2242" y="30"/>
                    <a:pt x="2010" y="72"/>
                    <a:pt x="1777" y="114"/>
                  </a:cubicBezTo>
                  <a:lnTo>
                    <a:pt x="2285" y="114"/>
                  </a:lnTo>
                  <a:cubicBezTo>
                    <a:pt x="1544" y="326"/>
                    <a:pt x="910" y="770"/>
                    <a:pt x="466" y="1383"/>
                  </a:cubicBezTo>
                  <a:cubicBezTo>
                    <a:pt x="149" y="1764"/>
                    <a:pt x="1" y="2250"/>
                    <a:pt x="64" y="2716"/>
                  </a:cubicBezTo>
                  <a:cubicBezTo>
                    <a:pt x="85" y="2800"/>
                    <a:pt x="127" y="2885"/>
                    <a:pt x="170" y="2948"/>
                  </a:cubicBezTo>
                  <a:cubicBezTo>
                    <a:pt x="219" y="2983"/>
                    <a:pt x="276" y="2997"/>
                    <a:pt x="334" y="2997"/>
                  </a:cubicBezTo>
                  <a:cubicBezTo>
                    <a:pt x="452" y="2997"/>
                    <a:pt x="579" y="2941"/>
                    <a:pt x="677" y="2885"/>
                  </a:cubicBezTo>
                  <a:cubicBezTo>
                    <a:pt x="1460" y="2398"/>
                    <a:pt x="2158" y="1806"/>
                    <a:pt x="2750" y="1108"/>
                  </a:cubicBezTo>
                  <a:cubicBezTo>
                    <a:pt x="2898" y="960"/>
                    <a:pt x="2983" y="791"/>
                    <a:pt x="3046" y="601"/>
                  </a:cubicBezTo>
                  <a:cubicBezTo>
                    <a:pt x="3110" y="410"/>
                    <a:pt x="3025" y="178"/>
                    <a:pt x="2856" y="72"/>
                  </a:cubicBezTo>
                  <a:cubicBezTo>
                    <a:pt x="2776" y="24"/>
                    <a:pt x="2685" y="0"/>
                    <a:pt x="25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7574124" y="4179642"/>
              <a:ext cx="316524" cy="133393"/>
            </a:xfrm>
            <a:custGeom>
              <a:avLst/>
              <a:gdLst/>
              <a:ahLst/>
              <a:cxnLst/>
              <a:rect l="l" t="t" r="r" b="b"/>
              <a:pathLst>
                <a:path w="5161" h="2175" extrusionOk="0">
                  <a:moveTo>
                    <a:pt x="4250" y="0"/>
                  </a:moveTo>
                  <a:cubicBezTo>
                    <a:pt x="4136" y="0"/>
                    <a:pt x="4018" y="27"/>
                    <a:pt x="3907" y="87"/>
                  </a:cubicBezTo>
                  <a:cubicBezTo>
                    <a:pt x="3758" y="192"/>
                    <a:pt x="3780" y="404"/>
                    <a:pt x="3949" y="446"/>
                  </a:cubicBezTo>
                  <a:cubicBezTo>
                    <a:pt x="4647" y="658"/>
                    <a:pt x="3547" y="1017"/>
                    <a:pt x="3251" y="1123"/>
                  </a:cubicBezTo>
                  <a:cubicBezTo>
                    <a:pt x="2659" y="1398"/>
                    <a:pt x="2045" y="1567"/>
                    <a:pt x="1411" y="1631"/>
                  </a:cubicBezTo>
                  <a:cubicBezTo>
                    <a:pt x="1362" y="1634"/>
                    <a:pt x="1319" y="1635"/>
                    <a:pt x="1281" y="1635"/>
                  </a:cubicBezTo>
                  <a:cubicBezTo>
                    <a:pt x="543" y="1635"/>
                    <a:pt x="1743" y="1075"/>
                    <a:pt x="2024" y="975"/>
                  </a:cubicBezTo>
                  <a:cubicBezTo>
                    <a:pt x="2574" y="763"/>
                    <a:pt x="3145" y="658"/>
                    <a:pt x="3695" y="467"/>
                  </a:cubicBezTo>
                  <a:cubicBezTo>
                    <a:pt x="3822" y="425"/>
                    <a:pt x="3780" y="256"/>
                    <a:pt x="3674" y="256"/>
                  </a:cubicBezTo>
                  <a:cubicBezTo>
                    <a:pt x="3602" y="252"/>
                    <a:pt x="3526" y="251"/>
                    <a:pt x="3445" y="251"/>
                  </a:cubicBezTo>
                  <a:cubicBezTo>
                    <a:pt x="2508" y="251"/>
                    <a:pt x="1049" y="490"/>
                    <a:pt x="523" y="1250"/>
                  </a:cubicBezTo>
                  <a:cubicBezTo>
                    <a:pt x="1" y="1988"/>
                    <a:pt x="643" y="2174"/>
                    <a:pt x="1237" y="2174"/>
                  </a:cubicBezTo>
                  <a:cubicBezTo>
                    <a:pt x="1341" y="2174"/>
                    <a:pt x="1443" y="2169"/>
                    <a:pt x="1538" y="2159"/>
                  </a:cubicBezTo>
                  <a:cubicBezTo>
                    <a:pt x="2215" y="2096"/>
                    <a:pt x="2849" y="1927"/>
                    <a:pt x="3462" y="1631"/>
                  </a:cubicBezTo>
                  <a:cubicBezTo>
                    <a:pt x="3843" y="1482"/>
                    <a:pt x="4435" y="1292"/>
                    <a:pt x="4731" y="975"/>
                  </a:cubicBezTo>
                  <a:cubicBezTo>
                    <a:pt x="5160" y="494"/>
                    <a:pt x="4740" y="0"/>
                    <a:pt x="4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7776085" y="4181912"/>
              <a:ext cx="232870" cy="218396"/>
            </a:xfrm>
            <a:custGeom>
              <a:avLst/>
              <a:gdLst/>
              <a:ahLst/>
              <a:cxnLst/>
              <a:rect l="l" t="t" r="r" b="b"/>
              <a:pathLst>
                <a:path w="3797" h="3561" extrusionOk="0">
                  <a:moveTo>
                    <a:pt x="2729" y="614"/>
                  </a:moveTo>
                  <a:cubicBezTo>
                    <a:pt x="2808" y="614"/>
                    <a:pt x="2821" y="667"/>
                    <a:pt x="2834" y="917"/>
                  </a:cubicBezTo>
                  <a:cubicBezTo>
                    <a:pt x="2855" y="1234"/>
                    <a:pt x="2834" y="1213"/>
                    <a:pt x="2665" y="1403"/>
                  </a:cubicBezTo>
                  <a:cubicBezTo>
                    <a:pt x="2242" y="1868"/>
                    <a:pt x="1756" y="2291"/>
                    <a:pt x="1248" y="2651"/>
                  </a:cubicBezTo>
                  <a:cubicBezTo>
                    <a:pt x="1163" y="2736"/>
                    <a:pt x="1058" y="2820"/>
                    <a:pt x="931" y="2884"/>
                  </a:cubicBezTo>
                  <a:cubicBezTo>
                    <a:pt x="839" y="2924"/>
                    <a:pt x="782" y="2955"/>
                    <a:pt x="740" y="2955"/>
                  </a:cubicBezTo>
                  <a:cubicBezTo>
                    <a:pt x="695" y="2955"/>
                    <a:pt x="668" y="2919"/>
                    <a:pt x="635" y="2820"/>
                  </a:cubicBezTo>
                  <a:cubicBezTo>
                    <a:pt x="550" y="2503"/>
                    <a:pt x="804" y="2080"/>
                    <a:pt x="994" y="1805"/>
                  </a:cubicBezTo>
                  <a:cubicBezTo>
                    <a:pt x="1293" y="1341"/>
                    <a:pt x="1708" y="942"/>
                    <a:pt x="2189" y="648"/>
                  </a:cubicBezTo>
                  <a:lnTo>
                    <a:pt x="2189" y="648"/>
                  </a:lnTo>
                  <a:cubicBezTo>
                    <a:pt x="2235" y="658"/>
                    <a:pt x="2281" y="663"/>
                    <a:pt x="2327" y="663"/>
                  </a:cubicBezTo>
                  <a:cubicBezTo>
                    <a:pt x="2383" y="663"/>
                    <a:pt x="2439" y="656"/>
                    <a:pt x="2496" y="642"/>
                  </a:cubicBezTo>
                  <a:cubicBezTo>
                    <a:pt x="2608" y="634"/>
                    <a:pt x="2681" y="614"/>
                    <a:pt x="2729" y="614"/>
                  </a:cubicBezTo>
                  <a:close/>
                  <a:moveTo>
                    <a:pt x="2725" y="0"/>
                  </a:moveTo>
                  <a:cubicBezTo>
                    <a:pt x="2438" y="0"/>
                    <a:pt x="2151" y="103"/>
                    <a:pt x="1967" y="325"/>
                  </a:cubicBezTo>
                  <a:cubicBezTo>
                    <a:pt x="1904" y="388"/>
                    <a:pt x="1925" y="514"/>
                    <a:pt x="2009" y="578"/>
                  </a:cubicBezTo>
                  <a:lnTo>
                    <a:pt x="2009" y="578"/>
                  </a:lnTo>
                  <a:cubicBezTo>
                    <a:pt x="1236" y="871"/>
                    <a:pt x="572" y="1335"/>
                    <a:pt x="233" y="2165"/>
                  </a:cubicBezTo>
                  <a:cubicBezTo>
                    <a:pt x="85" y="2524"/>
                    <a:pt x="0" y="3074"/>
                    <a:pt x="254" y="3391"/>
                  </a:cubicBezTo>
                  <a:cubicBezTo>
                    <a:pt x="361" y="3514"/>
                    <a:pt x="496" y="3561"/>
                    <a:pt x="640" y="3561"/>
                  </a:cubicBezTo>
                  <a:cubicBezTo>
                    <a:pt x="867" y="3561"/>
                    <a:pt x="1117" y="3444"/>
                    <a:pt x="1311" y="3328"/>
                  </a:cubicBezTo>
                  <a:cubicBezTo>
                    <a:pt x="1819" y="3032"/>
                    <a:pt x="2284" y="2672"/>
                    <a:pt x="2686" y="2270"/>
                  </a:cubicBezTo>
                  <a:cubicBezTo>
                    <a:pt x="3046" y="1932"/>
                    <a:pt x="3553" y="1488"/>
                    <a:pt x="3659" y="980"/>
                  </a:cubicBezTo>
                  <a:cubicBezTo>
                    <a:pt x="3797" y="360"/>
                    <a:pt x="3261" y="0"/>
                    <a:pt x="27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80409" y="1717738"/>
            <a:ext cx="10031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Tạm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biệt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hẹn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gặp</a:t>
            </a:r>
            <a:r>
              <a:rPr lang="en-US" sz="8800" b="1" kern="0" dirty="0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8800" b="1" kern="0" dirty="0" err="1">
                <a:solidFill>
                  <a:srgbClr val="BBA2FD">
                    <a:lumMod val="10000"/>
                  </a:srgbClr>
                </a:solidFill>
                <a:latin typeface="Patrick Hand" panose="00000500000000000000" pitchFamily="2" charset="0"/>
                <a:cs typeface="Calibri" panose="020F0502020204030204" pitchFamily="34" charset="0"/>
                <a:sym typeface="Arial"/>
              </a:rPr>
              <a:t>lại</a:t>
            </a:r>
            <a:endParaRPr lang="en-US" sz="8800" b="1" kern="0" dirty="0">
              <a:solidFill>
                <a:srgbClr val="BBA2FD">
                  <a:lumMod val="10000"/>
                </a:srgbClr>
              </a:solidFill>
              <a:latin typeface="Patrick Hand" panose="00000500000000000000" pitchFamily="2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0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" grpId="0" animBg="1"/>
      <p:bldP spid="1148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te Chicks Newsletter by Slidesgo">
  <a:themeElements>
    <a:clrScheme name="Simple Light">
      <a:dk1>
        <a:srgbClr val="000000"/>
      </a:dk1>
      <a:lt1>
        <a:srgbClr val="EFF5FF"/>
      </a:lt1>
      <a:dk2>
        <a:srgbClr val="6CA368"/>
      </a:dk2>
      <a:lt2>
        <a:srgbClr val="8AC789"/>
      </a:lt2>
      <a:accent1>
        <a:srgbClr val="F6DF5C"/>
      </a:accent1>
      <a:accent2>
        <a:srgbClr val="FDE886"/>
      </a:accent2>
      <a:accent3>
        <a:srgbClr val="FAC54B"/>
      </a:accent3>
      <a:accent4>
        <a:srgbClr val="E69138"/>
      </a:accent4>
      <a:accent5>
        <a:srgbClr val="CA1E49"/>
      </a:accent5>
      <a:accent6>
        <a:srgbClr val="BBA2FD"/>
      </a:accent6>
      <a:hlink>
        <a:srgbClr val="4646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181</Words>
  <Application>Microsoft Office PowerPoint</Application>
  <PresentationFormat>Widescreen</PresentationFormat>
  <Paragraphs>27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Calibri Light</vt:lpstr>
      <vt:lpstr>Coiny</vt:lpstr>
      <vt:lpstr>inpin heiti</vt:lpstr>
      <vt:lpstr>Nunito</vt:lpstr>
      <vt:lpstr>OpenSans</vt:lpstr>
      <vt:lpstr>Patrick Hand</vt:lpstr>
      <vt:lpstr>Roboto Slab Light</vt:lpstr>
      <vt:lpstr>Times New Roman</vt:lpstr>
      <vt:lpstr>Titan One</vt:lpstr>
      <vt:lpstr>UVN Van Chuong Nang</vt:lpstr>
      <vt:lpstr>Cute Chicks Newsletter by Slidesgo</vt:lpstr>
      <vt:lpstr>Office Theme</vt:lpstr>
      <vt:lpstr>1_Office Theme</vt:lpstr>
      <vt:lpstr>4_Custom Design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2022-12-31T23:29:53Z</dcterms:created>
  <dcterms:modified xsi:type="dcterms:W3CDTF">2023-03-17T03:10:32Z</dcterms:modified>
</cp:coreProperties>
</file>