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8814" r:id="rId2"/>
    <p:sldId id="257" r:id="rId3"/>
    <p:sldId id="8803" r:id="rId4"/>
    <p:sldId id="8801" r:id="rId5"/>
    <p:sldId id="8802" r:id="rId6"/>
    <p:sldId id="8733" r:id="rId7"/>
    <p:sldId id="8730" r:id="rId8"/>
    <p:sldId id="8779" r:id="rId9"/>
    <p:sldId id="8780" r:id="rId10"/>
    <p:sldId id="8781" r:id="rId11"/>
    <p:sldId id="8789" r:id="rId12"/>
    <p:sldId id="8790" r:id="rId13"/>
    <p:sldId id="8791" r:id="rId14"/>
    <p:sldId id="8807" r:id="rId15"/>
    <p:sldId id="8786" r:id="rId16"/>
    <p:sldId id="8808" r:id="rId17"/>
    <p:sldId id="8799" r:id="rId18"/>
    <p:sldId id="8809" r:id="rId19"/>
    <p:sldId id="8810" r:id="rId20"/>
    <p:sldId id="8811" r:id="rId21"/>
    <p:sldId id="8812" r:id="rId22"/>
    <p:sldId id="8813" r:id="rId23"/>
    <p:sldId id="87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280" autoAdjust="0"/>
  </p:normalViewPr>
  <p:slideViewPr>
    <p:cSldViewPr snapToGrid="0">
      <p:cViewPr varScale="1">
        <p:scale>
          <a:sx n="65" d="100"/>
          <a:sy n="65" d="100"/>
        </p:scale>
        <p:origin x="7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xmlns=""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xmlns=""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234476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2023/3/7</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2023/3/7</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slide" Target="slide13.xml"/><Relationship Id="rId5" Type="http://schemas.openxmlformats.org/officeDocument/2006/relationships/image" Target="../media/image18.png"/><Relationship Id="rId10" Type="http://schemas.openxmlformats.org/officeDocument/2006/relationships/slide" Target="slide12.xml"/><Relationship Id="rId4" Type="http://schemas.openxmlformats.org/officeDocument/2006/relationships/image" Target="../media/image17.png"/><Relationship Id="rId9" Type="http://schemas.openxmlformats.org/officeDocument/2006/relationships/slide" Target="slide11.xml"/><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818147" cy="818147"/>
          </a:xfrm>
          <a:prstGeom prst="rect">
            <a:avLst/>
          </a:prstGeom>
        </p:spPr>
      </p:pic>
      <p:sp>
        <p:nvSpPr>
          <p:cNvPr id="6" name="TextBox 5"/>
          <p:cNvSpPr txBox="1"/>
          <p:nvPr/>
        </p:nvSpPr>
        <p:spPr>
          <a:xfrm>
            <a:off x="3348021" y="294928"/>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420966" y="928904"/>
            <a:ext cx="3497209" cy="715709"/>
          </a:xfrm>
          <a:prstGeom prst="rect">
            <a:avLst/>
          </a:prstGeom>
        </p:spPr>
        <p:txBody>
          <a:bodyPr wrap="square" rtlCol="0">
            <a:spAutoFit/>
          </a:bodyPr>
          <a:lstStyle/>
          <a:p>
            <a:pPr algn="ctr">
              <a:defRPr/>
            </a:pPr>
            <a:r>
              <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1"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27</a:t>
            </a:r>
            <a:endParaRPr lang="en-US" sz="4051"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818147" y="1755369"/>
            <a:ext cx="11193899" cy="1454372"/>
          </a:xfrm>
          <a:prstGeom prst="rect">
            <a:avLst/>
          </a:prstGeom>
          <a:noFill/>
        </p:spPr>
        <p:txBody>
          <a:bodyPr wrap="square" rtlCol="0">
            <a:spAutoFit/>
          </a:bodyPr>
          <a:lstStyle/>
          <a:p>
            <a:pPr algn="ct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1"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1" b="1" dirty="0" err="1" smtClean="0">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1"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lnSpc>
                <a:spcPct val="120000"/>
              </a:lnSpc>
            </a:pPr>
            <a:r>
              <a:rPr lang="vi-VN" sz="4000" b="1" dirty="0" smtClean="0">
                <a:ln w="0"/>
                <a:latin typeface="Times New Roman" panose="02020603050405020304" pitchFamily="18" charset="0"/>
                <a:ea typeface="Tahoma" panose="020B0604030504040204" pitchFamily="34" charset="0"/>
                <a:cs typeface="Times New Roman" panose="02020603050405020304" pitchFamily="18" charset="0"/>
              </a:rPr>
              <a:t>Ôn tập giữa học kì 2 (tiết 1,2)</a:t>
            </a:r>
            <a:endParaRPr lang="vi-VN" sz="4400" b="1" dirty="0">
              <a:ln w="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616608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p15:prstTrans prst="airplane"/>
      </p:transition>
    </mc:Choice>
    <mc:Fallback>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xmlns=""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xmlns=""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xmlns=""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xmlns=""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xmlns=""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xmlns=""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xmlns=""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xmlns=""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xmlns=""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xmlns=""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xmlns=""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xmlns=""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xmlns=""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xmlns=""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xmlns=""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xmlns=""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xmlns=""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xmlns=""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xmlns=""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xmlns=""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xmlns=""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xmlns=""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xmlns=""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xmlns=""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xmlns=""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xmlns=""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xmlns=""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xmlns=""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xmlns=""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xmlns=""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xmlns=""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xmlns=""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xmlns=""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xmlns=""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xmlns=""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xmlns=""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xmlns=""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xmlns=""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xmlns=""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xmlns=""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xmlns=""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xmlns=""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xmlns=""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xmlns=""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xmlns=""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xmlns=""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xmlns=""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xmlns=""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xmlns=""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xmlns=""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xmlns=""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xmlns=""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xmlns=""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xmlns=""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xmlns=""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xmlns=""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xmlns=""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xmlns=""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xmlns=""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xmlns=""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xmlns=""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xmlns=""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xmlns=""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xmlns=""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xmlns=""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xmlns=""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xmlns=""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xmlns=""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xmlns=""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xmlns=""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xmlns=""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xmlns=""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xmlns=""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xmlns=""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xmlns=""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xmlns=""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xmlns=""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xmlns=""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xmlns=""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xmlns=""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xmlns=""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xmlns=""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xmlns=""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xmlns=""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xmlns=""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xmlns=""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xmlns=""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xmlns=""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xmlns=""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xmlns=""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xmlns=""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xmlns=""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xmlns=""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xmlns=""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xmlns=""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xmlns=""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xmlns=""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xmlns=""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xmlns=""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xmlns=""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xmlns=""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xmlns=""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xmlns=""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xmlns=""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xmlns=""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xmlns=""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xmlns=""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xmlns=""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xmlns=""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xmlns=""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xmlns=""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xmlns=""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xmlns=""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xmlns=""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xmlns=""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xmlns=""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xmlns=""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xmlns=""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xmlns="" val="1262479032"/>
                    </a:ext>
                  </a:extLst>
                </a:gridCol>
                <a:gridCol w="2651178">
                  <a:extLst>
                    <a:ext uri="{9D8B030D-6E8A-4147-A177-3AD203B41FA5}">
                      <a16:colId xmlns:a16="http://schemas.microsoft.com/office/drawing/2014/main" xmlns="" val="56683371"/>
                    </a:ext>
                  </a:extLst>
                </a:gridCol>
                <a:gridCol w="2643433">
                  <a:extLst>
                    <a:ext uri="{9D8B030D-6E8A-4147-A177-3AD203B41FA5}">
                      <a16:colId xmlns:a16="http://schemas.microsoft.com/office/drawing/2014/main" xmlns="" val="2126061121"/>
                    </a:ext>
                  </a:extLst>
                </a:gridCol>
                <a:gridCol w="2648595">
                  <a:extLst>
                    <a:ext uri="{9D8B030D-6E8A-4147-A177-3AD203B41FA5}">
                      <a16:colId xmlns:a16="http://schemas.microsoft.com/office/drawing/2014/main" xmlns=""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xmlns=""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xmlns=""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xmlns=""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xmlns=""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xmlns=""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xmlns=""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xmlns=""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801</Words>
  <Application>Microsoft Office PowerPoint</Application>
  <PresentationFormat>Widescreen</PresentationFormat>
  <Paragraphs>81</Paragraphs>
  <Slides>23</Slides>
  <Notes>12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宋体</vt:lpstr>
      <vt:lpstr>Arial</vt:lpstr>
      <vt:lpstr>Calibri</vt:lpstr>
      <vt:lpstr>Coiny</vt:lpstr>
      <vt:lpstr>LNTH-Kids  Chinese Font 1</vt:lpstr>
      <vt:lpstr>LNTH-Purrfect</vt:lpstr>
      <vt:lpstr>Tahoma</vt:lpstr>
      <vt:lpstr>Times New Roman</vt:lpstr>
      <vt:lpstr>UVN Van Chuong Nang</vt:lpstr>
      <vt:lpstr>White Xmas PERSONAL USE</vt:lpstr>
      <vt:lpstr>Zilla Slab</vt:lpstr>
      <vt:lpstr>字魂59号-创粗黑</vt:lpstr>
      <vt:lpstr>汉仪小麦体简</vt:lpstr>
      <vt:lpstr>等线</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37</cp:revision>
  <dcterms:created xsi:type="dcterms:W3CDTF">2022-12-31T09:50:38Z</dcterms:created>
  <dcterms:modified xsi:type="dcterms:W3CDTF">2023-03-07T02:15:15Z</dcterms:modified>
</cp:coreProperties>
</file>