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99" r:id="rId4"/>
    <p:sldId id="276" r:id="rId5"/>
    <p:sldId id="257" r:id="rId6"/>
    <p:sldId id="300" r:id="rId7"/>
    <p:sldId id="274" r:id="rId8"/>
    <p:sldId id="290" r:id="rId9"/>
    <p:sldId id="291" r:id="rId10"/>
    <p:sldId id="284" r:id="rId11"/>
    <p:sldId id="292" r:id="rId12"/>
    <p:sldId id="285" r:id="rId13"/>
    <p:sldId id="286" r:id="rId14"/>
    <p:sldId id="293" r:id="rId15"/>
    <p:sldId id="294" r:id="rId16"/>
    <p:sldId id="287" r:id="rId17"/>
    <p:sldId id="296" r:id="rId18"/>
    <p:sldId id="297" r:id="rId19"/>
    <p:sldId id="298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55EA3EDB-2079-40C4-81D2-61364984FB10}" type="slidenum">
              <a:rPr lang="zh-CN" altLang="en-US" smtClean="0">
                <a:solidFill>
                  <a:prstClr val="black"/>
                </a:solidFill>
                <a:ea typeface="字魂59号-创粗黑" panose="00000500000000000000" pitchFamily="2" charset="-122"/>
              </a:rPr>
              <a:pPr defTabSz="457200"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6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7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=""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6351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1000" t="1000" r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6A11C-9BBA-4DA5-A576-DA3FF68E25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0655-4D81-4ACB-AA7E-12F7DDECA2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0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9753" y="334031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347397" y="1000382"/>
            <a:ext cx="3497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spc="-113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en-US" sz="2800" b="1" spc="-113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26</a:t>
            </a:r>
            <a:endParaRPr lang="en-US" sz="2800" b="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526" y="2013878"/>
            <a:ext cx="11845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Tiếng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Việt</a:t>
            </a:r>
          </a:p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 16.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Mở rộng vốn từ về giao tiếp. Câu kể, câu hỏi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13" name="矩形: 圆角 2">
            <a:extLst>
              <a:ext uri="{FF2B5EF4-FFF2-40B4-BE49-F238E27FC236}">
                <a16:creationId xmlns:a16="http://schemas.microsoft.com/office/drawing/2014/main" xmlns="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8" name="Picture 1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1E52BA6-FB31-4E22-8F0E-DDFB793784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99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 ta phải biết lễ phép, tôn trọng người lớn. </a:t>
            </a:r>
          </a:p>
        </p:txBody>
      </p:sp>
      <p:pic>
        <p:nvPicPr>
          <p:cNvPr id="21" name="Picture 2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B3485AA4-0A14-4D83-B28F-147FA43526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xmlns="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xmlns="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xmlns="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2" y="2590799"/>
            <a:ext cx="5412996" cy="33521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0F76DD-4E9C-40FC-9094-FE9ADC725551}"/>
              </a:ext>
            </a:extLst>
          </p:cNvPr>
          <p:cNvSpPr txBox="1"/>
          <p:nvPr/>
        </p:nvSpPr>
        <p:spPr>
          <a:xfrm>
            <a:off x="706907" y="1837488"/>
            <a:ext cx="5382940" cy="13942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281" y="235930"/>
            <a:ext cx="6712278" cy="165215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CDDE792-8940-4B76-BEDE-441E8832A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008365"/>
              </p:ext>
            </p:extLst>
          </p:nvPr>
        </p:nvGraphicFramePr>
        <p:xfrm>
          <a:off x="706907" y="3489646"/>
          <a:ext cx="6364453" cy="1525349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98615">
                  <a:extLst>
                    <a:ext uri="{9D8B030D-6E8A-4147-A177-3AD203B41FA5}">
                      <a16:colId xmlns:a16="http://schemas.microsoft.com/office/drawing/2014/main" xmlns="" val="1932119103"/>
                    </a:ext>
                  </a:extLst>
                </a:gridCol>
                <a:gridCol w="3165838">
                  <a:extLst>
                    <a:ext uri="{9D8B030D-6E8A-4147-A177-3AD203B41FA5}">
                      <a16:colId xmlns:a16="http://schemas.microsoft.com/office/drawing/2014/main" xmlns="" val="4190794327"/>
                    </a:ext>
                  </a:extLst>
                </a:gridCol>
              </a:tblGrid>
              <a:tr h="3088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Câu kể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Câu hỏi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9945788"/>
                  </a:ext>
                </a:extLst>
              </a:tr>
              <a:tr h="3088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8049018"/>
                  </a:ext>
                </a:extLst>
              </a:tr>
              <a:tr h="647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Nunito black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621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xmlns="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751286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xmlns="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xmlns="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28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2800" b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r>
                        <a:rPr lang="vi-VN" sz="2800" b="1" smtClean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2800" b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smtClean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vi-VN" sz="2800" b="1" smtClean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2800" b="1" dirty="0">
                        <a:solidFill>
                          <a:srgbClr val="00B05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2800" b="1" dirty="0">
                        <a:solidFill>
                          <a:schemeClr val="tx1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2800" b="1" dirty="0">
                        <a:solidFill>
                          <a:srgbClr val="00B05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1" dirty="0">
                        <a:solidFill>
                          <a:srgbClr val="FF000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00B050"/>
                          </a:solidFill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2800" b="1" dirty="0">
                        <a:solidFill>
                          <a:srgbClr val="00B050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- 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FAA1B16-1D03-4F7D-9398-484C51FC6ACD}"/>
              </a:ext>
            </a:extLst>
          </p:cNvPr>
          <p:cNvSpPr/>
          <p:nvPr/>
        </p:nvSpPr>
        <p:spPr>
          <a:xfrm>
            <a:off x="4236661" y="741513"/>
            <a:ext cx="6448426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 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7C077F2F-4ACA-420C-B963-8619BE209C5C}"/>
              </a:ext>
            </a:extLst>
          </p:cNvPr>
          <p:cNvSpPr/>
          <p:nvPr/>
        </p:nvSpPr>
        <p:spPr>
          <a:xfrm>
            <a:off x="5408761" y="2982124"/>
            <a:ext cx="6116127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=""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</a:t>
            </a:r>
            <a:r>
              <a:rPr lang="en-US" sz="32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xmlns="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028DDB-585E-4921-AB89-D3D41EB9F43C}"/>
              </a:ext>
            </a:extLst>
          </p:cNvPr>
          <p:cNvSpPr txBox="1"/>
          <p:nvPr/>
        </p:nvSpPr>
        <p:spPr>
          <a:xfrm>
            <a:off x="2393606" y="886021"/>
            <a:ext cx="7402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ston" panose="02020500000000000000" pitchFamily="18" charset="0"/>
                <a:cs typeface="Arial" pitchFamily="34" charset="0"/>
              </a:rPr>
              <a:t>Tiếng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ston" panose="02020500000000000000" pitchFamily="18" charset="0"/>
                <a:cs typeface="Arial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ston" panose="02020500000000000000" pitchFamily="18" charset="0"/>
                <a:cs typeface="Arial" pitchFamily="34" charset="0"/>
              </a:rPr>
              <a:t>Việt – Bài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Ariston" panose="02020500000000000000" pitchFamily="18" charset="0"/>
                <a:cs typeface="Arial" pitchFamily="34" charset="0"/>
              </a:rPr>
              <a:t> 16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riston" panose="02020500000000000000" pitchFamily="18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953073" y="567982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=""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655290" y="3233271"/>
            <a:ext cx="9516009" cy="1698911"/>
            <a:chOff x="1222122" y="4423120"/>
            <a:chExt cx="6053130" cy="1699589"/>
          </a:xfrm>
        </p:grpSpPr>
        <p:sp>
          <p:nvSpPr>
            <p:cNvPr id="5" name="文本框 15">
              <a:extLst>
                <a:ext uri="{FF2B5EF4-FFF2-40B4-BE49-F238E27FC236}">
                  <a16:creationId xmlns=""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=""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9629" y="5537701"/>
              <a:ext cx="5935623" cy="585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endParaRPr lang="vi-VN" sz="32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33587" y="1401203"/>
            <a:ext cx="9837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lvl="1" defTabSz="914377">
              <a:defRPr/>
            </a:pPr>
            <a:r>
              <a:rPr lang="vi-VN" sz="4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vốn từ về giao tiếp </a:t>
            </a:r>
          </a:p>
          <a:p>
            <a:pPr marL="457189" lvl="1" defTabSz="914377">
              <a:defRPr/>
            </a:pPr>
            <a:r>
              <a:rPr lang="vi-VN" sz="4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biệt các kiểu câu kể, câu hỏi</a:t>
            </a:r>
          </a:p>
          <a:p>
            <a:pPr marL="457189" lvl="1" defTabSz="914377">
              <a:defRPr/>
            </a:pPr>
            <a:r>
              <a:rPr lang="vi-VN" sz="4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tranh,  đặt được câu hỏi, câu kể.</a:t>
            </a:r>
            <a:endParaRPr lang="vi-VN" sz="4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6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97DFFB0-04AB-4D03-BE15-36A2C76440C7}"/>
              </a:ext>
            </a:extLst>
          </p:cNvPr>
          <p:cNvSpPr txBox="1"/>
          <p:nvPr/>
        </p:nvSpPr>
        <p:spPr>
          <a:xfrm>
            <a:off x="1175947" y="3285808"/>
            <a:ext cx="5114209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thuật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sz="36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F199F4F-D235-43A2-AB23-45C34879BA47}"/>
              </a:ext>
            </a:extLst>
          </p:cNvPr>
          <p:cNvSpPr txBox="1"/>
          <p:nvPr/>
        </p:nvSpPr>
        <p:spPr>
          <a:xfrm>
            <a:off x="864788" y="431095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cá nhân ghi từ ngữ tìm được ra giấy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2911" y="3263751"/>
            <a:ext cx="5114209" cy="12588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76F717E-7E5B-445F-B1B9-9D08F7D3BAFA}"/>
              </a:ext>
            </a:extLst>
          </p:cNvPr>
          <p:cNvSpPr txBox="1"/>
          <p:nvPr/>
        </p:nvSpPr>
        <p:spPr>
          <a:xfrm>
            <a:off x="864788" y="4994865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với các bạn trong nhóm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458E854-033C-4DBA-B1C5-581BD3C92AAC}"/>
              </a:ext>
            </a:extLst>
          </p:cNvPr>
          <p:cNvSpPr txBox="1"/>
          <p:nvPr/>
        </p:nvSpPr>
        <p:spPr>
          <a:xfrm>
            <a:off x="864787" y="5715697"/>
            <a:ext cx="6836491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endParaRPr lang="en-US" sz="2800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Nunito black" pitchFamily="2" charset="0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CC"/>
                </a:solidFill>
                <a:latin typeface="Nunito black" pitchFamily="2" charset="0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xmlns="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xmlns="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xmlns="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xmlns="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1981834-4DAE-41FA-85FA-132A568FBBDC}"/>
              </a:ext>
            </a:extLst>
          </p:cNvPr>
          <p:cNvSpPr txBox="1"/>
          <p:nvPr/>
        </p:nvSpPr>
        <p:spPr>
          <a:xfrm>
            <a:off x="587631" y="503219"/>
            <a:ext cx="109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xmlns="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3943"/>
            <a:ext cx="6053828" cy="37490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521" y="1216147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432</Words>
  <Application>Microsoft Office PowerPoint</Application>
  <PresentationFormat>Widescreen</PresentationFormat>
  <Paragraphs>61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Microsoft JhengHei Light</vt:lpstr>
      <vt:lpstr>Arial</vt:lpstr>
      <vt:lpstr>Arial-Rounded</vt:lpstr>
      <vt:lpstr>Ariston</vt:lpstr>
      <vt:lpstr>Calibri</vt:lpstr>
      <vt:lpstr>Calibri Light</vt:lpstr>
      <vt:lpstr>Cambria</vt:lpstr>
      <vt:lpstr>HappyZcool</vt:lpstr>
      <vt:lpstr>LNTH-Kids  Chinese Font 1</vt:lpstr>
      <vt:lpstr>Nunito black</vt:lpstr>
      <vt:lpstr>Times New Roman</vt:lpstr>
      <vt:lpstr>Wingdings</vt:lpstr>
      <vt:lpstr>Zilla Slab</vt:lpstr>
      <vt:lpstr>华康海报体W12(P)</vt:lpstr>
      <vt:lpstr>字魂59号-创粗黑</vt:lpstr>
      <vt:lpstr>等线</vt:lpstr>
      <vt:lpstr>等线 Light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33</cp:revision>
  <dcterms:created xsi:type="dcterms:W3CDTF">2022-08-29T02:02:20Z</dcterms:created>
  <dcterms:modified xsi:type="dcterms:W3CDTF">2023-03-13T04:36:01Z</dcterms:modified>
</cp:coreProperties>
</file>