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  <p:sldMasterId id="2147483735" r:id="rId7"/>
  </p:sldMasterIdLst>
  <p:notesMasterIdLst>
    <p:notesMasterId r:id="rId27"/>
  </p:notesMasterIdLst>
  <p:sldIdLst>
    <p:sldId id="1552" r:id="rId8"/>
    <p:sldId id="337" r:id="rId9"/>
    <p:sldId id="264" r:id="rId10"/>
    <p:sldId id="291" r:id="rId11"/>
    <p:sldId id="2636" r:id="rId12"/>
    <p:sldId id="292" r:id="rId13"/>
    <p:sldId id="304" r:id="rId14"/>
    <p:sldId id="2647" r:id="rId15"/>
    <p:sldId id="2648" r:id="rId16"/>
    <p:sldId id="2649" r:id="rId17"/>
    <p:sldId id="2637" r:id="rId18"/>
    <p:sldId id="2638" r:id="rId19"/>
    <p:sldId id="2640" r:id="rId20"/>
    <p:sldId id="2641" r:id="rId21"/>
    <p:sldId id="2639" r:id="rId22"/>
    <p:sldId id="2642" r:id="rId23"/>
    <p:sldId id="260" r:id="rId24"/>
    <p:sldId id="2646" r:id="rId25"/>
    <p:sldId id="3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2023/3/9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2499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371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0181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4072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608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933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673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8442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3307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228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196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22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2023/3/9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9/3/2023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2023/3/9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2023/3/9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26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2.gif"/><Relationship Id="rId4" Type="http://schemas.microsoft.com/office/2007/relationships/media" Target="../media/media2.mp3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26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69091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Ngày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như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thế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nào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là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đẹp</a:t>
            </a:r>
            <a:r>
              <a:rPr kumimoji="0" lang="en-US" altLang="en-AI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?</a:t>
            </a:r>
            <a:endParaRPr kumimoji="0" lang="en-US" altLang="en-AI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2629094" y="2881058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A2CF24-0280-00F9-800D-235CA609D739}"/>
              </a:ext>
            </a:extLst>
          </p:cNvPr>
          <p:cNvSpPr/>
          <p:nvPr/>
        </p:nvSpPr>
        <p:spPr>
          <a:xfrm>
            <a:off x="-1603513" y="0"/>
            <a:ext cx="1364974" cy="153367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453570" y="607716"/>
            <a:ext cx="8194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198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398394" y="9946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161733" y="1522052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399858" y="2106101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280795" y="2567766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161733" y="3141914"/>
            <a:ext cx="118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208722" y="37116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583</Words>
  <Application>Microsoft Office PowerPoint</Application>
  <PresentationFormat>Widescreen</PresentationFormat>
  <Paragraphs>66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等线</vt:lpstr>
      <vt:lpstr>等线 Light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Coiny</vt:lpstr>
      <vt:lpstr>Gloria Hallelujah</vt:lpstr>
      <vt:lpstr>HP001 4 hàng</vt:lpstr>
      <vt:lpstr>Sriracha</vt:lpstr>
      <vt:lpstr>Times New Roman</vt:lpstr>
      <vt:lpstr>UVN Van Chuong Nang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2022-11-26T08:30:20Z</dcterms:created>
  <dcterms:modified xsi:type="dcterms:W3CDTF">2023-03-09T08:35:39Z</dcterms:modified>
</cp:coreProperties>
</file>