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6.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7.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9.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713" r:id="rId3"/>
    <p:sldMasterId id="2147483739" r:id="rId4"/>
    <p:sldMasterId id="2147483765" r:id="rId5"/>
    <p:sldMasterId id="2147483791" r:id="rId6"/>
    <p:sldMasterId id="2147483810" r:id="rId7"/>
    <p:sldMasterId id="2147483822" r:id="rId8"/>
    <p:sldMasterId id="2147483835" r:id="rId9"/>
    <p:sldMasterId id="2147483847" r:id="rId10"/>
  </p:sldMasterIdLst>
  <p:notesMasterIdLst>
    <p:notesMasterId r:id="rId64"/>
  </p:notesMasterIdLst>
  <p:sldIdLst>
    <p:sldId id="1552" r:id="rId11"/>
    <p:sldId id="281" r:id="rId12"/>
    <p:sldId id="300" r:id="rId13"/>
    <p:sldId id="267" r:id="rId14"/>
    <p:sldId id="2711" r:id="rId15"/>
    <p:sldId id="259" r:id="rId16"/>
    <p:sldId id="2713" r:id="rId17"/>
    <p:sldId id="2712" r:id="rId18"/>
    <p:sldId id="2714" r:id="rId19"/>
    <p:sldId id="260" r:id="rId20"/>
    <p:sldId id="2694" r:id="rId21"/>
    <p:sldId id="283" r:id="rId22"/>
    <p:sldId id="2715" r:id="rId23"/>
    <p:sldId id="262" r:id="rId24"/>
    <p:sldId id="257" r:id="rId25"/>
    <p:sldId id="2716" r:id="rId26"/>
    <p:sldId id="2717" r:id="rId27"/>
    <p:sldId id="269" r:id="rId28"/>
    <p:sldId id="2718" r:id="rId29"/>
    <p:sldId id="2719" r:id="rId30"/>
    <p:sldId id="287" r:id="rId31"/>
    <p:sldId id="2720" r:id="rId32"/>
    <p:sldId id="2721" r:id="rId33"/>
    <p:sldId id="285" r:id="rId34"/>
    <p:sldId id="265" r:id="rId35"/>
    <p:sldId id="282" r:id="rId36"/>
    <p:sldId id="288" r:id="rId37"/>
    <p:sldId id="289" r:id="rId38"/>
    <p:sldId id="290" r:id="rId39"/>
    <p:sldId id="291" r:id="rId40"/>
    <p:sldId id="263" r:id="rId41"/>
    <p:sldId id="286" r:id="rId42"/>
    <p:sldId id="2697" r:id="rId43"/>
    <p:sldId id="2722" r:id="rId44"/>
    <p:sldId id="2723" r:id="rId45"/>
    <p:sldId id="2701" r:id="rId46"/>
    <p:sldId id="2704" r:id="rId47"/>
    <p:sldId id="2705" r:id="rId48"/>
    <p:sldId id="258" r:id="rId49"/>
    <p:sldId id="2706" r:id="rId50"/>
    <p:sldId id="2707" r:id="rId51"/>
    <p:sldId id="256" r:id="rId52"/>
    <p:sldId id="438" r:id="rId53"/>
    <p:sldId id="439" r:id="rId54"/>
    <p:sldId id="440" r:id="rId55"/>
    <p:sldId id="441" r:id="rId56"/>
    <p:sldId id="443" r:id="rId57"/>
    <p:sldId id="444" r:id="rId58"/>
    <p:sldId id="445" r:id="rId59"/>
    <p:sldId id="448" r:id="rId60"/>
    <p:sldId id="450" r:id="rId61"/>
    <p:sldId id="453" r:id="rId62"/>
    <p:sldId id="270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84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345A4-1B84-4389-97DA-0CB807606583}"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ECDD8-B15C-41B5-B3FE-59819A135F1B}" type="slidenum">
              <a:rPr lang="en-US" smtClean="0"/>
              <a:t>‹#›</a:t>
            </a:fld>
            <a:endParaRPr lang="en-US"/>
          </a:p>
        </p:txBody>
      </p:sp>
    </p:spTree>
    <p:extLst>
      <p:ext uri="{BB962C8B-B14F-4D97-AF65-F5344CB8AC3E}">
        <p14:creationId xmlns:p14="http://schemas.microsoft.com/office/powerpoint/2010/main" val="180803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250809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D5438-E7FD-4F63-B009-301C665DAD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491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3" name="Google Shape;76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6861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06085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034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9363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4172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0376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2" name="Google Shape;85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4181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9395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0817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93675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0733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3" name="Google Shape;79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130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176001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1398002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1446550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526528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1C0A88-42D7-47B3-9EDC-99BC3ACFC9E5}" type="slidenum">
              <a:rPr kumimoji="0" lang="th-TH" sz="1200" b="0" i="0" u="none" strike="noStrike" kern="1200" cap="none" spc="0" normalizeH="0" baseline="0" noProof="0" smtClean="0">
                <a:ln>
                  <a:noFill/>
                </a:ln>
                <a:solidFill>
                  <a:prstClr val="black"/>
                </a:solidFill>
                <a:effectLst/>
                <a:uLnTx/>
                <a:uFillTx/>
                <a:latin typeface="Calibri"/>
                <a:ea typeface="+mn-ea"/>
                <a:cs typeface="Cordia New" panose="020B0604020202020204" charset="-34"/>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th-TH" sz="1200" b="0" i="0" u="none" strike="noStrike" kern="1200" cap="none" spc="0" normalizeH="0" baseline="0" noProof="0">
              <a:ln>
                <a:noFill/>
              </a:ln>
              <a:solidFill>
                <a:prstClr val="black"/>
              </a:solidFill>
              <a:effectLst/>
              <a:uLnTx/>
              <a:uFillTx/>
              <a:latin typeface="Calibri"/>
              <a:ea typeface="+mn-ea"/>
              <a:cs typeface="Cordia New" panose="020B0604020202020204" charset="-34"/>
            </a:endParaRPr>
          </a:p>
        </p:txBody>
      </p:sp>
    </p:spTree>
    <p:extLst>
      <p:ext uri="{BB962C8B-B14F-4D97-AF65-F5344CB8AC3E}">
        <p14:creationId xmlns:p14="http://schemas.microsoft.com/office/powerpoint/2010/main" val="238280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D5438-E7FD-4F63-B009-301C665DAD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284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Kích</a:t>
            </a:r>
            <a:r>
              <a:rPr lang="en-US" baseline="0" dirty="0"/>
              <a:t>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thu</a:t>
            </a:r>
            <a:r>
              <a:rPr lang="en-US" baseline="0" dirty="0"/>
              <a:t> </a:t>
            </a:r>
            <a:r>
              <a:rPr lang="en-US" baseline="0" dirty="0" err="1"/>
              <a:t>phát</a:t>
            </a:r>
            <a:r>
              <a:rPr lang="en-US" baseline="0" dirty="0"/>
              <a:t> </a:t>
            </a:r>
            <a:r>
              <a:rPr lang="en-US" baseline="0" dirty="0" err="1"/>
              <a:t>sóng</a:t>
            </a:r>
            <a:r>
              <a:rPr lang="en-US" baseline="0" dirty="0"/>
              <a:t>” </a:t>
            </a:r>
            <a:r>
              <a:rPr lang="en-US" baseline="0" dirty="0" err="1"/>
              <a:t>để</a:t>
            </a:r>
            <a:r>
              <a:rPr lang="en-US" baseline="0" dirty="0"/>
              <a:t> quay </a:t>
            </a:r>
            <a:r>
              <a:rPr lang="en-US" baseline="0" dirty="0" err="1"/>
              <a:t>về</a:t>
            </a:r>
            <a:r>
              <a:rPr lang="en-US" baseline="0" dirty="0"/>
              <a:t> </a:t>
            </a:r>
            <a:r>
              <a:rPr lang="en-US" baseline="0" dirty="0" err="1"/>
              <a:t>hành</a:t>
            </a:r>
            <a:r>
              <a:rPr lang="en-US" baseline="0" dirty="0"/>
              <a:t> </a:t>
            </a:r>
            <a:r>
              <a:rPr lang="en-US" baseline="0" dirty="0" err="1"/>
              <a:t>trình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0D5438-E7FD-4F63-B009-301C665DAD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5103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5.xml"/><Relationship Id="rId6" Type="http://schemas.microsoft.com/office/2007/relationships/hdphoto" Target="../media/hdphoto1.wdp"/><Relationship Id="rId11" Type="http://schemas.openxmlformats.org/officeDocument/2006/relationships/image" Target="../media/image56.png"/><Relationship Id="rId5" Type="http://schemas.openxmlformats.org/officeDocument/2006/relationships/image" Target="../media/image5.png"/><Relationship Id="rId10"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hyperlink" Target="https://www.facebook.com/groups/629898828017053" TargetMode="External"/><Relationship Id="rId2" Type="http://schemas.openxmlformats.org/officeDocument/2006/relationships/image" Target="../media/image11.png"/><Relationship Id="rId1" Type="http://schemas.openxmlformats.org/officeDocument/2006/relationships/slideMaster" Target="../slideMasters/slideMaster5.xml"/><Relationship Id="rId6" Type="http://schemas.openxmlformats.org/officeDocument/2006/relationships/image" Target="../media/image13.png"/><Relationship Id="rId11" Type="http://schemas.openxmlformats.org/officeDocument/2006/relationships/image" Target="../media/image56.png"/><Relationship Id="rId5" Type="http://schemas.openxmlformats.org/officeDocument/2006/relationships/image" Target="../media/image4.png"/><Relationship Id="rId10" Type="http://schemas.openxmlformats.org/officeDocument/2006/relationships/image" Target="../media/image55.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10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5.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10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hyperlink" Target="https://www.facebook.com/groups/629898828017053" TargetMode="External"/><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2.png"/><Relationship Id="rId11" Type="http://schemas.openxmlformats.org/officeDocument/2006/relationships/image" Target="../media/image56.png"/><Relationship Id="rId5" Type="http://schemas.openxmlformats.org/officeDocument/2006/relationships/image" Target="../media/image23.png"/><Relationship Id="rId10" Type="http://schemas.openxmlformats.org/officeDocument/2006/relationships/image" Target="../media/image55.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10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1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26.png"/><Relationship Id="rId11" Type="http://schemas.openxmlformats.org/officeDocument/2006/relationships/hyperlink" Target="https://www.facebook.com/groups/629898828017053" TargetMode="External"/><Relationship Id="rId5" Type="http://schemas.openxmlformats.org/officeDocument/2006/relationships/image" Target="../media/image25.png"/><Relationship Id="rId10"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55.png"/></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hyperlink" Target="https://www.facebook.com/groups/629898828017053" TargetMode="External"/><Relationship Id="rId2" Type="http://schemas.openxmlformats.org/officeDocument/2006/relationships/image" Target="../media/image29.png"/><Relationship Id="rId1" Type="http://schemas.openxmlformats.org/officeDocument/2006/relationships/slideMaster" Target="../slideMasters/slideMaster5.xml"/><Relationship Id="rId6" Type="http://schemas.openxmlformats.org/officeDocument/2006/relationships/image" Target="../media/image2.png"/><Relationship Id="rId11" Type="http://schemas.openxmlformats.org/officeDocument/2006/relationships/image" Target="../media/image56.png"/><Relationship Id="rId5" Type="http://schemas.microsoft.com/office/2007/relationships/hdphoto" Target="../media/hdphoto1.wdp"/><Relationship Id="rId10" Type="http://schemas.openxmlformats.org/officeDocument/2006/relationships/image" Target="../media/image55.png"/><Relationship Id="rId4" Type="http://schemas.openxmlformats.org/officeDocument/2006/relationships/image" Target="../media/image5.png"/><Relationship Id="rId9" Type="http://schemas.microsoft.com/office/2007/relationships/hdphoto" Target="../media/hdphoto4.wdp"/></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5.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1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png"/><Relationship Id="rId7" Type="http://schemas.openxmlformats.org/officeDocument/2006/relationships/image" Target="../media/image57.png"/><Relationship Id="rId2" Type="http://schemas.openxmlformats.org/officeDocument/2006/relationships/image" Target="../media/image29.png"/><Relationship Id="rId1" Type="http://schemas.openxmlformats.org/officeDocument/2006/relationships/slideMaster" Target="../slideMasters/slideMaster5.xml"/><Relationship Id="rId6" Type="http://schemas.openxmlformats.org/officeDocument/2006/relationships/image" Target="../media/image32.png"/><Relationship Id="rId11" Type="http://schemas.openxmlformats.org/officeDocument/2006/relationships/hyperlink" Target="https://www.facebook.com/groups/629898828017053" TargetMode="External"/><Relationship Id="rId5" Type="http://schemas.openxmlformats.org/officeDocument/2006/relationships/image" Target="../media/image4.png"/><Relationship Id="rId10" Type="http://schemas.openxmlformats.org/officeDocument/2006/relationships/image" Target="../media/image56.png"/><Relationship Id="rId4" Type="http://schemas.microsoft.com/office/2007/relationships/hdphoto" Target="../media/hdphoto1.wdp"/><Relationship Id="rId9" Type="http://schemas.openxmlformats.org/officeDocument/2006/relationships/image" Target="../media/image55.png"/></Relationships>
</file>

<file path=ppt/slideLayouts/_rels/slideLayout1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hyperlink" Target="https://www.facebook.com/groups/629898828017053" TargetMode="External"/><Relationship Id="rId3" Type="http://schemas.openxmlformats.org/officeDocument/2006/relationships/image" Target="../media/image37.png"/><Relationship Id="rId7" Type="http://schemas.openxmlformats.org/officeDocument/2006/relationships/image" Target="../media/image19.png"/><Relationship Id="rId12" Type="http://schemas.openxmlformats.org/officeDocument/2006/relationships/image" Target="../media/image56.png"/><Relationship Id="rId2" Type="http://schemas.openxmlformats.org/officeDocument/2006/relationships/image" Target="../media/image17.png"/><Relationship Id="rId1" Type="http://schemas.openxmlformats.org/officeDocument/2006/relationships/slideMaster" Target="../slideMasters/slideMaster5.xml"/><Relationship Id="rId6" Type="http://schemas.microsoft.com/office/2007/relationships/hdphoto" Target="../media/hdphoto2.wdp"/><Relationship Id="rId11" Type="http://schemas.openxmlformats.org/officeDocument/2006/relationships/image" Target="../media/image55.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34.png"/><Relationship Id="rId5" Type="http://schemas.openxmlformats.org/officeDocument/2006/relationships/image" Target="../media/image19.png"/><Relationship Id="rId10" Type="http://schemas.openxmlformats.org/officeDocument/2006/relationships/hyperlink" Target="https://www.facebook.com/groups/629898828017053" TargetMode="External"/><Relationship Id="rId4" Type="http://schemas.microsoft.com/office/2007/relationships/hdphoto" Target="../media/hdphoto1.wdp"/><Relationship Id="rId9" Type="http://schemas.openxmlformats.org/officeDocument/2006/relationships/image" Target="../media/image56.png"/></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5.xml"/><Relationship Id="rId4" Type="http://schemas.microsoft.com/office/2007/relationships/hdphoto" Target="../media/hdphoto8.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4.png"/><Relationship Id="rId4" Type="http://schemas.microsoft.com/office/2007/relationships/hdphoto" Target="../media/hdphoto1.wdp"/></Relationships>
</file>

<file path=ppt/slideLayouts/_rels/slideLayout1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12" Type="http://schemas.openxmlformats.org/officeDocument/2006/relationships/hyperlink" Target="https://www.facebook.com/groups/629898828017053" TargetMode="External"/><Relationship Id="rId2" Type="http://schemas.openxmlformats.org/officeDocument/2006/relationships/image" Target="../media/image52.png"/><Relationship Id="rId1" Type="http://schemas.openxmlformats.org/officeDocument/2006/relationships/slideMaster" Target="../slideMasters/slideMaster5.xml"/><Relationship Id="rId6" Type="http://schemas.microsoft.com/office/2007/relationships/hdphoto" Target="../media/hdphoto6.wdp"/><Relationship Id="rId11" Type="http://schemas.openxmlformats.org/officeDocument/2006/relationships/image" Target="../media/image56.png"/><Relationship Id="rId5" Type="http://schemas.openxmlformats.org/officeDocument/2006/relationships/image" Target="../media/image42.png"/><Relationship Id="rId10" Type="http://schemas.openxmlformats.org/officeDocument/2006/relationships/image" Target="../media/image55.png"/><Relationship Id="rId4" Type="http://schemas.openxmlformats.org/officeDocument/2006/relationships/image" Target="../media/image3.png"/><Relationship Id="rId9" Type="http://schemas.microsoft.com/office/2007/relationships/hdphoto" Target="../media/hdphoto7.wdp"/></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1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13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6.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6.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1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1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6.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6.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13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6.xml"/><Relationship Id="rId4" Type="http://schemas.microsoft.com/office/2007/relationships/hdphoto" Target="../media/hdphoto8.wdp"/></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14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14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6.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6.xml"/><Relationship Id="rId4" Type="http://schemas.openxmlformats.org/officeDocument/2006/relationships/hyperlink" Target="https://www.facebook.com/groups/629898828017053" TargetMode="Externa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Master" Target="../slideMasters/slideMaster6.xml"/><Relationship Id="rId4" Type="http://schemas.openxmlformats.org/officeDocument/2006/relationships/hyperlink" Target="https://www.facebook.com/groups/629898828017053" TargetMode="Externa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19.png"/><Relationship Id="rId4" Type="http://schemas.microsoft.com/office/2007/relationships/hdphoto" Target="../media/hdphoto1.wdp"/></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1.xml"/><Relationship Id="rId4" Type="http://schemas.microsoft.com/office/2007/relationships/hdphoto" Target="../media/hdphoto8.wdp"/></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1.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3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3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3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31.png"/><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2.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34.png"/><Relationship Id="rId5" Type="http://schemas.openxmlformats.org/officeDocument/2006/relationships/image" Target="../media/image19.png"/><Relationship Id="rId4" Type="http://schemas.microsoft.com/office/2007/relationships/hdphoto" Target="../media/hdphoto1.wdp"/></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4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2.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5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5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1.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6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32.png"/><Relationship Id="rId5" Type="http://schemas.openxmlformats.org/officeDocument/2006/relationships/image" Target="../media/image4.png"/><Relationship Id="rId4" Type="http://schemas.microsoft.com/office/2007/relationships/hdphoto" Target="../media/hdphoto1.wdp"/></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34.png"/><Relationship Id="rId5" Type="http://schemas.openxmlformats.org/officeDocument/2006/relationships/image" Target="../media/image19.png"/><Relationship Id="rId4" Type="http://schemas.microsoft.com/office/2007/relationships/hdphoto" Target="../media/hdphoto1.wdp"/></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3.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3.xml"/><Relationship Id="rId4" Type="http://schemas.microsoft.com/office/2007/relationships/hdphoto" Target="../media/hdphoto8.wdp"/></Relationships>
</file>

<file path=ppt/slideLayouts/_rels/slideLayout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7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3.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54.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12.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wdp"/><Relationship Id="rId7"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png"/></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microsoft.com/office/2007/relationships/hdphoto" Target="../media/hdphoto3.wdp"/></Relationships>
</file>

<file path=ppt/slideLayouts/_rels/slideLayout8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21.png"/></Relationships>
</file>

<file path=ppt/slideLayouts/_rels/slideLayout8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8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29.png"/><Relationship Id="rId1" Type="http://schemas.openxmlformats.org/officeDocument/2006/relationships/slideMaster" Target="../slideMasters/slideMaster4.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Master" Target="../slideMasters/slideMaster4.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5.png"/><Relationship Id="rId9" Type="http://schemas.microsoft.com/office/2007/relationships/hdphoto" Target="../media/hdphoto4.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Master" Target="../slideMasters/slideMaster4.xml"/><Relationship Id="rId6" Type="http://schemas.openxmlformats.org/officeDocument/2006/relationships/image" Target="../media/image32.png"/><Relationship Id="rId5" Type="http://schemas.openxmlformats.org/officeDocument/2006/relationships/image" Target="../media/image4.png"/><Relationship Id="rId4" Type="http://schemas.microsoft.com/office/2007/relationships/hdphoto" Target="../media/hdphoto1.wdp"/></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image" Target="../media/image4.png"/><Relationship Id="rId9" Type="http://schemas.microsoft.com/office/2007/relationships/hdphoto" Target="../media/hdphoto5.wdp"/></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5.pn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7.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38.png"/><Relationship Id="rId9" Type="http://schemas.microsoft.com/office/2007/relationships/hdphoto" Target="../media/hdphoto3.wdp"/></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18.png"/><Relationship Id="rId10" Type="http://schemas.openxmlformats.org/officeDocument/2006/relationships/image" Target="../media/image39.png"/><Relationship Id="rId4" Type="http://schemas.openxmlformats.org/officeDocument/2006/relationships/image" Target="../media/image17.png"/><Relationship Id="rId9" Type="http://schemas.microsoft.com/office/2007/relationships/hdphoto" Target="../media/hdphoto3.wdp"/></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34.png"/><Relationship Id="rId5" Type="http://schemas.openxmlformats.org/officeDocument/2006/relationships/image" Target="../media/image19.png"/><Relationship Id="rId4" Type="http://schemas.microsoft.com/office/2007/relationships/hdphoto" Target="../media/hdphoto1.wdp"/></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1.png"/><Relationship Id="rId7"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4.xml"/><Relationship Id="rId6" Type="http://schemas.microsoft.com/office/2007/relationships/hdphoto" Target="../media/hdphoto6.wdp"/><Relationship Id="rId5" Type="http://schemas.openxmlformats.org/officeDocument/2006/relationships/image" Target="../media/image42.png"/><Relationship Id="rId10" Type="http://schemas.microsoft.com/office/2007/relationships/hdphoto" Target="../media/hdphoto7.wdp"/><Relationship Id="rId4" Type="http://schemas.openxmlformats.org/officeDocument/2006/relationships/image" Target="../media/image3.png"/><Relationship Id="rId9" Type="http://schemas.openxmlformats.org/officeDocument/2006/relationships/image" Target="../media/image4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4.xml"/><Relationship Id="rId4" Type="http://schemas.microsoft.com/office/2007/relationships/hdphoto" Target="../media/hdphoto8.wdp"/></Relationships>
</file>

<file path=ppt/slideLayouts/_rels/slideLayout9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6.png"/><Relationship Id="rId7"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7.png"/><Relationship Id="rId5" Type="http://schemas.openxmlformats.org/officeDocument/2006/relationships/image" Target="../media/image35.png"/><Relationship Id="rId10" Type="http://schemas.openxmlformats.org/officeDocument/2006/relationships/image" Target="../media/image49.png"/><Relationship Id="rId4" Type="http://schemas.microsoft.com/office/2007/relationships/hdphoto" Target="../media/hdphoto9.wdp"/><Relationship Id="rId9" Type="http://schemas.openxmlformats.org/officeDocument/2006/relationships/image" Target="../media/image48.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9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2.png"/><Relationship Id="rId7" Type="http://schemas.microsoft.com/office/2007/relationships/hdphoto" Target="../media/hdphoto7.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3.png"/><Relationship Id="rId5" Type="http://schemas.openxmlformats.org/officeDocument/2006/relationships/image" Target="../media/image4.png"/><Relationship Id="rId4" Type="http://schemas.microsoft.com/office/2007/relationships/hdphoto" Target="../media/hdphoto6.wdp"/></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51.png"/><Relationship Id="rId5" Type="http://schemas.openxmlformats.org/officeDocument/2006/relationships/image" Target="../media/image34.png"/><Relationship Id="rId4" Type="http://schemas.microsoft.com/office/2007/relationships/hdphoto" Target="../media/hdphoto6.wdp"/></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53.png"/><Relationship Id="rId7" Type="http://schemas.openxmlformats.org/officeDocument/2006/relationships/image" Target="../media/image4.png"/><Relationship Id="rId2" Type="http://schemas.openxmlformats.org/officeDocument/2006/relationships/image" Target="../media/image52.png"/><Relationship Id="rId1" Type="http://schemas.openxmlformats.org/officeDocument/2006/relationships/slideMaster" Target="../slideMasters/slideMaster4.xml"/><Relationship Id="rId6" Type="http://schemas.microsoft.com/office/2007/relationships/hdphoto" Target="../media/hdphoto6.wdp"/><Relationship Id="rId5" Type="http://schemas.openxmlformats.org/officeDocument/2006/relationships/image" Target="../media/image42.png"/><Relationship Id="rId4" Type="http://schemas.openxmlformats.org/officeDocument/2006/relationships/image" Target="../media/image3.png"/><Relationship Id="rId9" Type="http://schemas.microsoft.com/office/2007/relationships/hdphoto" Target="../media/hdphoto7.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474751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49105765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4928128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6645497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pic>
        <p:nvPicPr>
          <p:cNvPr id="101" name="Picture 100">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02" name="Picture 101">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03" name="TextBox 3">
            <a:extLst>
              <a:ext uri="{FF2B5EF4-FFF2-40B4-BE49-F238E27FC236}">
                <a16:creationId xmlns:a16="http://schemas.microsoft.com/office/drawing/2014/main" xmlns=""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4" name="Title 1">
            <a:extLst>
              <a:ext uri="{FF2B5EF4-FFF2-40B4-BE49-F238E27FC236}">
                <a16:creationId xmlns:a16="http://schemas.microsoft.com/office/drawing/2014/main" xmlns=""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05" name="Title 1">
            <a:extLst>
              <a:ext uri="{FF2B5EF4-FFF2-40B4-BE49-F238E27FC236}">
                <a16:creationId xmlns:a16="http://schemas.microsoft.com/office/drawing/2014/main" xmlns=""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6" name="TextBox 105">
            <a:extLst>
              <a:ext uri="{FF2B5EF4-FFF2-40B4-BE49-F238E27FC236}">
                <a16:creationId xmlns:a16="http://schemas.microsoft.com/office/drawing/2014/main" xmlns=""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7" name="TextBox 106">
            <a:extLst>
              <a:ext uri="{FF2B5EF4-FFF2-40B4-BE49-F238E27FC236}">
                <a16:creationId xmlns:a16="http://schemas.microsoft.com/office/drawing/2014/main" xmlns=""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8" name="Title 1">
            <a:extLst>
              <a:ext uri="{FF2B5EF4-FFF2-40B4-BE49-F238E27FC236}">
                <a16:creationId xmlns:a16="http://schemas.microsoft.com/office/drawing/2014/main" xmlns=""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73560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750" fill="hold"/>
                                        <p:tgtEl>
                                          <p:spTgt spid="106"/>
                                        </p:tgtEl>
                                        <p:attrNameLst>
                                          <p:attrName>ppt_w</p:attrName>
                                        </p:attrNameLst>
                                      </p:cBhvr>
                                      <p:tavLst>
                                        <p:tav tm="0">
                                          <p:val>
                                            <p:fltVal val="0"/>
                                          </p:val>
                                        </p:tav>
                                        <p:tav tm="100000">
                                          <p:val>
                                            <p:strVal val="#ppt_w"/>
                                          </p:val>
                                        </p:tav>
                                      </p:tavLst>
                                    </p:anim>
                                    <p:anim calcmode="lin" valueType="num">
                                      <p:cBhvr>
                                        <p:cTn id="8" dur="1750" fill="hold"/>
                                        <p:tgtEl>
                                          <p:spTgt spid="106"/>
                                        </p:tgtEl>
                                        <p:attrNameLst>
                                          <p:attrName>ppt_h</p:attrName>
                                        </p:attrNameLst>
                                      </p:cBhvr>
                                      <p:tavLst>
                                        <p:tav tm="0">
                                          <p:val>
                                            <p:fltVal val="0"/>
                                          </p:val>
                                        </p:tav>
                                        <p:tav tm="100000">
                                          <p:val>
                                            <p:strVal val="#ppt_h"/>
                                          </p:val>
                                        </p:tav>
                                      </p:tavLst>
                                    </p:anim>
                                    <p:animEffect transition="in" filter="fade">
                                      <p:cBhvr>
                                        <p:cTn id="9" dur="1750"/>
                                        <p:tgtEl>
                                          <p:spTgt spid="10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p:bldP spid="106" grpId="1"/>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3259089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pic>
        <p:nvPicPr>
          <p:cNvPr id="78" name="Picture 77">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79" name="Picture 78">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80" name="TextBox 3">
            <a:extLst>
              <a:ext uri="{FF2B5EF4-FFF2-40B4-BE49-F238E27FC236}">
                <a16:creationId xmlns:a16="http://schemas.microsoft.com/office/drawing/2014/main" xmlns=""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1" name="Title 1">
            <a:extLst>
              <a:ext uri="{FF2B5EF4-FFF2-40B4-BE49-F238E27FC236}">
                <a16:creationId xmlns:a16="http://schemas.microsoft.com/office/drawing/2014/main" xmlns=""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2" name="Title 1">
            <a:extLst>
              <a:ext uri="{FF2B5EF4-FFF2-40B4-BE49-F238E27FC236}">
                <a16:creationId xmlns:a16="http://schemas.microsoft.com/office/drawing/2014/main" xmlns=""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3" name="TextBox 82">
            <a:extLst>
              <a:ext uri="{FF2B5EF4-FFF2-40B4-BE49-F238E27FC236}">
                <a16:creationId xmlns:a16="http://schemas.microsoft.com/office/drawing/2014/main" xmlns=""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4" name="TextBox 83">
            <a:extLst>
              <a:ext uri="{FF2B5EF4-FFF2-40B4-BE49-F238E27FC236}">
                <a16:creationId xmlns:a16="http://schemas.microsoft.com/office/drawing/2014/main" xmlns=""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5" name="Title 1">
            <a:extLst>
              <a:ext uri="{FF2B5EF4-FFF2-40B4-BE49-F238E27FC236}">
                <a16:creationId xmlns:a16="http://schemas.microsoft.com/office/drawing/2014/main" xmlns=""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60032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1750" fill="hold"/>
                                        <p:tgtEl>
                                          <p:spTgt spid="83"/>
                                        </p:tgtEl>
                                        <p:attrNameLst>
                                          <p:attrName>ppt_w</p:attrName>
                                        </p:attrNameLst>
                                      </p:cBhvr>
                                      <p:tavLst>
                                        <p:tav tm="0">
                                          <p:val>
                                            <p:fltVal val="0"/>
                                          </p:val>
                                        </p:tav>
                                        <p:tav tm="100000">
                                          <p:val>
                                            <p:strVal val="#ppt_w"/>
                                          </p:val>
                                        </p:tav>
                                      </p:tavLst>
                                    </p:anim>
                                    <p:anim calcmode="lin" valueType="num">
                                      <p:cBhvr>
                                        <p:cTn id="8" dur="1750" fill="hold"/>
                                        <p:tgtEl>
                                          <p:spTgt spid="83"/>
                                        </p:tgtEl>
                                        <p:attrNameLst>
                                          <p:attrName>ppt_h</p:attrName>
                                        </p:attrNameLst>
                                      </p:cBhvr>
                                      <p:tavLst>
                                        <p:tav tm="0">
                                          <p:val>
                                            <p:fltVal val="0"/>
                                          </p:val>
                                        </p:tav>
                                        <p:tav tm="100000">
                                          <p:val>
                                            <p:strVal val="#ppt_h"/>
                                          </p:val>
                                        </p:tav>
                                      </p:tavLst>
                                    </p:anim>
                                    <p:animEffect transition="in" filter="fade">
                                      <p:cBhvr>
                                        <p:cTn id="9" dur="1750"/>
                                        <p:tgtEl>
                                          <p:spTgt spid="8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3" grpId="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33821587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30294004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589343" y="1814905"/>
            <a:ext cx="2434316" cy="3955355"/>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5" name="กลุ่ม 64"/>
          <p:cNvGrpSpPr/>
          <p:nvPr userDrawn="1"/>
        </p:nvGrpSpPr>
        <p:grpSpPr>
          <a:xfrm>
            <a:off x="3431879" y="1814905"/>
            <a:ext cx="2425656" cy="3955355"/>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8" name="กลุ่ม 67"/>
          <p:cNvGrpSpPr/>
          <p:nvPr userDrawn="1"/>
        </p:nvGrpSpPr>
        <p:grpSpPr>
          <a:xfrm>
            <a:off x="6274415" y="1814905"/>
            <a:ext cx="2416996" cy="3955355"/>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1" name="กลุ่ม 70"/>
          <p:cNvGrpSpPr/>
          <p:nvPr userDrawn="1"/>
        </p:nvGrpSpPr>
        <p:grpSpPr>
          <a:xfrm>
            <a:off x="9116953" y="1814905"/>
            <a:ext cx="2408335" cy="3962739"/>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11534951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pic>
        <p:nvPicPr>
          <p:cNvPr id="131" name="Picture 130">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32" name="Picture 131">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33" name="TextBox 3">
            <a:extLst>
              <a:ext uri="{FF2B5EF4-FFF2-40B4-BE49-F238E27FC236}">
                <a16:creationId xmlns:a16="http://schemas.microsoft.com/office/drawing/2014/main" xmlns=""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4" name="Title 1">
            <a:extLst>
              <a:ext uri="{FF2B5EF4-FFF2-40B4-BE49-F238E27FC236}">
                <a16:creationId xmlns:a16="http://schemas.microsoft.com/office/drawing/2014/main" xmlns=""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35" name="Title 1">
            <a:extLst>
              <a:ext uri="{FF2B5EF4-FFF2-40B4-BE49-F238E27FC236}">
                <a16:creationId xmlns:a16="http://schemas.microsoft.com/office/drawing/2014/main" xmlns=""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6" name="TextBox 135">
            <a:extLst>
              <a:ext uri="{FF2B5EF4-FFF2-40B4-BE49-F238E27FC236}">
                <a16:creationId xmlns:a16="http://schemas.microsoft.com/office/drawing/2014/main" xmlns=""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7" name="TextBox 136">
            <a:extLst>
              <a:ext uri="{FF2B5EF4-FFF2-40B4-BE49-F238E27FC236}">
                <a16:creationId xmlns:a16="http://schemas.microsoft.com/office/drawing/2014/main" xmlns=""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38" name="Title 1">
            <a:extLst>
              <a:ext uri="{FF2B5EF4-FFF2-40B4-BE49-F238E27FC236}">
                <a16:creationId xmlns:a16="http://schemas.microsoft.com/office/drawing/2014/main" xmlns=""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418711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6"/>
                                        </p:tgtEl>
                                        <p:attrNameLst>
                                          <p:attrName>style.visibility</p:attrName>
                                        </p:attrNameLst>
                                      </p:cBhvr>
                                      <p:to>
                                        <p:strVal val="visible"/>
                                      </p:to>
                                    </p:set>
                                    <p:anim calcmode="lin" valueType="num">
                                      <p:cBhvr>
                                        <p:cTn id="7" dur="1750" fill="hold"/>
                                        <p:tgtEl>
                                          <p:spTgt spid="136"/>
                                        </p:tgtEl>
                                        <p:attrNameLst>
                                          <p:attrName>ppt_w</p:attrName>
                                        </p:attrNameLst>
                                      </p:cBhvr>
                                      <p:tavLst>
                                        <p:tav tm="0">
                                          <p:val>
                                            <p:fltVal val="0"/>
                                          </p:val>
                                        </p:tav>
                                        <p:tav tm="100000">
                                          <p:val>
                                            <p:strVal val="#ppt_w"/>
                                          </p:val>
                                        </p:tav>
                                      </p:tavLst>
                                    </p:anim>
                                    <p:anim calcmode="lin" valueType="num">
                                      <p:cBhvr>
                                        <p:cTn id="8" dur="1750" fill="hold"/>
                                        <p:tgtEl>
                                          <p:spTgt spid="136"/>
                                        </p:tgtEl>
                                        <p:attrNameLst>
                                          <p:attrName>ppt_h</p:attrName>
                                        </p:attrNameLst>
                                      </p:cBhvr>
                                      <p:tavLst>
                                        <p:tav tm="0">
                                          <p:val>
                                            <p:fltVal val="0"/>
                                          </p:val>
                                        </p:tav>
                                        <p:tav tm="100000">
                                          <p:val>
                                            <p:strVal val="#ppt_h"/>
                                          </p:val>
                                        </p:tav>
                                      </p:tavLst>
                                    </p:anim>
                                    <p:animEffect transition="in" filter="fade">
                                      <p:cBhvr>
                                        <p:cTn id="9" dur="1750"/>
                                        <p:tgtEl>
                                          <p:spTgt spid="1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6" grpId="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Tree>
    <p:extLst>
      <p:ext uri="{BB962C8B-B14F-4D97-AF65-F5344CB8AC3E}">
        <p14:creationId xmlns:p14="http://schemas.microsoft.com/office/powerpoint/2010/main" val="1505670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361453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pic>
        <p:nvPicPr>
          <p:cNvPr id="122" name="Picture 121">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23" name="Picture 122">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24" name="TextBox 3">
            <a:extLst>
              <a:ext uri="{FF2B5EF4-FFF2-40B4-BE49-F238E27FC236}">
                <a16:creationId xmlns:a16="http://schemas.microsoft.com/office/drawing/2014/main" xmlns=""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5" name="Title 1">
            <a:extLst>
              <a:ext uri="{FF2B5EF4-FFF2-40B4-BE49-F238E27FC236}">
                <a16:creationId xmlns:a16="http://schemas.microsoft.com/office/drawing/2014/main" xmlns=""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26" name="Title 1">
            <a:extLst>
              <a:ext uri="{FF2B5EF4-FFF2-40B4-BE49-F238E27FC236}">
                <a16:creationId xmlns:a16="http://schemas.microsoft.com/office/drawing/2014/main" xmlns=""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27" name="TextBox 126">
            <a:extLst>
              <a:ext uri="{FF2B5EF4-FFF2-40B4-BE49-F238E27FC236}">
                <a16:creationId xmlns:a16="http://schemas.microsoft.com/office/drawing/2014/main" xmlns=""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28" name="TextBox 127">
            <a:extLst>
              <a:ext uri="{FF2B5EF4-FFF2-40B4-BE49-F238E27FC236}">
                <a16:creationId xmlns:a16="http://schemas.microsoft.com/office/drawing/2014/main" xmlns=""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29" name="Title 1">
            <a:extLst>
              <a:ext uri="{FF2B5EF4-FFF2-40B4-BE49-F238E27FC236}">
                <a16:creationId xmlns:a16="http://schemas.microsoft.com/office/drawing/2014/main" xmlns=""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87668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7"/>
                                        </p:tgtEl>
                                        <p:attrNameLst>
                                          <p:attrName>style.visibility</p:attrName>
                                        </p:attrNameLst>
                                      </p:cBhvr>
                                      <p:to>
                                        <p:strVal val="visible"/>
                                      </p:to>
                                    </p:set>
                                    <p:anim calcmode="lin" valueType="num">
                                      <p:cBhvr>
                                        <p:cTn id="7" dur="1750" fill="hold"/>
                                        <p:tgtEl>
                                          <p:spTgt spid="127"/>
                                        </p:tgtEl>
                                        <p:attrNameLst>
                                          <p:attrName>ppt_w</p:attrName>
                                        </p:attrNameLst>
                                      </p:cBhvr>
                                      <p:tavLst>
                                        <p:tav tm="0">
                                          <p:val>
                                            <p:fltVal val="0"/>
                                          </p:val>
                                        </p:tav>
                                        <p:tav tm="100000">
                                          <p:val>
                                            <p:strVal val="#ppt_w"/>
                                          </p:val>
                                        </p:tav>
                                      </p:tavLst>
                                    </p:anim>
                                    <p:anim calcmode="lin" valueType="num">
                                      <p:cBhvr>
                                        <p:cTn id="8" dur="1750" fill="hold"/>
                                        <p:tgtEl>
                                          <p:spTgt spid="127"/>
                                        </p:tgtEl>
                                        <p:attrNameLst>
                                          <p:attrName>ppt_h</p:attrName>
                                        </p:attrNameLst>
                                      </p:cBhvr>
                                      <p:tavLst>
                                        <p:tav tm="0">
                                          <p:val>
                                            <p:fltVal val="0"/>
                                          </p:val>
                                        </p:tav>
                                        <p:tav tm="100000">
                                          <p:val>
                                            <p:strVal val="#ppt_h"/>
                                          </p:val>
                                        </p:tav>
                                      </p:tavLst>
                                    </p:anim>
                                    <p:animEffect transition="in" filter="fade">
                                      <p:cBhvr>
                                        <p:cTn id="9" dur="1750"/>
                                        <p:tgtEl>
                                          <p:spTgt spid="12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127" grpId="1"/>
    </p:bld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91" name="Picture 90">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30" name="Picture 12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31" name="TextBox 3">
            <a:extLst>
              <a:ext uri="{FF2B5EF4-FFF2-40B4-BE49-F238E27FC236}">
                <a16:creationId xmlns:a16="http://schemas.microsoft.com/office/drawing/2014/main" xmlns=""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2" name="Title 1">
            <a:extLst>
              <a:ext uri="{FF2B5EF4-FFF2-40B4-BE49-F238E27FC236}">
                <a16:creationId xmlns:a16="http://schemas.microsoft.com/office/drawing/2014/main" xmlns=""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33" name="Title 1">
            <a:extLst>
              <a:ext uri="{FF2B5EF4-FFF2-40B4-BE49-F238E27FC236}">
                <a16:creationId xmlns:a16="http://schemas.microsoft.com/office/drawing/2014/main" xmlns=""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34" name="TextBox 133">
            <a:extLst>
              <a:ext uri="{FF2B5EF4-FFF2-40B4-BE49-F238E27FC236}">
                <a16:creationId xmlns:a16="http://schemas.microsoft.com/office/drawing/2014/main" xmlns=""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35" name="TextBox 134">
            <a:extLst>
              <a:ext uri="{FF2B5EF4-FFF2-40B4-BE49-F238E27FC236}">
                <a16:creationId xmlns:a16="http://schemas.microsoft.com/office/drawing/2014/main" xmlns=""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36" name="Title 1">
            <a:extLst>
              <a:ext uri="{FF2B5EF4-FFF2-40B4-BE49-F238E27FC236}">
                <a16:creationId xmlns:a16="http://schemas.microsoft.com/office/drawing/2014/main" xmlns=""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371348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p:cTn id="7" dur="1750" fill="hold"/>
                                        <p:tgtEl>
                                          <p:spTgt spid="134"/>
                                        </p:tgtEl>
                                        <p:attrNameLst>
                                          <p:attrName>ppt_w</p:attrName>
                                        </p:attrNameLst>
                                      </p:cBhvr>
                                      <p:tavLst>
                                        <p:tav tm="0">
                                          <p:val>
                                            <p:fltVal val="0"/>
                                          </p:val>
                                        </p:tav>
                                        <p:tav tm="100000">
                                          <p:val>
                                            <p:strVal val="#ppt_w"/>
                                          </p:val>
                                        </p:tav>
                                      </p:tavLst>
                                    </p:anim>
                                    <p:anim calcmode="lin" valueType="num">
                                      <p:cBhvr>
                                        <p:cTn id="8" dur="1750" fill="hold"/>
                                        <p:tgtEl>
                                          <p:spTgt spid="134"/>
                                        </p:tgtEl>
                                        <p:attrNameLst>
                                          <p:attrName>ppt_h</p:attrName>
                                        </p:attrNameLst>
                                      </p:cBhvr>
                                      <p:tavLst>
                                        <p:tav tm="0">
                                          <p:val>
                                            <p:fltVal val="0"/>
                                          </p:val>
                                        </p:tav>
                                        <p:tav tm="100000">
                                          <p:val>
                                            <p:strVal val="#ppt_h"/>
                                          </p:val>
                                        </p:tav>
                                      </p:tavLst>
                                    </p:anim>
                                    <p:animEffect transition="in" filter="fade">
                                      <p:cBhvr>
                                        <p:cTn id="9" dur="1750"/>
                                        <p:tgtEl>
                                          <p:spTgt spid="13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4" grpId="1"/>
    </p:bld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565988" y="1680901"/>
            <a:ext cx="431737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192726" y="4773399"/>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406023069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605615" y="652036"/>
            <a:ext cx="10972800" cy="1143000"/>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547155" y="1861178"/>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307892" y="1575812"/>
            <a:ext cx="2799643" cy="627605"/>
          </a:xfrm>
          <a:prstGeom prst="rect">
            <a:avLst/>
          </a:prstGeom>
        </p:spPr>
      </p:pic>
      <p:sp>
        <p:nvSpPr>
          <p:cNvPr id="80" name="สี่เหลี่ยมผืนผ้า 79"/>
          <p:cNvSpPr/>
          <p:nvPr userDrawn="1"/>
        </p:nvSpPr>
        <p:spPr>
          <a:xfrm>
            <a:off x="1480661" y="1880198"/>
            <a:ext cx="4321117" cy="3990239"/>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2241398" y="1594832"/>
            <a:ext cx="2799643" cy="627605"/>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668831" y="47116"/>
            <a:ext cx="2414679" cy="2234960"/>
          </a:xfrm>
          <a:prstGeom prst="rect">
            <a:avLst/>
          </a:prstGeom>
        </p:spPr>
      </p:pic>
      <p:sp>
        <p:nvSpPr>
          <p:cNvPr id="4" name="ตัวแทนเนื้อหา 3"/>
          <p:cNvSpPr>
            <a:spLocks noGrp="1"/>
          </p:cNvSpPr>
          <p:nvPr>
            <p:ph sz="half" idx="2"/>
          </p:nvPr>
        </p:nvSpPr>
        <p:spPr>
          <a:xfrm>
            <a:off x="6547154" y="2372884"/>
            <a:ext cx="4321119" cy="3394075"/>
          </a:xfrm>
          <a:prstGeom prst="rect">
            <a:avLst/>
          </a:prstGeom>
        </p:spPr>
        <p:txBody>
          <a:bodyPr>
            <a:normAutofit/>
          </a:bodyPr>
          <a:lstStyle>
            <a:lvl1pPr marL="457178" indent="-457178">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sp>
        <p:nvSpPr>
          <p:cNvPr id="3" name="ตัวแทนเนื้อหา 2"/>
          <p:cNvSpPr>
            <a:spLocks noGrp="1"/>
          </p:cNvSpPr>
          <p:nvPr>
            <p:ph sz="half" idx="1"/>
          </p:nvPr>
        </p:nvSpPr>
        <p:spPr>
          <a:xfrm>
            <a:off x="1449412" y="2372884"/>
            <a:ext cx="4352368" cy="3394075"/>
          </a:xfrm>
          <a:prstGeom prst="rect">
            <a:avLst/>
          </a:prstGeom>
        </p:spPr>
        <p:txBody>
          <a:bodyPr>
            <a:normAutofit/>
          </a:bodyPr>
          <a:lstStyle>
            <a:lvl1pPr marL="457178" indent="-457178">
              <a:buFont typeface="Courier New" pitchFamily="49" charset="0"/>
              <a:buChar char="o"/>
              <a:defRPr sz="2400">
                <a:solidFill>
                  <a:schemeClr val="accent4">
                    <a:lumMod val="75000"/>
                  </a:schemeClr>
                </a:solidFill>
                <a:latin typeface="can_NongAor" pitchFamily="2" charset="0"/>
                <a:cs typeface="can_NongAor" pitchFamily="2" charset="0"/>
              </a:defRPr>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p:txBody>
      </p:sp>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308672" y="4694940"/>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3" name="รูปภาพ 10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00" y="3797807"/>
              <a:ext cx="605970" cy="836816"/>
            </a:xfrm>
            <a:prstGeom prst="rect">
              <a:avLst/>
            </a:prstGeom>
          </p:spPr>
        </p:pic>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pic>
        <p:nvPicPr>
          <p:cNvPr id="87" name="Picture 86">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88" name="Picture 8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89" name="TextBox 3">
            <a:extLst>
              <a:ext uri="{FF2B5EF4-FFF2-40B4-BE49-F238E27FC236}">
                <a16:creationId xmlns:a16="http://schemas.microsoft.com/office/drawing/2014/main" xmlns=""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1">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90" name="Title 1">
            <a:extLst>
              <a:ext uri="{FF2B5EF4-FFF2-40B4-BE49-F238E27FC236}">
                <a16:creationId xmlns:a16="http://schemas.microsoft.com/office/drawing/2014/main" xmlns=""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91" name="Title 1">
            <a:extLst>
              <a:ext uri="{FF2B5EF4-FFF2-40B4-BE49-F238E27FC236}">
                <a16:creationId xmlns:a16="http://schemas.microsoft.com/office/drawing/2014/main" xmlns=""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06" name="TextBox 105">
            <a:extLst>
              <a:ext uri="{FF2B5EF4-FFF2-40B4-BE49-F238E27FC236}">
                <a16:creationId xmlns:a16="http://schemas.microsoft.com/office/drawing/2014/main" xmlns=""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07" name="TextBox 106">
            <a:extLst>
              <a:ext uri="{FF2B5EF4-FFF2-40B4-BE49-F238E27FC236}">
                <a16:creationId xmlns:a16="http://schemas.microsoft.com/office/drawing/2014/main" xmlns=""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08" name="Title 1">
            <a:extLst>
              <a:ext uri="{FF2B5EF4-FFF2-40B4-BE49-F238E27FC236}">
                <a16:creationId xmlns:a16="http://schemas.microsoft.com/office/drawing/2014/main" xmlns=""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69198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fill="hold" grpId="0" nodeType="withEffect">
                                  <p:stCondLst>
                                    <p:cond delay="0"/>
                                  </p:stCondLst>
                                  <p:endCondLst>
                                    <p:cond evt="onNext" delay="0">
                                      <p:tgtEl>
                                        <p:sldTgt/>
                                      </p:tgtEl>
                                    </p:cond>
                                  </p:endCondLst>
                                  <p:childTnLst>
                                    <p:animMotion origin="layout" path="M 0.00764 -0.00988 L 0.00764 -0.25995 " pathEditMode="relative" rAng="0" ptsTypes="AA">
                                      <p:cBhvr>
                                        <p:cTn id="6" dur="2000" fill="hold"/>
                                        <p:tgtEl>
                                          <p:spTgt spid="92"/>
                                        </p:tgtEl>
                                        <p:attrNameLst>
                                          <p:attrName>ppt_x</p:attrName>
                                          <p:attrName>ppt_y</p:attrName>
                                        </p:attrNameLst>
                                      </p:cBhvr>
                                      <p:rCtr x="0" y="-12504"/>
                                    </p:animMotion>
                                  </p:childTnLst>
                                </p:cTn>
                              </p:par>
                            </p:childTnLst>
                          </p:cTn>
                        </p:par>
                        <p:par>
                          <p:cTn id="7" fill="hold">
                            <p:stCondLst>
                              <p:cond delay="2000"/>
                            </p:stCondLst>
                            <p:childTnLst>
                              <p:par>
                                <p:cTn id="8" presetID="64" presetClass="path" presetSubtype="0" repeatCount="indefinite" accel="50000" decel="50000" fill="hold" grpId="0" nodeType="afterEffect">
                                  <p:stCondLst>
                                    <p:cond delay="0"/>
                                  </p:stCondLst>
                                  <p:endCondLst>
                                    <p:cond evt="onNext" delay="0">
                                      <p:tgtEl>
                                        <p:sldTgt/>
                                      </p:tgtEl>
                                    </p:cond>
                                  </p:endCondLst>
                                  <p:childTnLst>
                                    <p:animMotion origin="layout" path="M 0.00763 -0.00988 L 0.00763 -0.25996 " pathEditMode="relative" rAng="0" ptsTypes="AA">
                                      <p:cBhvr>
                                        <p:cTn id="9" dur="2000" fill="hold"/>
                                        <p:tgtEl>
                                          <p:spTgt spid="93"/>
                                        </p:tgtEl>
                                        <p:attrNameLst>
                                          <p:attrName>ppt_x</p:attrName>
                                          <p:attrName>ppt_y</p:attrName>
                                        </p:attrNameLst>
                                      </p:cBhvr>
                                      <p:rCtr x="0" y="-12504"/>
                                    </p:animMotion>
                                  </p:childTnLst>
                                </p:cTn>
                              </p:par>
                            </p:childTnLst>
                          </p:cTn>
                        </p:par>
                        <p:par>
                          <p:cTn id="10" fill="hold">
                            <p:stCondLst>
                              <p:cond delay="4000"/>
                            </p:stCondLst>
                            <p:childTnLst>
                              <p:par>
                                <p:cTn id="11" presetID="64" presetClass="path" presetSubtype="0" repeatCount="indefinite" accel="50000" decel="50000" fill="hold" grpId="0" nodeType="afterEffect">
                                  <p:stCondLst>
                                    <p:cond delay="0"/>
                                  </p:stCondLst>
                                  <p:endCondLst>
                                    <p:cond evt="onNext" delay="0">
                                      <p:tgtEl>
                                        <p:sldTgt/>
                                      </p:tgtEl>
                                    </p:cond>
                                  </p:endCondLst>
                                  <p:childTnLst>
                                    <p:animMotion origin="layout" path="M -0.01232 -0.10003 L 0.0066 -0.24977 " pathEditMode="relative" rAng="0" ptsTypes="AA">
                                      <p:cBhvr>
                                        <p:cTn id="12" dur="2000" fill="hold"/>
                                        <p:tgtEl>
                                          <p:spTgt spid="94"/>
                                        </p:tgtEl>
                                        <p:attrNameLst>
                                          <p:attrName>ppt_x</p:attrName>
                                          <p:attrName>ppt_y</p:attrName>
                                        </p:attrNameLst>
                                      </p:cBhvr>
                                      <p:rCtr x="938" y="-7502"/>
                                    </p:animMotion>
                                  </p:childTnLst>
                                </p:cTn>
                              </p:par>
                            </p:childTnLst>
                          </p:cTn>
                        </p:par>
                        <p:par>
                          <p:cTn id="13" fill="hold">
                            <p:stCondLst>
                              <p:cond delay="6000"/>
                            </p:stCondLst>
                            <p:childTnLst>
                              <p:par>
                                <p:cTn id="14" presetID="64" presetClass="path" presetSubtype="0" repeatCount="indefinite" accel="50000" decel="50000" fill="hold" nodeType="afterEffect">
                                  <p:stCondLst>
                                    <p:cond delay="0"/>
                                  </p:stCondLst>
                                  <p:endCondLst>
                                    <p:cond evt="onNext" delay="0">
                                      <p:tgtEl>
                                        <p:sldTgt/>
                                      </p:tgtEl>
                                    </p:cond>
                                  </p:endCondLst>
                                  <p:childTnLst>
                                    <p:animMotion origin="layout" path="M 0.00764 -0.00988 L 0.00764 -0.25995 " pathEditMode="relative" rAng="0" ptsTypes="AA">
                                      <p:cBhvr>
                                        <p:cTn id="15" dur="2000" fill="hold"/>
                                        <p:tgtEl>
                                          <p:spTgt spid="95"/>
                                        </p:tgtEl>
                                        <p:attrNameLst>
                                          <p:attrName>ppt_x</p:attrName>
                                          <p:attrName>ppt_y</p:attrName>
                                        </p:attrNameLst>
                                      </p:cBhvr>
                                      <p:rCtr x="0" y="-12504"/>
                                    </p:animMotion>
                                  </p:childTnLst>
                                </p:cTn>
                              </p:par>
                            </p:childTnLst>
                          </p:cTn>
                        </p:par>
                        <p:par>
                          <p:cTn id="16" fill="hold">
                            <p:stCondLst>
                              <p:cond delay="8000"/>
                            </p:stCondLst>
                            <p:childTnLst>
                              <p:par>
                                <p:cTn id="17" presetID="64" presetClass="path" presetSubtype="0" repeatCount="indefinite" accel="50000" decel="50000" fill="hold" nodeType="afterEffect">
                                  <p:stCondLst>
                                    <p:cond delay="0"/>
                                  </p:stCondLst>
                                  <p:endCondLst>
                                    <p:cond evt="onNext" delay="0">
                                      <p:tgtEl>
                                        <p:sldTgt/>
                                      </p:tgtEl>
                                    </p:cond>
                                  </p:endCondLst>
                                  <p:childTnLst>
                                    <p:animMotion origin="layout" path="M -0.00937 -0.01421 L 0.01146 -0.21736 " pathEditMode="relative" rAng="0" ptsTypes="AA">
                                      <p:cBhvr>
                                        <p:cTn id="18" dur="2000" fill="hold"/>
                                        <p:tgtEl>
                                          <p:spTgt spid="98"/>
                                        </p:tgtEl>
                                        <p:attrNameLst>
                                          <p:attrName>ppt_x</p:attrName>
                                          <p:attrName>ppt_y</p:attrName>
                                        </p:attrNameLst>
                                      </p:cBhvr>
                                      <p:rCtr x="1042" y="-10157"/>
                                    </p:animMotion>
                                  </p:childTnLst>
                                </p:cTn>
                              </p:par>
                              <p:par>
                                <p:cTn id="19" presetID="53" presetClass="entr" presetSubtype="16" fill="hold" grpId="1" nodeType="withEffect">
                                  <p:stCondLst>
                                    <p:cond delay="0"/>
                                  </p:stCondLst>
                                  <p:childTnLst>
                                    <p:set>
                                      <p:cBhvr>
                                        <p:cTn id="20" dur="1" fill="hold">
                                          <p:stCondLst>
                                            <p:cond delay="0"/>
                                          </p:stCondLst>
                                        </p:cTn>
                                        <p:tgtEl>
                                          <p:spTgt spid="106"/>
                                        </p:tgtEl>
                                        <p:attrNameLst>
                                          <p:attrName>style.visibility</p:attrName>
                                        </p:attrNameLst>
                                      </p:cBhvr>
                                      <p:to>
                                        <p:strVal val="visible"/>
                                      </p:to>
                                    </p:set>
                                    <p:anim calcmode="lin" valueType="num">
                                      <p:cBhvr>
                                        <p:cTn id="21" dur="1750" fill="hold"/>
                                        <p:tgtEl>
                                          <p:spTgt spid="106"/>
                                        </p:tgtEl>
                                        <p:attrNameLst>
                                          <p:attrName>ppt_w</p:attrName>
                                        </p:attrNameLst>
                                      </p:cBhvr>
                                      <p:tavLst>
                                        <p:tav tm="0">
                                          <p:val>
                                            <p:fltVal val="0"/>
                                          </p:val>
                                        </p:tav>
                                        <p:tav tm="100000">
                                          <p:val>
                                            <p:strVal val="#ppt_w"/>
                                          </p:val>
                                        </p:tav>
                                      </p:tavLst>
                                    </p:anim>
                                    <p:anim calcmode="lin" valueType="num">
                                      <p:cBhvr>
                                        <p:cTn id="22" dur="1750" fill="hold"/>
                                        <p:tgtEl>
                                          <p:spTgt spid="106"/>
                                        </p:tgtEl>
                                        <p:attrNameLst>
                                          <p:attrName>ppt_h</p:attrName>
                                        </p:attrNameLst>
                                      </p:cBhvr>
                                      <p:tavLst>
                                        <p:tav tm="0">
                                          <p:val>
                                            <p:fltVal val="0"/>
                                          </p:val>
                                        </p:tav>
                                        <p:tav tm="100000">
                                          <p:val>
                                            <p:strVal val="#ppt_h"/>
                                          </p:val>
                                        </p:tav>
                                      </p:tavLst>
                                    </p:anim>
                                    <p:animEffect transition="in" filter="fade">
                                      <p:cBhvr>
                                        <p:cTn id="23" dur="1750"/>
                                        <p:tgtEl>
                                          <p:spTgt spid="106"/>
                                        </p:tgtEl>
                                      </p:cBhvr>
                                    </p:animEffect>
                                  </p:childTnLst>
                                </p:cTn>
                              </p:par>
                              <p:par>
                                <p:cTn id="24" presetID="6" presetClass="emph" presetSubtype="0" repeatCount="indefinite" accel="7000" decel="14000" autoRev="1" fill="hold" grpId="0" nodeType="withEffect">
                                  <p:stCondLst>
                                    <p:cond delay="0"/>
                                  </p:stCondLst>
                                  <p:childTnLst>
                                    <p:animScale>
                                      <p:cBhvr>
                                        <p:cTn id="25" dur="1050" fill="hold"/>
                                        <p:tgtEl>
                                          <p:spTgt spid="10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animBg="1"/>
      <p:bldP spid="93" grpId="0" animBg="1"/>
      <p:bldP spid="94" grpId="0" animBg="1"/>
      <p:bldP spid="106" grpId="0"/>
      <p:bldP spid="106" grpId="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31739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pic>
        <p:nvPicPr>
          <p:cNvPr id="81" name="Picture 80">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82" name="Picture 81">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83" name="TextBox 3">
            <a:extLst>
              <a:ext uri="{FF2B5EF4-FFF2-40B4-BE49-F238E27FC236}">
                <a16:creationId xmlns:a16="http://schemas.microsoft.com/office/drawing/2014/main" xmlns=""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4" name="Title 1">
            <a:extLst>
              <a:ext uri="{FF2B5EF4-FFF2-40B4-BE49-F238E27FC236}">
                <a16:creationId xmlns:a16="http://schemas.microsoft.com/office/drawing/2014/main" xmlns=""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5" name="Title 1">
            <a:extLst>
              <a:ext uri="{FF2B5EF4-FFF2-40B4-BE49-F238E27FC236}">
                <a16:creationId xmlns:a16="http://schemas.microsoft.com/office/drawing/2014/main" xmlns=""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6" name="TextBox 85">
            <a:extLst>
              <a:ext uri="{FF2B5EF4-FFF2-40B4-BE49-F238E27FC236}">
                <a16:creationId xmlns:a16="http://schemas.microsoft.com/office/drawing/2014/main" xmlns=""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7" name="TextBox 86">
            <a:extLst>
              <a:ext uri="{FF2B5EF4-FFF2-40B4-BE49-F238E27FC236}">
                <a16:creationId xmlns:a16="http://schemas.microsoft.com/office/drawing/2014/main" xmlns=""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8" name="Title 1">
            <a:extLst>
              <a:ext uri="{FF2B5EF4-FFF2-40B4-BE49-F238E27FC236}">
                <a16:creationId xmlns:a16="http://schemas.microsoft.com/office/drawing/2014/main" xmlns=""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40256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750" fill="hold"/>
                                        <p:tgtEl>
                                          <p:spTgt spid="86"/>
                                        </p:tgtEl>
                                        <p:attrNameLst>
                                          <p:attrName>ppt_w</p:attrName>
                                        </p:attrNameLst>
                                      </p:cBhvr>
                                      <p:tavLst>
                                        <p:tav tm="0">
                                          <p:val>
                                            <p:fltVal val="0"/>
                                          </p:val>
                                        </p:tav>
                                        <p:tav tm="100000">
                                          <p:val>
                                            <p:strVal val="#ppt_w"/>
                                          </p:val>
                                        </p:tav>
                                      </p:tavLst>
                                    </p:anim>
                                    <p:anim calcmode="lin" valueType="num">
                                      <p:cBhvr>
                                        <p:cTn id="8" dur="1750" fill="hold"/>
                                        <p:tgtEl>
                                          <p:spTgt spid="86"/>
                                        </p:tgtEl>
                                        <p:attrNameLst>
                                          <p:attrName>ppt_h</p:attrName>
                                        </p:attrNameLst>
                                      </p:cBhvr>
                                      <p:tavLst>
                                        <p:tav tm="0">
                                          <p:val>
                                            <p:fltVal val="0"/>
                                          </p:val>
                                        </p:tav>
                                        <p:tav tm="100000">
                                          <p:val>
                                            <p:strVal val="#ppt_h"/>
                                          </p:val>
                                        </p:tav>
                                      </p:tavLst>
                                    </p:anim>
                                    <p:animEffect transition="in" filter="fade">
                                      <p:cBhvr>
                                        <p:cTn id="9" dur="1750"/>
                                        <p:tgtEl>
                                          <p:spTgt spid="8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6" grpId="1"/>
    </p:bld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3634208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pic>
        <p:nvPicPr>
          <p:cNvPr id="79" name="Picture 78">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80" name="Picture 7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81" name="TextBox 3">
            <a:extLst>
              <a:ext uri="{FF2B5EF4-FFF2-40B4-BE49-F238E27FC236}">
                <a16:creationId xmlns:a16="http://schemas.microsoft.com/office/drawing/2014/main" xmlns=""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xmlns=""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83" name="Title 1">
            <a:extLst>
              <a:ext uri="{FF2B5EF4-FFF2-40B4-BE49-F238E27FC236}">
                <a16:creationId xmlns:a16="http://schemas.microsoft.com/office/drawing/2014/main" xmlns=""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84" name="TextBox 83">
            <a:extLst>
              <a:ext uri="{FF2B5EF4-FFF2-40B4-BE49-F238E27FC236}">
                <a16:creationId xmlns:a16="http://schemas.microsoft.com/office/drawing/2014/main" xmlns=""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85" name="TextBox 84">
            <a:extLst>
              <a:ext uri="{FF2B5EF4-FFF2-40B4-BE49-F238E27FC236}">
                <a16:creationId xmlns:a16="http://schemas.microsoft.com/office/drawing/2014/main" xmlns=""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86" name="Title 1">
            <a:extLst>
              <a:ext uri="{FF2B5EF4-FFF2-40B4-BE49-F238E27FC236}">
                <a16:creationId xmlns:a16="http://schemas.microsoft.com/office/drawing/2014/main" xmlns=""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93907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1750" fill="hold"/>
                                        <p:tgtEl>
                                          <p:spTgt spid="84"/>
                                        </p:tgtEl>
                                        <p:attrNameLst>
                                          <p:attrName>ppt_w</p:attrName>
                                        </p:attrNameLst>
                                      </p:cBhvr>
                                      <p:tavLst>
                                        <p:tav tm="0">
                                          <p:val>
                                            <p:fltVal val="0"/>
                                          </p:val>
                                        </p:tav>
                                        <p:tav tm="100000">
                                          <p:val>
                                            <p:strVal val="#ppt_w"/>
                                          </p:val>
                                        </p:tav>
                                      </p:tavLst>
                                    </p:anim>
                                    <p:anim calcmode="lin" valueType="num">
                                      <p:cBhvr>
                                        <p:cTn id="8" dur="1750" fill="hold"/>
                                        <p:tgtEl>
                                          <p:spTgt spid="84"/>
                                        </p:tgtEl>
                                        <p:attrNameLst>
                                          <p:attrName>ppt_h</p:attrName>
                                        </p:attrNameLst>
                                      </p:cBhvr>
                                      <p:tavLst>
                                        <p:tav tm="0">
                                          <p:val>
                                            <p:fltVal val="0"/>
                                          </p:val>
                                        </p:tav>
                                        <p:tav tm="100000">
                                          <p:val>
                                            <p:strVal val="#ppt_h"/>
                                          </p:val>
                                        </p:tav>
                                      </p:tavLst>
                                    </p:anim>
                                    <p:animEffect transition="in" filter="fade">
                                      <p:cBhvr>
                                        <p:cTn id="9" dur="1750"/>
                                        <p:tgtEl>
                                          <p:spTgt spid="8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1987105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565178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142314362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9089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7258496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41436367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14476165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pic>
        <p:nvPicPr>
          <p:cNvPr id="119" name="Picture 118">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152" name="Picture 151">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153" name="TextBox 3">
            <a:extLst>
              <a:ext uri="{FF2B5EF4-FFF2-40B4-BE49-F238E27FC236}">
                <a16:creationId xmlns:a16="http://schemas.microsoft.com/office/drawing/2014/main" xmlns=""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2">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4" name="Title 1">
            <a:extLst>
              <a:ext uri="{FF2B5EF4-FFF2-40B4-BE49-F238E27FC236}">
                <a16:creationId xmlns:a16="http://schemas.microsoft.com/office/drawing/2014/main" xmlns=""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155" name="Title 1">
            <a:extLst>
              <a:ext uri="{FF2B5EF4-FFF2-40B4-BE49-F238E27FC236}">
                <a16:creationId xmlns:a16="http://schemas.microsoft.com/office/drawing/2014/main" xmlns=""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156" name="TextBox 155">
            <a:extLst>
              <a:ext uri="{FF2B5EF4-FFF2-40B4-BE49-F238E27FC236}">
                <a16:creationId xmlns:a16="http://schemas.microsoft.com/office/drawing/2014/main" xmlns=""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157" name="TextBox 156">
            <a:extLst>
              <a:ext uri="{FF2B5EF4-FFF2-40B4-BE49-F238E27FC236}">
                <a16:creationId xmlns:a16="http://schemas.microsoft.com/office/drawing/2014/main" xmlns=""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158" name="Title 1">
            <a:extLst>
              <a:ext uri="{FF2B5EF4-FFF2-40B4-BE49-F238E27FC236}">
                <a16:creationId xmlns:a16="http://schemas.microsoft.com/office/drawing/2014/main" xmlns=""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106077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par>
                                <p:cTn id="40" presetID="53" presetClass="entr" presetSubtype="16" fill="hold" grpId="1" nodeType="withEffect">
                                  <p:stCondLst>
                                    <p:cond delay="0"/>
                                  </p:stCondLst>
                                  <p:childTnLst>
                                    <p:set>
                                      <p:cBhvr>
                                        <p:cTn id="41" dur="1" fill="hold">
                                          <p:stCondLst>
                                            <p:cond delay="0"/>
                                          </p:stCondLst>
                                        </p:cTn>
                                        <p:tgtEl>
                                          <p:spTgt spid="156"/>
                                        </p:tgtEl>
                                        <p:attrNameLst>
                                          <p:attrName>style.visibility</p:attrName>
                                        </p:attrNameLst>
                                      </p:cBhvr>
                                      <p:to>
                                        <p:strVal val="visible"/>
                                      </p:to>
                                    </p:set>
                                    <p:anim calcmode="lin" valueType="num">
                                      <p:cBhvr>
                                        <p:cTn id="42" dur="1750" fill="hold"/>
                                        <p:tgtEl>
                                          <p:spTgt spid="156"/>
                                        </p:tgtEl>
                                        <p:attrNameLst>
                                          <p:attrName>ppt_w</p:attrName>
                                        </p:attrNameLst>
                                      </p:cBhvr>
                                      <p:tavLst>
                                        <p:tav tm="0">
                                          <p:val>
                                            <p:fltVal val="0"/>
                                          </p:val>
                                        </p:tav>
                                        <p:tav tm="100000">
                                          <p:val>
                                            <p:strVal val="#ppt_w"/>
                                          </p:val>
                                        </p:tav>
                                      </p:tavLst>
                                    </p:anim>
                                    <p:anim calcmode="lin" valueType="num">
                                      <p:cBhvr>
                                        <p:cTn id="43" dur="1750" fill="hold"/>
                                        <p:tgtEl>
                                          <p:spTgt spid="156"/>
                                        </p:tgtEl>
                                        <p:attrNameLst>
                                          <p:attrName>ppt_h</p:attrName>
                                        </p:attrNameLst>
                                      </p:cBhvr>
                                      <p:tavLst>
                                        <p:tav tm="0">
                                          <p:val>
                                            <p:fltVal val="0"/>
                                          </p:val>
                                        </p:tav>
                                        <p:tav tm="100000">
                                          <p:val>
                                            <p:strVal val="#ppt_h"/>
                                          </p:val>
                                        </p:tav>
                                      </p:tavLst>
                                    </p:anim>
                                    <p:animEffect transition="in" filter="fade">
                                      <p:cBhvr>
                                        <p:cTn id="44" dur="1750"/>
                                        <p:tgtEl>
                                          <p:spTgt spid="156"/>
                                        </p:tgtEl>
                                      </p:cBhvr>
                                    </p:animEffect>
                                  </p:childTnLst>
                                </p:cTn>
                              </p:par>
                              <p:par>
                                <p:cTn id="45" presetID="6" presetClass="emph" presetSubtype="0" repeatCount="indefinite" accel="7000" decel="14000" autoRev="1" fill="hold" grpId="0" nodeType="withEffect">
                                  <p:stCondLst>
                                    <p:cond delay="0"/>
                                  </p:stCondLst>
                                  <p:childTnLst>
                                    <p:animScale>
                                      <p:cBhvr>
                                        <p:cTn id="46" dur="1050" fill="hold"/>
                                        <p:tgtEl>
                                          <p:spTgt spid="15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P spid="156" grpId="0"/>
      <p:bldP spid="156" grpId="1"/>
    </p:bld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8559283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pic>
        <p:nvPicPr>
          <p:cNvPr id="57" name="Picture 56">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58" name="Picture 5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59" name="TextBox 3">
            <a:extLst>
              <a:ext uri="{FF2B5EF4-FFF2-40B4-BE49-F238E27FC236}">
                <a16:creationId xmlns:a16="http://schemas.microsoft.com/office/drawing/2014/main" xmlns=""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0" name="Title 1">
            <a:extLst>
              <a:ext uri="{FF2B5EF4-FFF2-40B4-BE49-F238E27FC236}">
                <a16:creationId xmlns:a16="http://schemas.microsoft.com/office/drawing/2014/main" xmlns=""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1" name="Title 1">
            <a:extLst>
              <a:ext uri="{FF2B5EF4-FFF2-40B4-BE49-F238E27FC236}">
                <a16:creationId xmlns:a16="http://schemas.microsoft.com/office/drawing/2014/main" xmlns=""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2" name="TextBox 61">
            <a:extLst>
              <a:ext uri="{FF2B5EF4-FFF2-40B4-BE49-F238E27FC236}">
                <a16:creationId xmlns:a16="http://schemas.microsoft.com/office/drawing/2014/main" xmlns=""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3" name="TextBox 62">
            <a:extLst>
              <a:ext uri="{FF2B5EF4-FFF2-40B4-BE49-F238E27FC236}">
                <a16:creationId xmlns:a16="http://schemas.microsoft.com/office/drawing/2014/main" xmlns=""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4" name="Title 1">
            <a:extLst>
              <a:ext uri="{FF2B5EF4-FFF2-40B4-BE49-F238E27FC236}">
                <a16:creationId xmlns:a16="http://schemas.microsoft.com/office/drawing/2014/main" xmlns=""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250628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750" fill="hold"/>
                                        <p:tgtEl>
                                          <p:spTgt spid="62"/>
                                        </p:tgtEl>
                                        <p:attrNameLst>
                                          <p:attrName>ppt_w</p:attrName>
                                        </p:attrNameLst>
                                      </p:cBhvr>
                                      <p:tavLst>
                                        <p:tav tm="0">
                                          <p:val>
                                            <p:fltVal val="0"/>
                                          </p:val>
                                        </p:tav>
                                        <p:tav tm="100000">
                                          <p:val>
                                            <p:strVal val="#ppt_w"/>
                                          </p:val>
                                        </p:tav>
                                      </p:tavLst>
                                    </p:anim>
                                    <p:anim calcmode="lin" valueType="num">
                                      <p:cBhvr>
                                        <p:cTn id="8" dur="1750" fill="hold"/>
                                        <p:tgtEl>
                                          <p:spTgt spid="62"/>
                                        </p:tgtEl>
                                        <p:attrNameLst>
                                          <p:attrName>ppt_h</p:attrName>
                                        </p:attrNameLst>
                                      </p:cBhvr>
                                      <p:tavLst>
                                        <p:tav tm="0">
                                          <p:val>
                                            <p:fltVal val="0"/>
                                          </p:val>
                                        </p:tav>
                                        <p:tav tm="100000">
                                          <p:val>
                                            <p:strVal val="#ppt_h"/>
                                          </p:val>
                                        </p:tav>
                                      </p:tavLst>
                                    </p:anim>
                                    <p:animEffect transition="in" filter="fade">
                                      <p:cBhvr>
                                        <p:cTn id="9" dur="1750"/>
                                        <p:tgtEl>
                                          <p:spTgt spid="6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7227575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3413920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13339639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335157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24475477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32969775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589343" y="1814905"/>
            <a:ext cx="2434316" cy="3955355"/>
            <a:chOff x="442007" y="1361178"/>
            <a:chExt cx="1825737" cy="2966516"/>
          </a:xfrm>
        </p:grpSpPr>
        <p:sp>
          <p:nvSpPr>
            <p:cNvPr id="63" name="สี่เหลี่ยมผืนผ้ามุมมน 62"/>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สี่เหลี่ยมผืนผ้ามุมมน 63"/>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5" name="กลุ่ม 64"/>
          <p:cNvGrpSpPr/>
          <p:nvPr userDrawn="1"/>
        </p:nvGrpSpPr>
        <p:grpSpPr>
          <a:xfrm>
            <a:off x="3431879" y="1814905"/>
            <a:ext cx="2425656" cy="3955355"/>
            <a:chOff x="2573909" y="1361178"/>
            <a:chExt cx="1819242" cy="2966516"/>
          </a:xfrm>
        </p:grpSpPr>
        <p:sp>
          <p:nvSpPr>
            <p:cNvPr id="66" name="สี่เหลี่ยมผืนผ้ามุมมน 65"/>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สี่เหลี่ยมผืนผ้ามุมมน 66"/>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8" name="กลุ่ม 67"/>
          <p:cNvGrpSpPr/>
          <p:nvPr userDrawn="1"/>
        </p:nvGrpSpPr>
        <p:grpSpPr>
          <a:xfrm>
            <a:off x="6274415" y="1814905"/>
            <a:ext cx="2416996" cy="3955355"/>
            <a:chOff x="4705811" y="1361178"/>
            <a:chExt cx="1812747" cy="2966516"/>
          </a:xfrm>
        </p:grpSpPr>
        <p:sp>
          <p:nvSpPr>
            <p:cNvPr id="69" name="สี่เหลี่ยมผืนผ้ามุมมน 68"/>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สี่เหลี่ยมผืนผ้ามุมมน 69"/>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1" name="กลุ่ม 70"/>
          <p:cNvGrpSpPr/>
          <p:nvPr userDrawn="1"/>
        </p:nvGrpSpPr>
        <p:grpSpPr>
          <a:xfrm>
            <a:off x="9116953" y="1814905"/>
            <a:ext cx="2408335" cy="3962739"/>
            <a:chOff x="6837713" y="1361178"/>
            <a:chExt cx="1806251" cy="2972054"/>
          </a:xfrm>
        </p:grpSpPr>
        <p:sp>
          <p:nvSpPr>
            <p:cNvPr id="72" name="สี่เหลี่ยมผืนผ้ามุมมน 71"/>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เหลี่ยมผืนผ้ามุมมน 72"/>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41350710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8344950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Tree>
    <p:extLst>
      <p:ext uri="{BB962C8B-B14F-4D97-AF65-F5344CB8AC3E}">
        <p14:creationId xmlns:p14="http://schemas.microsoft.com/office/powerpoint/2010/main" val="22740719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38727079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37528310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75674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22576688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471406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55821628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225966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802017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345201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62" name="Picture 61">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63" name="Picture 62">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64" name="TextBox 3">
            <a:extLst>
              <a:ext uri="{FF2B5EF4-FFF2-40B4-BE49-F238E27FC236}">
                <a16:creationId xmlns:a16="http://schemas.microsoft.com/office/drawing/2014/main" xmlns=""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5" name="Title 1">
            <a:extLst>
              <a:ext uri="{FF2B5EF4-FFF2-40B4-BE49-F238E27FC236}">
                <a16:creationId xmlns:a16="http://schemas.microsoft.com/office/drawing/2014/main" xmlns=""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6" name="Title 1">
            <a:extLst>
              <a:ext uri="{FF2B5EF4-FFF2-40B4-BE49-F238E27FC236}">
                <a16:creationId xmlns:a16="http://schemas.microsoft.com/office/drawing/2014/main" xmlns=""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7" name="TextBox 66">
            <a:extLst>
              <a:ext uri="{FF2B5EF4-FFF2-40B4-BE49-F238E27FC236}">
                <a16:creationId xmlns:a16="http://schemas.microsoft.com/office/drawing/2014/main" xmlns=""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8" name="TextBox 67">
            <a:extLst>
              <a:ext uri="{FF2B5EF4-FFF2-40B4-BE49-F238E27FC236}">
                <a16:creationId xmlns:a16="http://schemas.microsoft.com/office/drawing/2014/main" xmlns=""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9" name="Title 1">
            <a:extLst>
              <a:ext uri="{FF2B5EF4-FFF2-40B4-BE49-F238E27FC236}">
                <a16:creationId xmlns:a16="http://schemas.microsoft.com/office/drawing/2014/main" xmlns=""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365363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1750" fill="hold"/>
                                        <p:tgtEl>
                                          <p:spTgt spid="67"/>
                                        </p:tgtEl>
                                        <p:attrNameLst>
                                          <p:attrName>ppt_w</p:attrName>
                                        </p:attrNameLst>
                                      </p:cBhvr>
                                      <p:tavLst>
                                        <p:tav tm="0">
                                          <p:val>
                                            <p:fltVal val="0"/>
                                          </p:val>
                                        </p:tav>
                                        <p:tav tm="100000">
                                          <p:val>
                                            <p:strVal val="#ppt_w"/>
                                          </p:val>
                                        </p:tav>
                                      </p:tavLst>
                                    </p:anim>
                                    <p:anim calcmode="lin" valueType="num">
                                      <p:cBhvr>
                                        <p:cTn id="8" dur="1750" fill="hold"/>
                                        <p:tgtEl>
                                          <p:spTgt spid="67"/>
                                        </p:tgtEl>
                                        <p:attrNameLst>
                                          <p:attrName>ppt_h</p:attrName>
                                        </p:attrNameLst>
                                      </p:cBhvr>
                                      <p:tavLst>
                                        <p:tav tm="0">
                                          <p:val>
                                            <p:fltVal val="0"/>
                                          </p:val>
                                        </p:tav>
                                        <p:tav tm="100000">
                                          <p:val>
                                            <p:strVal val="#ppt_h"/>
                                          </p:val>
                                        </p:tav>
                                      </p:tavLst>
                                    </p:anim>
                                    <p:animEffect transition="in" filter="fade">
                                      <p:cBhvr>
                                        <p:cTn id="9" dur="1750"/>
                                        <p:tgtEl>
                                          <p:spTgt spid="6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7" grpId="1"/>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defRPr/>
            </a:pPr>
            <a:fld id="{D32242DE-F0EE-4C77-B9C6-2A34B17B2D30}" type="datetimeFigureOut">
              <a:rPr lang="th-TH" smtClean="0">
                <a:solidFill>
                  <a:prstClr val="black">
                    <a:tint val="75000"/>
                  </a:prstClr>
                </a:solidFill>
              </a:rPr>
              <a:pPr defTabSz="1219140">
                <a:defRPr/>
              </a:pPr>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defRPr/>
            </a:pPr>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defRPr/>
            </a:pPr>
            <a:fld id="{87FAD50B-2507-4EF4-85F2-259190485B3F}" type="slidenum">
              <a:rPr lang="th-TH" smtClean="0">
                <a:solidFill>
                  <a:prstClr val="black">
                    <a:tint val="75000"/>
                  </a:prstClr>
                </a:solidFill>
              </a:rPr>
              <a:pPr defTabSz="1219140">
                <a:defRPr/>
              </a:pPr>
              <a:t>‹#›</a:t>
            </a:fld>
            <a:endParaRPr lang="th-TH">
              <a:solidFill>
                <a:prstClr val="black">
                  <a:tint val="75000"/>
                </a:prstClr>
              </a:solidFill>
            </a:endParaRPr>
          </a:p>
        </p:txBody>
      </p:sp>
      <p:pic>
        <p:nvPicPr>
          <p:cNvPr id="57" name="Picture 56">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3086811" y="-151489"/>
            <a:ext cx="2914996" cy="2586929"/>
          </a:xfrm>
          <a:prstGeom prst="rect">
            <a:avLst/>
          </a:prstGeom>
        </p:spPr>
      </p:pic>
      <p:pic>
        <p:nvPicPr>
          <p:cNvPr id="58" name="Picture 5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415603" y="7343259"/>
            <a:ext cx="2432012" cy="2184723"/>
          </a:xfrm>
          <a:prstGeom prst="rect">
            <a:avLst/>
          </a:prstGeom>
        </p:spPr>
      </p:pic>
      <p:sp>
        <p:nvSpPr>
          <p:cNvPr id="59" name="TextBox 3">
            <a:extLst>
              <a:ext uri="{FF2B5EF4-FFF2-40B4-BE49-F238E27FC236}">
                <a16:creationId xmlns:a16="http://schemas.microsoft.com/office/drawing/2014/main" xmlns="" id="{29EA2F57-C96A-966D-50AE-CA599802F3D7}"/>
              </a:ext>
            </a:extLst>
          </p:cNvPr>
          <p:cNvSpPr txBox="1"/>
          <p:nvPr userDrawn="1"/>
        </p:nvSpPr>
        <p:spPr>
          <a:xfrm>
            <a:off x="2324762" y="8600892"/>
            <a:ext cx="8304245" cy="9744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85240"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911"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911"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911"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14944" rtl="0" eaLnBrk="1" fontAlgn="auto" latinLnBrk="0" hangingPunct="1">
              <a:lnSpc>
                <a:spcPct val="100000"/>
              </a:lnSpc>
              <a:spcBef>
                <a:spcPts val="0"/>
              </a:spcBef>
              <a:spcAft>
                <a:spcPts val="0"/>
              </a:spcAft>
              <a:buClrTx/>
              <a:buSzTx/>
              <a:buFontTx/>
              <a:buNone/>
              <a:tabLst/>
              <a:defRPr/>
            </a:pP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911"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911"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0" name="Title 1">
            <a:extLst>
              <a:ext uri="{FF2B5EF4-FFF2-40B4-BE49-F238E27FC236}">
                <a16:creationId xmlns:a16="http://schemas.microsoft.com/office/drawing/2014/main" xmlns="" id="{839CB496-B064-1976-8A73-F5C96C8179F1}"/>
              </a:ext>
            </a:extLst>
          </p:cNvPr>
          <p:cNvSpPr txBox="1">
            <a:spLocks/>
          </p:cNvSpPr>
          <p:nvPr userDrawn="1"/>
        </p:nvSpPr>
        <p:spPr>
          <a:xfrm>
            <a:off x="-852402" y="-520683"/>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2548" b="0" i="0" u="none" strike="noStrike" kern="1200" cap="none" spc="0" normalizeH="0" baseline="0" noProof="0" dirty="0" err="1">
                <a:ln>
                  <a:noFill/>
                </a:ln>
                <a:solidFill>
                  <a:srgbClr val="FFC51C">
                    <a:lumMod val="20000"/>
                    <a:lumOff val="80000"/>
                  </a:srgbClr>
                </a:solidFill>
                <a:effectLst/>
                <a:uLnTx/>
                <a:uFillTx/>
                <a:latin typeface="#9Slide07 HoneyCream" pitchFamily="2" charset="0"/>
                <a:ea typeface="+mj-ea"/>
                <a:cs typeface="+mj-cs"/>
              </a:rPr>
              <a:t>Măng</a:t>
            </a:r>
            <a:r>
              <a:rPr kumimoji="0" lang="en-US" sz="2548"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rPr>
              <a:t> Non</a:t>
            </a:r>
          </a:p>
        </p:txBody>
      </p:sp>
      <p:sp>
        <p:nvSpPr>
          <p:cNvPr id="61" name="Title 1">
            <a:extLst>
              <a:ext uri="{FF2B5EF4-FFF2-40B4-BE49-F238E27FC236}">
                <a16:creationId xmlns:a16="http://schemas.microsoft.com/office/drawing/2014/main" xmlns="" id="{67CE625A-7EB5-37D6-AA98-E6F10E173EFB}"/>
              </a:ext>
            </a:extLst>
          </p:cNvPr>
          <p:cNvSpPr txBox="1">
            <a:spLocks/>
          </p:cNvSpPr>
          <p:nvPr userDrawn="1"/>
        </p:nvSpPr>
        <p:spPr>
          <a:xfrm>
            <a:off x="8381617" y="5716325"/>
            <a:ext cx="2914996" cy="1049867"/>
          </a:xfrm>
          <a:prstGeom prst="rect">
            <a:avLst/>
          </a:prstGeom>
        </p:spPr>
        <p:txBody>
          <a:bodyPr vert="horz" lIns="97049" tIns="48525" rIns="97049" bIns="48525"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829889" rtl="0" eaLnBrk="1" fontAlgn="auto" latinLnBrk="0" hangingPunct="1">
              <a:lnSpc>
                <a:spcPct val="90000"/>
              </a:lnSpc>
              <a:spcBef>
                <a:spcPct val="0"/>
              </a:spcBef>
              <a:spcAft>
                <a:spcPts val="0"/>
              </a:spcAft>
              <a:buClrTx/>
              <a:buSzTx/>
              <a:buFontTx/>
              <a:buNone/>
              <a:tabLst/>
              <a:defRPr/>
            </a:pPr>
            <a:r>
              <a:rPr kumimoji="0" lang="en-US" sz="1911"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1911"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62" name="TextBox 61">
            <a:extLst>
              <a:ext uri="{FF2B5EF4-FFF2-40B4-BE49-F238E27FC236}">
                <a16:creationId xmlns:a16="http://schemas.microsoft.com/office/drawing/2014/main" xmlns="" id="{A9185F81-9F4C-9E1A-DA28-FF4DF54F9336}"/>
              </a:ext>
            </a:extLst>
          </p:cNvPr>
          <p:cNvSpPr txBox="1"/>
          <p:nvPr userDrawn="1"/>
        </p:nvSpPr>
        <p:spPr>
          <a:xfrm>
            <a:off x="-4019179" y="2468441"/>
            <a:ext cx="4434780" cy="582339"/>
          </a:xfrm>
          <a:prstGeom prst="rect">
            <a:avLst/>
          </a:prstGeom>
          <a:noFill/>
        </p:spPr>
        <p:txBody>
          <a:bodyPr wrap="square" rtlCol="0">
            <a:spAutoFit/>
          </a:bodyPr>
          <a:lstStyle/>
          <a:p>
            <a:pPr marL="0" marR="0" lvl="0" indent="0" algn="ctr" defTabSz="829889" rtl="0" eaLnBrk="1" fontAlgn="auto" latinLnBrk="0" hangingPunct="1">
              <a:lnSpc>
                <a:spcPct val="100000"/>
              </a:lnSpc>
              <a:spcBef>
                <a:spcPts val="0"/>
              </a:spcBef>
              <a:spcAft>
                <a:spcPts val="0"/>
              </a:spcAft>
              <a:buClrTx/>
              <a:buSzTx/>
              <a:buFontTx/>
              <a:buNone/>
              <a:tabLst/>
              <a:defRPr/>
            </a:pPr>
            <a:r>
              <a:rPr kumimoji="0" lang="en-US" sz="3184"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3184"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
        <p:nvSpPr>
          <p:cNvPr id="63" name="TextBox 62">
            <a:extLst>
              <a:ext uri="{FF2B5EF4-FFF2-40B4-BE49-F238E27FC236}">
                <a16:creationId xmlns:a16="http://schemas.microsoft.com/office/drawing/2014/main" xmlns="" id="{6BE93520-6E9F-4C6B-1BDC-F5F4B404C88B}"/>
              </a:ext>
            </a:extLst>
          </p:cNvPr>
          <p:cNvSpPr txBox="1"/>
          <p:nvPr userDrawn="1"/>
        </p:nvSpPr>
        <p:spPr>
          <a:xfrm>
            <a:off x="605096" y="9963314"/>
            <a:ext cx="11725451" cy="533351"/>
          </a:xfrm>
          <a:prstGeom prst="rect">
            <a:avLst/>
          </a:prstGeom>
          <a:noFill/>
        </p:spPr>
        <p:txBody>
          <a:bodyPr wrap="square">
            <a:spAutoFit/>
          </a:bodyPr>
          <a:lstStyle/>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Sản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phẩm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của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Măng</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Non –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Tài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liệu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Tiểu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học</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a:p>
            <a:pPr marL="0" marR="0" lvl="0" indent="0" algn="ctr" defTabSz="727895" rtl="0" eaLnBrk="1" fontAlgn="auto" latinLnBrk="0" hangingPunct="1">
              <a:lnSpc>
                <a:spcPct val="100000"/>
              </a:lnSpc>
              <a:spcBef>
                <a:spcPts val="0"/>
              </a:spcBef>
              <a:spcAft>
                <a:spcPts val="0"/>
              </a:spcAft>
              <a:buClr>
                <a:srgbClr val="000000"/>
              </a:buClr>
              <a:buSzPts val="1100"/>
              <a:buFont typeface="Arial"/>
              <a:buNone/>
              <a:tabLst/>
              <a:defRPr/>
            </a:pP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Nghiêm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cấm</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buôn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bán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sao</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chép</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và</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chỉnh</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sửa</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để</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thu</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lợi</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 </a:t>
            </a:r>
            <a:r>
              <a:rPr kumimoji="0" lang="en-US" sz="1433" b="1" i="0" u="none" strike="noStrike" kern="1200" cap="none" spc="0" normalizeH="0" baseline="0" noProof="0" dirty="0" err="1">
                <a:ln>
                  <a:noFill/>
                </a:ln>
                <a:solidFill>
                  <a:srgbClr val="C00000"/>
                </a:solidFill>
                <a:effectLst/>
                <a:uLnTx/>
                <a:uFillTx/>
                <a:latin typeface="UTM Avo" panose="02040603050506020204" pitchFamily="18" charset="0"/>
                <a:ea typeface="+mn-ea"/>
                <a:cs typeface="+mn-cs"/>
              </a:rPr>
              <a:t>nhuận</a:t>
            </a:r>
            <a:r>
              <a:rPr kumimoji="0" lang="en-US" sz="1433" b="1" i="0" u="none" strike="noStrike" kern="1200" cap="none" spc="0" normalizeH="0" baseline="0" noProof="0" dirty="0">
                <a:ln>
                  <a:noFill/>
                </a:ln>
                <a:solidFill>
                  <a:srgbClr val="C00000"/>
                </a:solidFill>
                <a:effectLst/>
                <a:uLnTx/>
                <a:uFillTx/>
                <a:latin typeface="UTM Avo" panose="02040603050506020204" pitchFamily="18" charset="0"/>
                <a:ea typeface="+mn-ea"/>
                <a:cs typeface="+mn-cs"/>
              </a:rPr>
              <a:t>.</a:t>
            </a:r>
          </a:p>
        </p:txBody>
      </p:sp>
      <p:sp>
        <p:nvSpPr>
          <p:cNvPr id="64" name="Title 1">
            <a:extLst>
              <a:ext uri="{FF2B5EF4-FFF2-40B4-BE49-F238E27FC236}">
                <a16:creationId xmlns:a16="http://schemas.microsoft.com/office/drawing/2014/main" xmlns="" id="{6108D78E-8090-455C-81F2-F57D8860EAC5}"/>
              </a:ext>
            </a:extLst>
          </p:cNvPr>
          <p:cNvSpPr txBox="1">
            <a:spLocks/>
          </p:cNvSpPr>
          <p:nvPr userDrawn="1"/>
        </p:nvSpPr>
        <p:spPr>
          <a:xfrm>
            <a:off x="3454402" y="6426729"/>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SVN-Appleberry" panose="02040603050506020204" pitchFamily="18" charset="0"/>
              </a:rPr>
              <a:t>By </a:t>
            </a:r>
            <a:r>
              <a:rPr lang="en-US" sz="2800" b="0" dirty="0" err="1">
                <a:solidFill>
                  <a:schemeClr val="accent6">
                    <a:lumMod val="50000"/>
                  </a:schemeClr>
                </a:solidFill>
                <a:latin typeface="SVN-Appleberry" panose="02040603050506020204" pitchFamily="18" charset="0"/>
              </a:rPr>
              <a:t>Phước</a:t>
            </a:r>
            <a:r>
              <a:rPr lang="en-US" sz="2800" b="0" baseline="0" dirty="0">
                <a:solidFill>
                  <a:schemeClr val="accent6">
                    <a:lumMod val="50000"/>
                  </a:schemeClr>
                </a:solidFill>
                <a:latin typeface="SVN-Appleberry" panose="02040603050506020204" pitchFamily="18" charset="0"/>
              </a:rPr>
              <a:t> </a:t>
            </a:r>
            <a:r>
              <a:rPr lang="en-US" sz="2800" b="0" baseline="0" dirty="0" err="1">
                <a:solidFill>
                  <a:schemeClr val="accent6">
                    <a:lumMod val="50000"/>
                  </a:schemeClr>
                </a:solidFill>
                <a:latin typeface="SVN-Appleberry" panose="02040603050506020204" pitchFamily="18" charset="0"/>
              </a:rPr>
              <a:t>Trang</a:t>
            </a:r>
            <a:endParaRPr lang="en-US" sz="2800" b="0" dirty="0">
              <a:solidFill>
                <a:schemeClr val="accent6">
                  <a:lumMod val="50000"/>
                </a:schemeClr>
              </a:solidFill>
              <a:latin typeface="SVN-Appleberry" panose="02040603050506020204" pitchFamily="18" charset="0"/>
            </a:endParaRPr>
          </a:p>
        </p:txBody>
      </p:sp>
    </p:spTree>
    <p:extLst>
      <p:ext uri="{BB962C8B-B14F-4D97-AF65-F5344CB8AC3E}">
        <p14:creationId xmlns:p14="http://schemas.microsoft.com/office/powerpoint/2010/main" val="296618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1750" fill="hold"/>
                                        <p:tgtEl>
                                          <p:spTgt spid="62"/>
                                        </p:tgtEl>
                                        <p:attrNameLst>
                                          <p:attrName>ppt_w</p:attrName>
                                        </p:attrNameLst>
                                      </p:cBhvr>
                                      <p:tavLst>
                                        <p:tav tm="0">
                                          <p:val>
                                            <p:fltVal val="0"/>
                                          </p:val>
                                        </p:tav>
                                        <p:tav tm="100000">
                                          <p:val>
                                            <p:strVal val="#ppt_w"/>
                                          </p:val>
                                        </p:tav>
                                      </p:tavLst>
                                    </p:anim>
                                    <p:anim calcmode="lin" valueType="num">
                                      <p:cBhvr>
                                        <p:cTn id="8" dur="1750" fill="hold"/>
                                        <p:tgtEl>
                                          <p:spTgt spid="62"/>
                                        </p:tgtEl>
                                        <p:attrNameLst>
                                          <p:attrName>ppt_h</p:attrName>
                                        </p:attrNameLst>
                                      </p:cBhvr>
                                      <p:tavLst>
                                        <p:tav tm="0">
                                          <p:val>
                                            <p:fltVal val="0"/>
                                          </p:val>
                                        </p:tav>
                                        <p:tav tm="100000">
                                          <p:val>
                                            <p:strVal val="#ppt_h"/>
                                          </p:val>
                                        </p:tav>
                                      </p:tavLst>
                                    </p:anim>
                                    <p:animEffect transition="in" filter="fade">
                                      <p:cBhvr>
                                        <p:cTn id="9" dur="1750"/>
                                        <p:tgtEl>
                                          <p:spTgt spid="6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6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2" grpId="1"/>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4132037-D7FB-4A0B-8FBC-13831C82CACF}" type="datetimeFigureOut">
              <a:rPr lang="en-US" smtClean="0"/>
              <a:t>3/3/2023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D6038DF-C0C9-4600-9A8D-4F7C0913D38E}" type="slidenum">
              <a:rPr lang="en-US" smtClean="0"/>
              <a:t>‹#›</a:t>
            </a:fld>
            <a:endParaRPr lang="en-US"/>
          </a:p>
        </p:txBody>
      </p:sp>
    </p:spTree>
    <p:extLst>
      <p:ext uri="{BB962C8B-B14F-4D97-AF65-F5344CB8AC3E}">
        <p14:creationId xmlns:p14="http://schemas.microsoft.com/office/powerpoint/2010/main" val="14972936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4132037-D7FB-4A0B-8FBC-13831C82CACF}" type="datetimeFigureOut">
              <a:rPr lang="en-US" smtClean="0"/>
              <a:t>3/3/2023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D6038DF-C0C9-4600-9A8D-4F7C0913D38E}" type="slidenum">
              <a:rPr lang="en-US" smtClean="0"/>
              <a:t>‹#›</a:t>
            </a:fld>
            <a:endParaRPr lang="en-US"/>
          </a:p>
        </p:txBody>
      </p:sp>
    </p:spTree>
    <p:extLst>
      <p:ext uri="{BB962C8B-B14F-4D97-AF65-F5344CB8AC3E}">
        <p14:creationId xmlns:p14="http://schemas.microsoft.com/office/powerpoint/2010/main" val="17866327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4132037-D7FB-4A0B-8FBC-13831C82CACF}" type="datetimeFigureOut">
              <a:rPr lang="en-US" smtClean="0"/>
              <a:t>3/3/2023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D6038DF-C0C9-4600-9A8D-4F7C0913D38E}" type="slidenum">
              <a:rPr lang="en-US" smtClean="0"/>
              <a:t>‹#›</a:t>
            </a:fld>
            <a:endParaRPr lang="en-US"/>
          </a:p>
        </p:txBody>
      </p:sp>
    </p:spTree>
    <p:extLst>
      <p:ext uri="{BB962C8B-B14F-4D97-AF65-F5344CB8AC3E}">
        <p14:creationId xmlns:p14="http://schemas.microsoft.com/office/powerpoint/2010/main" val="19267801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4132037-D7FB-4A0B-8FBC-13831C82CACF}" type="datetimeFigureOut">
              <a:rPr lang="en-US" smtClean="0"/>
              <a:t>3/3/2023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D6038DF-C0C9-4600-9A8D-4F7C0913D38E}" type="slidenum">
              <a:rPr lang="en-US" smtClean="0"/>
              <a:t>‹#›</a:t>
            </a:fld>
            <a:endParaRPr lang="en-US"/>
          </a:p>
        </p:txBody>
      </p:sp>
    </p:spTree>
    <p:extLst>
      <p:ext uri="{BB962C8B-B14F-4D97-AF65-F5344CB8AC3E}">
        <p14:creationId xmlns:p14="http://schemas.microsoft.com/office/powerpoint/2010/main" val="387798603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34132037-D7FB-4A0B-8FBC-13831C82CACF}" type="datetimeFigureOut">
              <a:rPr lang="en-US" smtClean="0"/>
              <a:t>3/3/2023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D6038DF-C0C9-4600-9A8D-4F7C0913D38E}" type="slidenum">
              <a:rPr lang="en-US" smtClean="0"/>
              <a:t>‹#›</a:t>
            </a:fld>
            <a:endParaRPr lang="en-US"/>
          </a:p>
        </p:txBody>
      </p:sp>
    </p:spTree>
    <p:extLst>
      <p:ext uri="{BB962C8B-B14F-4D97-AF65-F5344CB8AC3E}">
        <p14:creationId xmlns:p14="http://schemas.microsoft.com/office/powerpoint/2010/main" val="1645510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5065287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34132037-D7FB-4A0B-8FBC-13831C82CACF}" type="datetimeFigureOut">
              <a:rPr lang="en-US" smtClean="0"/>
              <a:t>3/3/2023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D6038DF-C0C9-4600-9A8D-4F7C0913D38E}" type="slidenum">
              <a:rPr lang="en-US" smtClean="0"/>
              <a:t>‹#›</a:t>
            </a:fld>
            <a:endParaRPr lang="en-US"/>
          </a:p>
        </p:txBody>
      </p:sp>
    </p:spTree>
    <p:extLst>
      <p:ext uri="{BB962C8B-B14F-4D97-AF65-F5344CB8AC3E}">
        <p14:creationId xmlns:p14="http://schemas.microsoft.com/office/powerpoint/2010/main" val="34275982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34132037-D7FB-4A0B-8FBC-13831C82CACF}" type="datetimeFigureOut">
              <a:rPr lang="en-US" smtClean="0"/>
              <a:t>3/3/2023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D6038DF-C0C9-4600-9A8D-4F7C0913D38E}" type="slidenum">
              <a:rPr lang="en-US" smtClean="0"/>
              <a:t>‹#›</a:t>
            </a:fld>
            <a:endParaRPr lang="en-US"/>
          </a:p>
        </p:txBody>
      </p:sp>
    </p:spTree>
    <p:extLst>
      <p:ext uri="{BB962C8B-B14F-4D97-AF65-F5344CB8AC3E}">
        <p14:creationId xmlns:p14="http://schemas.microsoft.com/office/powerpoint/2010/main" val="7290419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4132037-D7FB-4A0B-8FBC-13831C82CACF}" type="datetimeFigureOut">
              <a:rPr lang="en-US" smtClean="0"/>
              <a:t>3/3/2023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D6038DF-C0C9-4600-9A8D-4F7C0913D38E}" type="slidenum">
              <a:rPr lang="en-US" smtClean="0"/>
              <a:t>‹#›</a:t>
            </a:fld>
            <a:endParaRPr lang="en-US"/>
          </a:p>
        </p:txBody>
      </p:sp>
    </p:spTree>
    <p:extLst>
      <p:ext uri="{BB962C8B-B14F-4D97-AF65-F5344CB8AC3E}">
        <p14:creationId xmlns:p14="http://schemas.microsoft.com/office/powerpoint/2010/main" val="13174379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34132037-D7FB-4A0B-8FBC-13831C82CACF}" type="datetimeFigureOut">
              <a:rPr lang="en-US" smtClean="0"/>
              <a:t>3/3/2023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D6038DF-C0C9-4600-9A8D-4F7C0913D38E}" type="slidenum">
              <a:rPr lang="en-US" smtClean="0"/>
              <a:t>‹#›</a:t>
            </a:fld>
            <a:endParaRPr lang="en-US"/>
          </a:p>
        </p:txBody>
      </p:sp>
    </p:spTree>
    <p:extLst>
      <p:ext uri="{BB962C8B-B14F-4D97-AF65-F5344CB8AC3E}">
        <p14:creationId xmlns:p14="http://schemas.microsoft.com/office/powerpoint/2010/main" val="3214013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4132037-D7FB-4A0B-8FBC-13831C82CACF}" type="datetimeFigureOut">
              <a:rPr lang="en-US" smtClean="0"/>
              <a:t>3/3/2023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D6038DF-C0C9-4600-9A8D-4F7C0913D38E}" type="slidenum">
              <a:rPr lang="en-US" smtClean="0"/>
              <a:t>‹#›</a:t>
            </a:fld>
            <a:endParaRPr lang="en-US"/>
          </a:p>
        </p:txBody>
      </p:sp>
    </p:spTree>
    <p:extLst>
      <p:ext uri="{BB962C8B-B14F-4D97-AF65-F5344CB8AC3E}">
        <p14:creationId xmlns:p14="http://schemas.microsoft.com/office/powerpoint/2010/main" val="13516344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34132037-D7FB-4A0B-8FBC-13831C82CACF}" type="datetimeFigureOut">
              <a:rPr lang="en-US" smtClean="0"/>
              <a:t>3/3/2023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D6038DF-C0C9-4600-9A8D-4F7C0913D38E}" type="slidenum">
              <a:rPr lang="en-US" smtClean="0"/>
              <a:t>‹#›</a:t>
            </a:fld>
            <a:endParaRPr lang="en-US"/>
          </a:p>
        </p:txBody>
      </p:sp>
    </p:spTree>
    <p:extLst>
      <p:ext uri="{BB962C8B-B14F-4D97-AF65-F5344CB8AC3E}">
        <p14:creationId xmlns:p14="http://schemas.microsoft.com/office/powerpoint/2010/main" val="23488938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2023/3/3</a:t>
            </a:fld>
            <a:endParaRPr lang="zh-CN" altLang="en-US"/>
          </a:p>
        </p:txBody>
      </p:sp>
      <p:sp>
        <p:nvSpPr>
          <p:cNvPr id="5" name="页脚占位符 4">
            <a:extLst>
              <a:ext uri="{FF2B5EF4-FFF2-40B4-BE49-F238E27FC236}">
                <a16:creationId xmlns:a16="http://schemas.microsoft.com/office/drawing/2014/main" xmlns=""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362564124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2023/3/3</a:t>
            </a:fld>
            <a:endParaRPr lang="zh-CN" altLang="en-US"/>
          </a:p>
        </p:txBody>
      </p:sp>
      <p:sp>
        <p:nvSpPr>
          <p:cNvPr id="5" name="页脚占位符 4">
            <a:extLst>
              <a:ext uri="{FF2B5EF4-FFF2-40B4-BE49-F238E27FC236}">
                <a16:creationId xmlns:a16="http://schemas.microsoft.com/office/drawing/2014/main" xmlns=""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34987488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2023/3/3</a:t>
            </a:fld>
            <a:endParaRPr lang="zh-CN" altLang="en-US"/>
          </a:p>
        </p:txBody>
      </p:sp>
      <p:sp>
        <p:nvSpPr>
          <p:cNvPr id="5" name="页脚占位符 4">
            <a:extLst>
              <a:ext uri="{FF2B5EF4-FFF2-40B4-BE49-F238E27FC236}">
                <a16:creationId xmlns:a16="http://schemas.microsoft.com/office/drawing/2014/main" xmlns=""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18930725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xmlns=""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2023/3/3</a:t>
            </a:fld>
            <a:endParaRPr lang="zh-CN" altLang="en-US"/>
          </a:p>
        </p:txBody>
      </p:sp>
      <p:sp>
        <p:nvSpPr>
          <p:cNvPr id="6" name="页脚占位符 4">
            <a:extLst>
              <a:ext uri="{FF2B5EF4-FFF2-40B4-BE49-F238E27FC236}">
                <a16:creationId xmlns:a16="http://schemas.microsoft.com/office/drawing/2014/main" xmlns=""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42389911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404842086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xmlns=""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2023/3/3</a:t>
            </a:fld>
            <a:endParaRPr lang="zh-CN" altLang="en-US"/>
          </a:p>
        </p:txBody>
      </p:sp>
      <p:sp>
        <p:nvSpPr>
          <p:cNvPr id="8" name="页脚占位符 4">
            <a:extLst>
              <a:ext uri="{FF2B5EF4-FFF2-40B4-BE49-F238E27FC236}">
                <a16:creationId xmlns:a16="http://schemas.microsoft.com/office/drawing/2014/main" xmlns=""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xmlns=""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17799842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xmlns=""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2023/3/3</a:t>
            </a:fld>
            <a:endParaRPr lang="zh-CN" altLang="en-US"/>
          </a:p>
        </p:txBody>
      </p:sp>
      <p:sp>
        <p:nvSpPr>
          <p:cNvPr id="4" name="页脚占位符 4">
            <a:extLst>
              <a:ext uri="{FF2B5EF4-FFF2-40B4-BE49-F238E27FC236}">
                <a16:creationId xmlns:a16="http://schemas.microsoft.com/office/drawing/2014/main" xmlns=""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xmlns=""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28497454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2023/3/3</a:t>
            </a:fld>
            <a:endParaRPr lang="zh-CN" altLang="en-US"/>
          </a:p>
        </p:txBody>
      </p:sp>
      <p:sp>
        <p:nvSpPr>
          <p:cNvPr id="3" name="页脚占位符 4">
            <a:extLst>
              <a:ext uri="{FF2B5EF4-FFF2-40B4-BE49-F238E27FC236}">
                <a16:creationId xmlns:a16="http://schemas.microsoft.com/office/drawing/2014/main" xmlns=""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xmlns=""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3943939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2023/3/3</a:t>
            </a:fld>
            <a:endParaRPr lang="zh-CN" altLang="en-US"/>
          </a:p>
        </p:txBody>
      </p:sp>
      <p:sp>
        <p:nvSpPr>
          <p:cNvPr id="6" name="页脚占位符 4">
            <a:extLst>
              <a:ext uri="{FF2B5EF4-FFF2-40B4-BE49-F238E27FC236}">
                <a16:creationId xmlns:a16="http://schemas.microsoft.com/office/drawing/2014/main" xmlns=""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235118533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xmlns=""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2023/3/3</a:t>
            </a:fld>
            <a:endParaRPr lang="zh-CN" altLang="en-US"/>
          </a:p>
        </p:txBody>
      </p:sp>
      <p:sp>
        <p:nvSpPr>
          <p:cNvPr id="6" name="页脚占位符 4">
            <a:extLst>
              <a:ext uri="{FF2B5EF4-FFF2-40B4-BE49-F238E27FC236}">
                <a16:creationId xmlns:a16="http://schemas.microsoft.com/office/drawing/2014/main" xmlns=""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xmlns=""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30780281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2023/3/3</a:t>
            </a:fld>
            <a:endParaRPr lang="zh-CN" altLang="en-US"/>
          </a:p>
        </p:txBody>
      </p:sp>
      <p:sp>
        <p:nvSpPr>
          <p:cNvPr id="5" name="页脚占位符 4">
            <a:extLst>
              <a:ext uri="{FF2B5EF4-FFF2-40B4-BE49-F238E27FC236}">
                <a16:creationId xmlns:a16="http://schemas.microsoft.com/office/drawing/2014/main" xmlns=""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25378791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2023/3/3</a:t>
            </a:fld>
            <a:endParaRPr lang="zh-CN" altLang="en-US"/>
          </a:p>
        </p:txBody>
      </p:sp>
      <p:sp>
        <p:nvSpPr>
          <p:cNvPr id="5" name="页脚占位符 4">
            <a:extLst>
              <a:ext uri="{FF2B5EF4-FFF2-40B4-BE49-F238E27FC236}">
                <a16:creationId xmlns:a16="http://schemas.microsoft.com/office/drawing/2014/main" xmlns=""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xmlns=""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10828238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96651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00834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5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5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88124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0700718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5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5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29641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7713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5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5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5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624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5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5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5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5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5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5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56331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5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328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6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6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6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6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3399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6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61"/>
          <p:cNvSpPr>
            <a:spLocks noGrp="1"/>
          </p:cNvSpPr>
          <p:nvPr>
            <p:ph type="pic" idx="2"/>
          </p:nvPr>
        </p:nvSpPr>
        <p:spPr>
          <a:xfrm>
            <a:off x="1194859" y="408517"/>
            <a:ext cx="3657600" cy="2743200"/>
          </a:xfrm>
          <a:prstGeom prst="rect">
            <a:avLst/>
          </a:prstGeom>
          <a:noFill/>
          <a:ln>
            <a:noFill/>
          </a:ln>
        </p:spPr>
      </p:sp>
      <p:sp>
        <p:nvSpPr>
          <p:cNvPr id="64" name="Google Shape;64;p6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6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41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6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6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6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451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6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6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33970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1"/>
        <p:cNvGrpSpPr/>
        <p:nvPr/>
      </p:nvGrpSpPr>
      <p:grpSpPr>
        <a:xfrm>
          <a:off x="0" y="0"/>
          <a:ext cx="0" cy="0"/>
          <a:chOff x="0" y="0"/>
          <a:chExt cx="0" cy="0"/>
        </a:xfrm>
      </p:grpSpPr>
      <p:sp>
        <p:nvSpPr>
          <p:cNvPr id="162" name="Google Shape;162;p3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31590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073619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65"/>
        <p:cNvGrpSpPr/>
        <p:nvPr/>
      </p:nvGrpSpPr>
      <p:grpSpPr>
        <a:xfrm>
          <a:off x="0" y="0"/>
          <a:ext cx="0" cy="0"/>
          <a:chOff x="0" y="0"/>
          <a:chExt cx="0" cy="0"/>
        </a:xfrm>
      </p:grpSpPr>
      <p:sp>
        <p:nvSpPr>
          <p:cNvPr id="166" name="Google Shape;166;p74"/>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74"/>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68" name="Google Shape;168;p7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7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7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4762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1"/>
        <p:cNvGrpSpPr/>
        <p:nvPr/>
      </p:nvGrpSpPr>
      <p:grpSpPr>
        <a:xfrm>
          <a:off x="0" y="0"/>
          <a:ext cx="0" cy="0"/>
          <a:chOff x="0" y="0"/>
          <a:chExt cx="0" cy="0"/>
        </a:xfrm>
      </p:grpSpPr>
      <p:sp>
        <p:nvSpPr>
          <p:cNvPr id="172" name="Google Shape;172;p7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7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174" name="Google Shape;174;p7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7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7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24033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7"/>
        <p:cNvGrpSpPr/>
        <p:nvPr/>
      </p:nvGrpSpPr>
      <p:grpSpPr>
        <a:xfrm>
          <a:off x="0" y="0"/>
          <a:ext cx="0" cy="0"/>
          <a:chOff x="0" y="0"/>
          <a:chExt cx="0" cy="0"/>
        </a:xfrm>
      </p:grpSpPr>
      <p:sp>
        <p:nvSpPr>
          <p:cNvPr id="178" name="Google Shape;178;p76"/>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p76"/>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180" name="Google Shape;180;p7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61962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83"/>
        <p:cNvGrpSpPr/>
        <p:nvPr/>
      </p:nvGrpSpPr>
      <p:grpSpPr>
        <a:xfrm>
          <a:off x="0" y="0"/>
          <a:ext cx="0" cy="0"/>
          <a:chOff x="0" y="0"/>
          <a:chExt cx="0" cy="0"/>
        </a:xfrm>
      </p:grpSpPr>
      <p:sp>
        <p:nvSpPr>
          <p:cNvPr id="184" name="Google Shape;184;p7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5" name="Google Shape;185;p77"/>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6" name="Google Shape;186;p77"/>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187" name="Google Shape;187;p7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7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7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80025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90"/>
        <p:cNvGrpSpPr/>
        <p:nvPr/>
      </p:nvGrpSpPr>
      <p:grpSpPr>
        <a:xfrm>
          <a:off x="0" y="0"/>
          <a:ext cx="0" cy="0"/>
          <a:chOff x="0" y="0"/>
          <a:chExt cx="0" cy="0"/>
        </a:xfrm>
      </p:grpSpPr>
      <p:sp>
        <p:nvSpPr>
          <p:cNvPr id="191" name="Google Shape;191;p7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 name="Google Shape;192;p78"/>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3" name="Google Shape;193;p78"/>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4" name="Google Shape;194;p78"/>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195" name="Google Shape;195;p78"/>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196" name="Google Shape;196;p7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7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7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56207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9"/>
        <p:cNvGrpSpPr/>
        <p:nvPr/>
      </p:nvGrpSpPr>
      <p:grpSpPr>
        <a:xfrm>
          <a:off x="0" y="0"/>
          <a:ext cx="0" cy="0"/>
          <a:chOff x="0" y="0"/>
          <a:chExt cx="0" cy="0"/>
        </a:xfrm>
      </p:grpSpPr>
      <p:sp>
        <p:nvSpPr>
          <p:cNvPr id="200" name="Google Shape;200;p7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7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7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7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209229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204"/>
        <p:cNvGrpSpPr/>
        <p:nvPr/>
      </p:nvGrpSpPr>
      <p:grpSpPr>
        <a:xfrm>
          <a:off x="0" y="0"/>
          <a:ext cx="0" cy="0"/>
          <a:chOff x="0" y="0"/>
          <a:chExt cx="0" cy="0"/>
        </a:xfrm>
      </p:grpSpPr>
      <p:sp>
        <p:nvSpPr>
          <p:cNvPr id="205" name="Google Shape;205;p80"/>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80"/>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207" name="Google Shape;207;p80"/>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08" name="Google Shape;208;p8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8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8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31865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211"/>
        <p:cNvGrpSpPr/>
        <p:nvPr/>
      </p:nvGrpSpPr>
      <p:grpSpPr>
        <a:xfrm>
          <a:off x="0" y="0"/>
          <a:ext cx="0" cy="0"/>
          <a:chOff x="0" y="0"/>
          <a:chExt cx="0" cy="0"/>
        </a:xfrm>
      </p:grpSpPr>
      <p:sp>
        <p:nvSpPr>
          <p:cNvPr id="212" name="Google Shape;212;p81"/>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81"/>
          <p:cNvSpPr>
            <a:spLocks noGrp="1"/>
          </p:cNvSpPr>
          <p:nvPr>
            <p:ph type="pic" idx="2"/>
          </p:nvPr>
        </p:nvSpPr>
        <p:spPr>
          <a:xfrm>
            <a:off x="1194859" y="408517"/>
            <a:ext cx="3657600" cy="2743200"/>
          </a:xfrm>
          <a:prstGeom prst="rect">
            <a:avLst/>
          </a:prstGeom>
          <a:noFill/>
          <a:ln>
            <a:noFill/>
          </a:ln>
        </p:spPr>
      </p:sp>
      <p:sp>
        <p:nvSpPr>
          <p:cNvPr id="214" name="Google Shape;214;p81"/>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215" name="Google Shape;215;p8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8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8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5596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18"/>
        <p:cNvGrpSpPr/>
        <p:nvPr/>
      </p:nvGrpSpPr>
      <p:grpSpPr>
        <a:xfrm>
          <a:off x="0" y="0"/>
          <a:ext cx="0" cy="0"/>
          <a:chOff x="0" y="0"/>
          <a:chExt cx="0" cy="0"/>
        </a:xfrm>
      </p:grpSpPr>
      <p:sp>
        <p:nvSpPr>
          <p:cNvPr id="219" name="Google Shape;219;p8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82"/>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1" name="Google Shape;221;p8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8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8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04019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24"/>
        <p:cNvGrpSpPr/>
        <p:nvPr/>
      </p:nvGrpSpPr>
      <p:grpSpPr>
        <a:xfrm>
          <a:off x="0" y="0"/>
          <a:ext cx="0" cy="0"/>
          <a:chOff x="0" y="0"/>
          <a:chExt cx="0" cy="0"/>
        </a:xfrm>
      </p:grpSpPr>
      <p:sp>
        <p:nvSpPr>
          <p:cNvPr id="225" name="Google Shape;225;p83"/>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6" name="Google Shape;226;p83"/>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27" name="Google Shape;227;p8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8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8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8512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397120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rgbClr val="F7A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spTree>
    <p:extLst>
      <p:ext uri="{BB962C8B-B14F-4D97-AF65-F5344CB8AC3E}">
        <p14:creationId xmlns:p14="http://schemas.microsoft.com/office/powerpoint/2010/main" val="2455078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234630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2536909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35334280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0617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888403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9808046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663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674073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pic>
        <p:nvPicPr>
          <p:cNvPr id="82" name="Picture 81">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148627" y="220240"/>
            <a:ext cx="699500" cy="721739"/>
          </a:xfrm>
          <a:prstGeom prst="rect">
            <a:avLst/>
          </a:prstGeom>
        </p:spPr>
      </p:pic>
    </p:spTree>
    <p:extLst>
      <p:ext uri="{BB962C8B-B14F-4D97-AF65-F5344CB8AC3E}">
        <p14:creationId xmlns:p14="http://schemas.microsoft.com/office/powerpoint/2010/main" val="2564451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3697486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10943607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15375510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1783959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21048749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120304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246615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550566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2844088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Tree>
    <p:extLst>
      <p:ext uri="{BB962C8B-B14F-4D97-AF65-F5344CB8AC3E}">
        <p14:creationId xmlns:p14="http://schemas.microsoft.com/office/powerpoint/2010/main" val="1049351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1528986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62933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10465701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869701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215386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469923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541493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2619744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240591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3328984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3717424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25599155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13230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34504209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1277458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26214524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005304" cy="3201304"/>
            <a:chOff x="-1250470" y="-989413"/>
            <a:chExt cx="3003978"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1621247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pic>
        <p:nvPicPr>
          <p:cNvPr id="82" name="Picture 81">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148627" y="220240"/>
            <a:ext cx="699500" cy="721739"/>
          </a:xfrm>
          <a:prstGeom prst="rect">
            <a:avLst/>
          </a:prstGeom>
        </p:spPr>
      </p:pic>
    </p:spTree>
    <p:extLst>
      <p:ext uri="{BB962C8B-B14F-4D97-AF65-F5344CB8AC3E}">
        <p14:creationId xmlns:p14="http://schemas.microsoft.com/office/powerpoint/2010/main" val="34228417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2900781"/>
            <a:chOff x="-1250470" y="-989413"/>
            <a:chExt cx="3003978" cy="2175586"/>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12169801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5" name="กลุ่ม 84"/>
          <p:cNvGrpSpPr/>
          <p:nvPr userDrawn="1"/>
        </p:nvGrpSpPr>
        <p:grpSpPr>
          <a:xfrm>
            <a:off x="1685893" y="2702281"/>
            <a:ext cx="9018619" cy="2454913"/>
            <a:chOff x="1264420" y="2026709"/>
            <a:chExt cx="6763964" cy="1841185"/>
          </a:xfrm>
        </p:grpSpPr>
        <p:sp>
          <p:nvSpPr>
            <p:cNvPr id="86" name="สี่เหลี่ยมผืนผ้า 85"/>
            <p:cNvSpPr/>
            <p:nvPr/>
          </p:nvSpPr>
          <p:spPr>
            <a:xfrm>
              <a:off x="1360490" y="2170725"/>
              <a:ext cx="6667894" cy="1697169"/>
            </a:xfrm>
            <a:prstGeom prst="rect">
              <a:avLst/>
            </a:prstGeom>
            <a:pattFill prst="wdDnDiag">
              <a:fgClr>
                <a:schemeClr val="accent4">
                  <a:lumMod val="60000"/>
                  <a:lumOff val="40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เหลี่ยมผืนผ้า 86"/>
            <p:cNvSpPr/>
            <p:nvPr/>
          </p:nvSpPr>
          <p:spPr>
            <a:xfrm>
              <a:off x="1264420" y="2026709"/>
              <a:ext cx="6667893" cy="1697169"/>
            </a:xfrm>
            <a:prstGeom prst="rect">
              <a:avLst/>
            </a:prstGeom>
            <a:solidFill>
              <a:schemeClr val="bg1"/>
            </a:solidFill>
            <a:ln>
              <a:solidFill>
                <a:schemeClr val="accent4">
                  <a:lumMod val="60000"/>
                  <a:lumOff val="40000"/>
                </a:schemeClr>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40543149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2260125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30916599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5005254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750585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11444124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3292763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2906659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31112001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22863939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51126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1875724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4188863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21929437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6113368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3107210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231747267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164057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9193452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116206333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16526570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1710595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513697"/>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5745337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398344883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ภาพนิ่งชื่อเรื่อง">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4588147" y="5253203"/>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49" name="กลุ่ม 48"/>
          <p:cNvGrpSpPr/>
          <p:nvPr userDrawn="1"/>
        </p:nvGrpSpPr>
        <p:grpSpPr>
          <a:xfrm>
            <a:off x="9859752" y="-1319217"/>
            <a:ext cx="4005304" cy="3066631"/>
            <a:chOff x="7394814" y="-989414"/>
            <a:chExt cx="3003978" cy="2299973"/>
          </a:xfrm>
        </p:grpSpPr>
        <p:sp>
          <p:nvSpPr>
            <p:cNvPr id="50" name="เมฆ 49"/>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1" name="รูปภาพ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52" name="รูปภาพ 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53" name="รูปภาพ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grpSp>
        <p:nvGrpSpPr>
          <p:cNvPr id="54" name="กลุ่ม 53"/>
          <p:cNvGrpSpPr/>
          <p:nvPr userDrawn="1"/>
        </p:nvGrpSpPr>
        <p:grpSpPr>
          <a:xfrm>
            <a:off x="-1667292" y="-1319217"/>
            <a:ext cx="4324119" cy="3201304"/>
            <a:chOff x="-1250470" y="-989413"/>
            <a:chExt cx="3243089" cy="2400978"/>
          </a:xfrm>
        </p:grpSpPr>
        <p:sp>
          <p:nvSpPr>
            <p:cNvPr id="55" name="เมฆ 54"/>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6" name="รูปภาพ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57" name="รูปภาพ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96" y="187489"/>
              <a:ext cx="250890" cy="269338"/>
            </a:xfrm>
            <a:prstGeom prst="rect">
              <a:avLst/>
            </a:prstGeom>
          </p:spPr>
        </p:pic>
        <p:pic>
          <p:nvPicPr>
            <p:cNvPr id="58" name="รูปภาพ 57"/>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61444" y="-18497"/>
              <a:ext cx="325391" cy="361638"/>
            </a:xfrm>
            <a:prstGeom prst="rect">
              <a:avLst/>
            </a:prstGeom>
          </p:spPr>
        </p:pic>
        <p:pic>
          <p:nvPicPr>
            <p:cNvPr id="59" name="รูปภาพ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553" y="536861"/>
              <a:ext cx="999662" cy="874704"/>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9931" y="98380"/>
              <a:ext cx="1082688" cy="820747"/>
            </a:xfrm>
            <a:prstGeom prst="rect">
              <a:avLst/>
            </a:prstGeom>
            <a:effectLst>
              <a:outerShdw blurRad="50800" dist="38100" dir="2700000" algn="tl" rotWithShape="0">
                <a:schemeClr val="accent4">
                  <a:alpha val="40000"/>
                </a:schemeClr>
              </a:outerShdw>
            </a:effectLst>
          </p:spPr>
        </p:pic>
      </p:grpSp>
      <p:grpSp>
        <p:nvGrpSpPr>
          <p:cNvPr id="61" name="กลุ่ม 60"/>
          <p:cNvGrpSpPr/>
          <p:nvPr userDrawn="1"/>
        </p:nvGrpSpPr>
        <p:grpSpPr>
          <a:xfrm flipH="1">
            <a:off x="10200148" y="5712788"/>
            <a:ext cx="4005304" cy="2900781"/>
            <a:chOff x="-1567217" y="4100635"/>
            <a:chExt cx="3003978" cy="2175586"/>
          </a:xfrm>
        </p:grpSpPr>
        <p:grpSp>
          <p:nvGrpSpPr>
            <p:cNvPr id="62" name="กลุ่ม 61"/>
            <p:cNvGrpSpPr/>
            <p:nvPr/>
          </p:nvGrpSpPr>
          <p:grpSpPr>
            <a:xfrm rot="11186523" flipV="1">
              <a:off x="-1567217" y="4100635"/>
              <a:ext cx="3003978" cy="2175586"/>
              <a:chOff x="-1250470" y="-989413"/>
              <a:chExt cx="3003978" cy="2175586"/>
            </a:xfrm>
          </p:grpSpPr>
          <p:sp>
            <p:nvSpPr>
              <p:cNvPr id="64" name="เมฆ 63"/>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5" name="รูปภาพ 64"/>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8709" y="-704637"/>
                <a:ext cx="325391" cy="361638"/>
              </a:xfrm>
              <a:prstGeom prst="rect">
                <a:avLst/>
              </a:prstGeom>
            </p:spPr>
          </p:pic>
        </p:grpSp>
        <p:pic>
          <p:nvPicPr>
            <p:cNvPr id="63" name="รูปภาพ 62"/>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69712" y="4767083"/>
              <a:ext cx="380089" cy="404611"/>
            </a:xfrm>
            <a:prstGeom prst="rect">
              <a:avLst/>
            </a:prstGeom>
          </p:spPr>
        </p:pic>
      </p:grpSp>
      <p:grpSp>
        <p:nvGrpSpPr>
          <p:cNvPr id="66" name="กลุ่ม 65"/>
          <p:cNvGrpSpPr/>
          <p:nvPr userDrawn="1"/>
        </p:nvGrpSpPr>
        <p:grpSpPr>
          <a:xfrm flipH="1">
            <a:off x="118861" y="3371797"/>
            <a:ext cx="3027911" cy="3512665"/>
            <a:chOff x="6841863" y="2422121"/>
            <a:chExt cx="2198329" cy="2735611"/>
          </a:xfrm>
          <a:effectLst>
            <a:outerShdw blurRad="50800" dist="38100" dir="2700000" algn="tl" rotWithShape="0">
              <a:schemeClr val="accent4">
                <a:alpha val="40000"/>
              </a:schemeClr>
            </a:outerShdw>
          </a:effectLst>
        </p:grpSpPr>
        <p:pic>
          <p:nvPicPr>
            <p:cNvPr id="67" name="รูปภาพ 6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5888" y="2422121"/>
              <a:ext cx="2055692" cy="2735611"/>
            </a:xfrm>
            <a:prstGeom prst="rect">
              <a:avLst/>
            </a:prstGeom>
          </p:spPr>
        </p:pic>
        <p:grpSp>
          <p:nvGrpSpPr>
            <p:cNvPr id="68" name="กลุ่ม 67"/>
            <p:cNvGrpSpPr/>
            <p:nvPr/>
          </p:nvGrpSpPr>
          <p:grpSpPr>
            <a:xfrm>
              <a:off x="8836702" y="4322954"/>
              <a:ext cx="203490" cy="277100"/>
              <a:chOff x="8836702" y="4322954"/>
              <a:chExt cx="203490" cy="277100"/>
            </a:xfrm>
          </p:grpSpPr>
          <p:sp>
            <p:nvSpPr>
              <p:cNvPr id="79" name="วงรี 78"/>
              <p:cNvSpPr/>
              <p:nvPr/>
            </p:nvSpPr>
            <p:spPr>
              <a:xfrm>
                <a:off x="8856480" y="4515966"/>
                <a:ext cx="36000" cy="36000"/>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8915924" y="4322954"/>
                <a:ext cx="54000" cy="54000"/>
              </a:xfrm>
              <a:prstGeom prst="ellipse">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8930380" y="4443958"/>
                <a:ext cx="61200" cy="62384"/>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2" name="กลุ่ม 81"/>
              <p:cNvGrpSpPr/>
              <p:nvPr/>
            </p:nvGrpSpPr>
            <p:grpSpPr>
              <a:xfrm>
                <a:off x="8836702" y="4393654"/>
                <a:ext cx="54000" cy="54000"/>
                <a:chOff x="8836702" y="4393654"/>
                <a:chExt cx="50304" cy="50304"/>
              </a:xfrm>
            </p:grpSpPr>
            <p:cxnSp>
              <p:nvCxnSpPr>
                <p:cNvPr id="86" name="ตัวเชื่อมต่อตรง 85"/>
                <p:cNvCxnSpPr/>
                <p:nvPr/>
              </p:nvCxnSpPr>
              <p:spPr>
                <a:xfrm>
                  <a:off x="8861854" y="43936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7" name="ตัวเชื่อมต่อตรง 86"/>
                <p:cNvCxnSpPr/>
                <p:nvPr/>
              </p:nvCxnSpPr>
              <p:spPr>
                <a:xfrm rot="16200000">
                  <a:off x="8861854" y="43952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83" name="กลุ่ม 82"/>
              <p:cNvGrpSpPr/>
              <p:nvPr/>
            </p:nvGrpSpPr>
            <p:grpSpPr>
              <a:xfrm>
                <a:off x="8986192" y="4546054"/>
                <a:ext cx="54000" cy="54000"/>
                <a:chOff x="8986192" y="4546054"/>
                <a:chExt cx="50304" cy="50304"/>
              </a:xfrm>
            </p:grpSpPr>
            <p:cxnSp>
              <p:nvCxnSpPr>
                <p:cNvPr id="84" name="ตัวเชื่อมต่อตรง 83"/>
                <p:cNvCxnSpPr/>
                <p:nvPr/>
              </p:nvCxnSpPr>
              <p:spPr>
                <a:xfrm>
                  <a:off x="9011344" y="4546054"/>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5" name="ตัวเชื่อมต่อตรง 84"/>
                <p:cNvCxnSpPr/>
                <p:nvPr/>
              </p:nvCxnSpPr>
              <p:spPr>
                <a:xfrm rot="16200000">
                  <a:off x="9011344" y="4547641"/>
                  <a:ext cx="0" cy="50304"/>
                </a:xfrm>
                <a:prstGeom prst="line">
                  <a:avLst/>
                </a:prstGeom>
                <a:ln w="19050" cap="rnd">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grpSp>
          <p:nvGrpSpPr>
            <p:cNvPr id="69" name="กลุ่ม 68"/>
            <p:cNvGrpSpPr/>
            <p:nvPr/>
          </p:nvGrpSpPr>
          <p:grpSpPr>
            <a:xfrm>
              <a:off x="6841863" y="4218195"/>
              <a:ext cx="448433" cy="588259"/>
              <a:chOff x="6841863" y="4218195"/>
              <a:chExt cx="448433" cy="588259"/>
            </a:xfrm>
          </p:grpSpPr>
          <p:grpSp>
            <p:nvGrpSpPr>
              <p:cNvPr id="70" name="กลุ่ม 69"/>
              <p:cNvGrpSpPr/>
              <p:nvPr/>
            </p:nvGrpSpPr>
            <p:grpSpPr>
              <a:xfrm>
                <a:off x="6876256" y="4698454"/>
                <a:ext cx="54000" cy="54000"/>
                <a:chOff x="6876256" y="4698454"/>
                <a:chExt cx="50304" cy="50304"/>
              </a:xfrm>
            </p:grpSpPr>
            <p:cxnSp>
              <p:nvCxnSpPr>
                <p:cNvPr id="77" name="ตัวเชื่อมต่อตรง 76"/>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7236296" y="4239039"/>
                <a:ext cx="54000" cy="54000"/>
                <a:chOff x="6876256" y="4698454"/>
                <a:chExt cx="50304" cy="50304"/>
              </a:xfrm>
            </p:grpSpPr>
            <p:cxnSp>
              <p:nvCxnSpPr>
                <p:cNvPr id="75" name="ตัวเชื่อมต่อตรง 74"/>
                <p:cNvCxnSpPr/>
                <p:nvPr/>
              </p:nvCxnSpPr>
              <p:spPr>
                <a:xfrm>
                  <a:off x="6901408" y="4698454"/>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ตัวเชื่อมต่อตรง 75"/>
                <p:cNvCxnSpPr/>
                <p:nvPr/>
              </p:nvCxnSpPr>
              <p:spPr>
                <a:xfrm rot="16200000">
                  <a:off x="6901408" y="4700041"/>
                  <a:ext cx="0" cy="50304"/>
                </a:xfrm>
                <a:prstGeom prst="line">
                  <a:avLst/>
                </a:prstGeom>
                <a:ln w="22225" cap="rnd">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72" name="วงรี 71"/>
              <p:cNvSpPr/>
              <p:nvPr/>
            </p:nvSpPr>
            <p:spPr>
              <a:xfrm>
                <a:off x="7020272" y="4218195"/>
                <a:ext cx="54000" cy="54000"/>
              </a:xfrm>
              <a:prstGeom prst="ellipse">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วงรี 72"/>
              <p:cNvSpPr/>
              <p:nvPr/>
            </p:nvSpPr>
            <p:spPr>
              <a:xfrm>
                <a:off x="7118672" y="4752454"/>
                <a:ext cx="54000" cy="54000"/>
              </a:xfrm>
              <a:prstGeom prst="ellips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p:nvSpPr>
            <p:spPr>
              <a:xfrm>
                <a:off x="6841863" y="4479966"/>
                <a:ext cx="36000" cy="360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88" name="กลุ่ม 87"/>
          <p:cNvGrpSpPr/>
          <p:nvPr userDrawn="1"/>
        </p:nvGrpSpPr>
        <p:grpSpPr>
          <a:xfrm>
            <a:off x="1295468" y="860649"/>
            <a:ext cx="9957331" cy="4997409"/>
            <a:chOff x="971600" y="645485"/>
            <a:chExt cx="7467998" cy="3748057"/>
          </a:xfrm>
        </p:grpSpPr>
        <p:sp>
          <p:nvSpPr>
            <p:cNvPr id="89" name="บวก 88"/>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บวก 90"/>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บวก 91"/>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วงรี 94"/>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สามเหลี่ยมหน้าจั่ว 97"/>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9" name="สามเหลี่ยมหน้าจั่ว 98"/>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0" name="วงรี 99"/>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ctrTitle"/>
          </p:nvPr>
        </p:nvSpPr>
        <p:spPr>
          <a:xfrm>
            <a:off x="914400" y="2130428"/>
            <a:ext cx="10363200" cy="1470025"/>
          </a:xfrm>
          <a:prstGeom prst="rect">
            <a:avLst/>
          </a:prstGeom>
        </p:spPr>
        <p:txBody>
          <a:bodyPr/>
          <a:lstStyle>
            <a:lvl1pPr>
              <a:defRPr>
                <a:solidFill>
                  <a:schemeClr val="accent4"/>
                </a:solidFill>
              </a:defRPr>
            </a:lvl1pPr>
          </a:lstStyle>
          <a:p>
            <a:r>
              <a:rPr lang="th-TH" dirty="0"/>
              <a:t>คลิกเพื่อแก้ไขลักษณะชื่อเรื่องต้นแบบ</a:t>
            </a:r>
          </a:p>
        </p:txBody>
      </p:sp>
      <p:sp>
        <p:nvSpPr>
          <p:cNvPr id="3" name="ชื่อเรื่องรอง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19161414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grpSp>
        <p:nvGrpSpPr>
          <p:cNvPr id="44" name="กลุ่ม 43"/>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9" name="กลุ่ม 68"/>
          <p:cNvGrpSpPr/>
          <p:nvPr userDrawn="1"/>
        </p:nvGrpSpPr>
        <p:grpSpPr>
          <a:xfrm>
            <a:off x="1295468" y="860649"/>
            <a:ext cx="9957331" cy="4997409"/>
            <a:chOff x="971600" y="645485"/>
            <a:chExt cx="7467998" cy="3748057"/>
          </a:xfrm>
        </p:grpSpPr>
        <p:sp>
          <p:nvSpPr>
            <p:cNvPr id="70" name="บวก 6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บวก 7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บวก 7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บวก 7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วงรี 7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สามเหลี่ยมหน้าจั่ว 7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8" name="สามเหลี่ยมหน้าจั่ว 7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สามเหลี่ยมหน้าจั่ว 7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สามเหลี่ยมหน้าจั่ว 7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45" name="เมฆ 44"/>
          <p:cNvSpPr/>
          <p:nvPr userDrawn="1"/>
        </p:nvSpPr>
        <p:spPr>
          <a:xfrm rot="18751988" flipV="1">
            <a:off x="-1765219" y="-1450392"/>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รูปแบบอิสระ 45"/>
          <p:cNvSpPr/>
          <p:nvPr userDrawn="1"/>
        </p:nvSpPr>
        <p:spPr>
          <a:xfrm>
            <a:off x="2858944" y="790535"/>
            <a:ext cx="8549459" cy="5127152"/>
          </a:xfrm>
          <a:custGeom>
            <a:avLst/>
            <a:gdLst>
              <a:gd name="connsiteX0" fmla="*/ 807590 w 5016959"/>
              <a:gd name="connsiteY0" fmla="*/ 21546 h 3837683"/>
              <a:gd name="connsiteX1" fmla="*/ 215919 w 5016959"/>
              <a:gd name="connsiteY1" fmla="*/ 473367 h 3837683"/>
              <a:gd name="connsiteX2" fmla="*/ 162131 w 5016959"/>
              <a:gd name="connsiteY2" fmla="*/ 1258675 h 3837683"/>
              <a:gd name="connsiteX3" fmla="*/ 766 w 5016959"/>
              <a:gd name="connsiteY3" fmla="*/ 1882619 h 3837683"/>
              <a:gd name="connsiteX4" fmla="*/ 108343 w 5016959"/>
              <a:gd name="connsiteY4" fmla="*/ 2560350 h 3837683"/>
              <a:gd name="connsiteX5" fmla="*/ 269707 w 5016959"/>
              <a:gd name="connsiteY5" fmla="*/ 3431720 h 3837683"/>
              <a:gd name="connsiteX6" fmla="*/ 764559 w 5016959"/>
              <a:gd name="connsiteY6" fmla="*/ 3765207 h 3837683"/>
              <a:gd name="connsiteX7" fmla="*/ 1141077 w 5016959"/>
              <a:gd name="connsiteY7" fmla="*/ 3689903 h 3837683"/>
              <a:gd name="connsiteX8" fmla="*/ 1388503 w 5016959"/>
              <a:gd name="connsiteY8" fmla="*/ 3829753 h 3837683"/>
              <a:gd name="connsiteX9" fmla="*/ 1711232 w 5016959"/>
              <a:gd name="connsiteY9" fmla="*/ 3818995 h 3837683"/>
              <a:gd name="connsiteX10" fmla="*/ 1894112 w 5016959"/>
              <a:gd name="connsiteY10" fmla="*/ 3808237 h 3837683"/>
              <a:gd name="connsiteX11" fmla="*/ 2001689 w 5016959"/>
              <a:gd name="connsiteY11" fmla="*/ 3743692 h 3837683"/>
              <a:gd name="connsiteX12" fmla="*/ 2808512 w 5016959"/>
              <a:gd name="connsiteY12" fmla="*/ 3808237 h 3837683"/>
              <a:gd name="connsiteX13" fmla="*/ 3400183 w 5016959"/>
              <a:gd name="connsiteY13" fmla="*/ 3668388 h 3837683"/>
              <a:gd name="connsiteX14" fmla="*/ 4260794 w 5016959"/>
              <a:gd name="connsiteY14" fmla="*/ 3689903 h 3837683"/>
              <a:gd name="connsiteX15" fmla="*/ 4852465 w 5016959"/>
              <a:gd name="connsiteY15" fmla="*/ 3281113 h 3837683"/>
              <a:gd name="connsiteX16" fmla="*/ 4927769 w 5016959"/>
              <a:gd name="connsiteY16" fmla="*/ 2194590 h 3837683"/>
              <a:gd name="connsiteX17" fmla="*/ 5013830 w 5016959"/>
              <a:gd name="connsiteY17" fmla="*/ 1140341 h 3837683"/>
              <a:gd name="connsiteX18" fmla="*/ 4809434 w 5016959"/>
              <a:gd name="connsiteY18" fmla="*/ 548670 h 3837683"/>
              <a:gd name="connsiteX19" fmla="*/ 4174733 w 5016959"/>
              <a:gd name="connsiteY19" fmla="*/ 118364 h 3837683"/>
              <a:gd name="connsiteX20" fmla="*/ 3948823 w 5016959"/>
              <a:gd name="connsiteY20" fmla="*/ 96849 h 3837683"/>
              <a:gd name="connsiteX21" fmla="*/ 3733670 w 5016959"/>
              <a:gd name="connsiteY21" fmla="*/ 30 h 3837683"/>
              <a:gd name="connsiteX22" fmla="*/ 3055938 w 5016959"/>
              <a:gd name="connsiteY22" fmla="*/ 107607 h 3837683"/>
              <a:gd name="connsiteX23" fmla="*/ 2507298 w 5016959"/>
              <a:gd name="connsiteY23" fmla="*/ 30 h 3837683"/>
              <a:gd name="connsiteX24" fmla="*/ 2507298 w 5016959"/>
              <a:gd name="connsiteY24" fmla="*/ 30 h 3837683"/>
              <a:gd name="connsiteX25" fmla="*/ 2087750 w 5016959"/>
              <a:gd name="connsiteY25" fmla="*/ 53819 h 3837683"/>
              <a:gd name="connsiteX26" fmla="*/ 807590 w 5016959"/>
              <a:gd name="connsiteY26" fmla="*/ 21546 h 3837683"/>
              <a:gd name="connsiteX0" fmla="*/ 807590 w 5016959"/>
              <a:gd name="connsiteY0" fmla="*/ 21546 h 3839713"/>
              <a:gd name="connsiteX1" fmla="*/ 215919 w 5016959"/>
              <a:gd name="connsiteY1" fmla="*/ 473367 h 3839713"/>
              <a:gd name="connsiteX2" fmla="*/ 162131 w 5016959"/>
              <a:gd name="connsiteY2" fmla="*/ 1258675 h 3839713"/>
              <a:gd name="connsiteX3" fmla="*/ 766 w 5016959"/>
              <a:gd name="connsiteY3" fmla="*/ 1882619 h 3839713"/>
              <a:gd name="connsiteX4" fmla="*/ 108343 w 5016959"/>
              <a:gd name="connsiteY4" fmla="*/ 2560350 h 3839713"/>
              <a:gd name="connsiteX5" fmla="*/ 269707 w 5016959"/>
              <a:gd name="connsiteY5" fmla="*/ 3431720 h 3839713"/>
              <a:gd name="connsiteX6" fmla="*/ 764559 w 5016959"/>
              <a:gd name="connsiteY6" fmla="*/ 3765207 h 3839713"/>
              <a:gd name="connsiteX7" fmla="*/ 1141077 w 5016959"/>
              <a:gd name="connsiteY7" fmla="*/ 3689903 h 3839713"/>
              <a:gd name="connsiteX8" fmla="*/ 1388503 w 5016959"/>
              <a:gd name="connsiteY8" fmla="*/ 3829753 h 3839713"/>
              <a:gd name="connsiteX9" fmla="*/ 1711232 w 5016959"/>
              <a:gd name="connsiteY9" fmla="*/ 3818995 h 3839713"/>
              <a:gd name="connsiteX10" fmla="*/ 2001689 w 5016959"/>
              <a:gd name="connsiteY10" fmla="*/ 3743692 h 3839713"/>
              <a:gd name="connsiteX11" fmla="*/ 2808512 w 5016959"/>
              <a:gd name="connsiteY11" fmla="*/ 3808237 h 3839713"/>
              <a:gd name="connsiteX12" fmla="*/ 3400183 w 5016959"/>
              <a:gd name="connsiteY12" fmla="*/ 3668388 h 3839713"/>
              <a:gd name="connsiteX13" fmla="*/ 4260794 w 5016959"/>
              <a:gd name="connsiteY13" fmla="*/ 3689903 h 3839713"/>
              <a:gd name="connsiteX14" fmla="*/ 4852465 w 5016959"/>
              <a:gd name="connsiteY14" fmla="*/ 3281113 h 3839713"/>
              <a:gd name="connsiteX15" fmla="*/ 4927769 w 5016959"/>
              <a:gd name="connsiteY15" fmla="*/ 2194590 h 3839713"/>
              <a:gd name="connsiteX16" fmla="*/ 5013830 w 5016959"/>
              <a:gd name="connsiteY16" fmla="*/ 1140341 h 3839713"/>
              <a:gd name="connsiteX17" fmla="*/ 4809434 w 5016959"/>
              <a:gd name="connsiteY17" fmla="*/ 548670 h 3839713"/>
              <a:gd name="connsiteX18" fmla="*/ 4174733 w 5016959"/>
              <a:gd name="connsiteY18" fmla="*/ 118364 h 3839713"/>
              <a:gd name="connsiteX19" fmla="*/ 3948823 w 5016959"/>
              <a:gd name="connsiteY19" fmla="*/ 96849 h 3839713"/>
              <a:gd name="connsiteX20" fmla="*/ 3733670 w 5016959"/>
              <a:gd name="connsiteY20" fmla="*/ 30 h 3839713"/>
              <a:gd name="connsiteX21" fmla="*/ 3055938 w 5016959"/>
              <a:gd name="connsiteY21" fmla="*/ 107607 h 3839713"/>
              <a:gd name="connsiteX22" fmla="*/ 2507298 w 5016959"/>
              <a:gd name="connsiteY22" fmla="*/ 30 h 3839713"/>
              <a:gd name="connsiteX23" fmla="*/ 2507298 w 5016959"/>
              <a:gd name="connsiteY23" fmla="*/ 30 h 3839713"/>
              <a:gd name="connsiteX24" fmla="*/ 2087750 w 5016959"/>
              <a:gd name="connsiteY24" fmla="*/ 53819 h 3839713"/>
              <a:gd name="connsiteX25" fmla="*/ 807590 w 5016959"/>
              <a:gd name="connsiteY25" fmla="*/ 21546 h 3839713"/>
              <a:gd name="connsiteX0" fmla="*/ 807590 w 5016959"/>
              <a:gd name="connsiteY0" fmla="*/ 21546 h 3830371"/>
              <a:gd name="connsiteX1" fmla="*/ 215919 w 5016959"/>
              <a:gd name="connsiteY1" fmla="*/ 473367 h 3830371"/>
              <a:gd name="connsiteX2" fmla="*/ 162131 w 5016959"/>
              <a:gd name="connsiteY2" fmla="*/ 1258675 h 3830371"/>
              <a:gd name="connsiteX3" fmla="*/ 766 w 5016959"/>
              <a:gd name="connsiteY3" fmla="*/ 1882619 h 3830371"/>
              <a:gd name="connsiteX4" fmla="*/ 108343 w 5016959"/>
              <a:gd name="connsiteY4" fmla="*/ 2560350 h 3830371"/>
              <a:gd name="connsiteX5" fmla="*/ 269707 w 5016959"/>
              <a:gd name="connsiteY5" fmla="*/ 3431720 h 3830371"/>
              <a:gd name="connsiteX6" fmla="*/ 764559 w 5016959"/>
              <a:gd name="connsiteY6" fmla="*/ 3765207 h 3830371"/>
              <a:gd name="connsiteX7" fmla="*/ 1141077 w 5016959"/>
              <a:gd name="connsiteY7" fmla="*/ 3689903 h 3830371"/>
              <a:gd name="connsiteX8" fmla="*/ 1388503 w 5016959"/>
              <a:gd name="connsiteY8" fmla="*/ 3829753 h 3830371"/>
              <a:gd name="connsiteX9" fmla="*/ 2001689 w 5016959"/>
              <a:gd name="connsiteY9" fmla="*/ 3743692 h 3830371"/>
              <a:gd name="connsiteX10" fmla="*/ 2808512 w 5016959"/>
              <a:gd name="connsiteY10" fmla="*/ 3808237 h 3830371"/>
              <a:gd name="connsiteX11" fmla="*/ 3400183 w 5016959"/>
              <a:gd name="connsiteY11" fmla="*/ 3668388 h 3830371"/>
              <a:gd name="connsiteX12" fmla="*/ 4260794 w 5016959"/>
              <a:gd name="connsiteY12" fmla="*/ 3689903 h 3830371"/>
              <a:gd name="connsiteX13" fmla="*/ 4852465 w 5016959"/>
              <a:gd name="connsiteY13" fmla="*/ 3281113 h 3830371"/>
              <a:gd name="connsiteX14" fmla="*/ 4927769 w 5016959"/>
              <a:gd name="connsiteY14" fmla="*/ 2194590 h 3830371"/>
              <a:gd name="connsiteX15" fmla="*/ 5013830 w 5016959"/>
              <a:gd name="connsiteY15" fmla="*/ 1140341 h 3830371"/>
              <a:gd name="connsiteX16" fmla="*/ 4809434 w 5016959"/>
              <a:gd name="connsiteY16" fmla="*/ 548670 h 3830371"/>
              <a:gd name="connsiteX17" fmla="*/ 4174733 w 5016959"/>
              <a:gd name="connsiteY17" fmla="*/ 118364 h 3830371"/>
              <a:gd name="connsiteX18" fmla="*/ 3948823 w 5016959"/>
              <a:gd name="connsiteY18" fmla="*/ 96849 h 3830371"/>
              <a:gd name="connsiteX19" fmla="*/ 3733670 w 5016959"/>
              <a:gd name="connsiteY19" fmla="*/ 30 h 3830371"/>
              <a:gd name="connsiteX20" fmla="*/ 3055938 w 5016959"/>
              <a:gd name="connsiteY20" fmla="*/ 107607 h 3830371"/>
              <a:gd name="connsiteX21" fmla="*/ 2507298 w 5016959"/>
              <a:gd name="connsiteY21" fmla="*/ 30 h 3830371"/>
              <a:gd name="connsiteX22" fmla="*/ 2507298 w 5016959"/>
              <a:gd name="connsiteY22" fmla="*/ 30 h 3830371"/>
              <a:gd name="connsiteX23" fmla="*/ 2087750 w 5016959"/>
              <a:gd name="connsiteY23" fmla="*/ 53819 h 3830371"/>
              <a:gd name="connsiteX24" fmla="*/ 807590 w 5016959"/>
              <a:gd name="connsiteY24" fmla="*/ 21546 h 3830371"/>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764559 w 5016959"/>
              <a:gd name="connsiteY6" fmla="*/ 3765207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585265 w 5016959"/>
              <a:gd name="connsiteY6" fmla="*/ 3729349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590 w 5016959"/>
              <a:gd name="connsiteY0" fmla="*/ 21546 h 3839292"/>
              <a:gd name="connsiteX1" fmla="*/ 215919 w 5016959"/>
              <a:gd name="connsiteY1" fmla="*/ 473367 h 3839292"/>
              <a:gd name="connsiteX2" fmla="*/ 162131 w 5016959"/>
              <a:gd name="connsiteY2" fmla="*/ 1258675 h 3839292"/>
              <a:gd name="connsiteX3" fmla="*/ 766 w 5016959"/>
              <a:gd name="connsiteY3" fmla="*/ 1882619 h 3839292"/>
              <a:gd name="connsiteX4" fmla="*/ 108343 w 5016959"/>
              <a:gd name="connsiteY4" fmla="*/ 2560350 h 3839292"/>
              <a:gd name="connsiteX5" fmla="*/ 269707 w 5016959"/>
              <a:gd name="connsiteY5" fmla="*/ 3431720 h 3839292"/>
              <a:gd name="connsiteX6" fmla="*/ 495618 w 5016959"/>
              <a:gd name="connsiteY6" fmla="*/ 3693490 h 3839292"/>
              <a:gd name="connsiteX7" fmla="*/ 1141077 w 5016959"/>
              <a:gd name="connsiteY7" fmla="*/ 3689903 h 3839292"/>
              <a:gd name="connsiteX8" fmla="*/ 1540903 w 5016959"/>
              <a:gd name="connsiteY8" fmla="*/ 3838718 h 3839292"/>
              <a:gd name="connsiteX9" fmla="*/ 2001689 w 5016959"/>
              <a:gd name="connsiteY9" fmla="*/ 3743692 h 3839292"/>
              <a:gd name="connsiteX10" fmla="*/ 2808512 w 5016959"/>
              <a:gd name="connsiteY10" fmla="*/ 3808237 h 3839292"/>
              <a:gd name="connsiteX11" fmla="*/ 3400183 w 5016959"/>
              <a:gd name="connsiteY11" fmla="*/ 3668388 h 3839292"/>
              <a:gd name="connsiteX12" fmla="*/ 4260794 w 5016959"/>
              <a:gd name="connsiteY12" fmla="*/ 3689903 h 3839292"/>
              <a:gd name="connsiteX13" fmla="*/ 4852465 w 5016959"/>
              <a:gd name="connsiteY13" fmla="*/ 3281113 h 3839292"/>
              <a:gd name="connsiteX14" fmla="*/ 4927769 w 5016959"/>
              <a:gd name="connsiteY14" fmla="*/ 2194590 h 3839292"/>
              <a:gd name="connsiteX15" fmla="*/ 5013830 w 5016959"/>
              <a:gd name="connsiteY15" fmla="*/ 1140341 h 3839292"/>
              <a:gd name="connsiteX16" fmla="*/ 4809434 w 5016959"/>
              <a:gd name="connsiteY16" fmla="*/ 548670 h 3839292"/>
              <a:gd name="connsiteX17" fmla="*/ 4174733 w 5016959"/>
              <a:gd name="connsiteY17" fmla="*/ 118364 h 3839292"/>
              <a:gd name="connsiteX18" fmla="*/ 3948823 w 5016959"/>
              <a:gd name="connsiteY18" fmla="*/ 96849 h 3839292"/>
              <a:gd name="connsiteX19" fmla="*/ 3733670 w 5016959"/>
              <a:gd name="connsiteY19" fmla="*/ 30 h 3839292"/>
              <a:gd name="connsiteX20" fmla="*/ 3055938 w 5016959"/>
              <a:gd name="connsiteY20" fmla="*/ 107607 h 3839292"/>
              <a:gd name="connsiteX21" fmla="*/ 2507298 w 5016959"/>
              <a:gd name="connsiteY21" fmla="*/ 30 h 3839292"/>
              <a:gd name="connsiteX22" fmla="*/ 2507298 w 5016959"/>
              <a:gd name="connsiteY22" fmla="*/ 30 h 3839292"/>
              <a:gd name="connsiteX23" fmla="*/ 2087750 w 5016959"/>
              <a:gd name="connsiteY23" fmla="*/ 53819 h 3839292"/>
              <a:gd name="connsiteX24" fmla="*/ 807590 w 5016959"/>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95500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472 w 5016841"/>
              <a:gd name="connsiteY0" fmla="*/ 21546 h 3839292"/>
              <a:gd name="connsiteX1" fmla="*/ 215801 w 5016841"/>
              <a:gd name="connsiteY1" fmla="*/ 473367 h 3839292"/>
              <a:gd name="connsiteX2" fmla="*/ 162013 w 5016841"/>
              <a:gd name="connsiteY2" fmla="*/ 1258675 h 3839292"/>
              <a:gd name="connsiteX3" fmla="*/ 648 w 5016841"/>
              <a:gd name="connsiteY3" fmla="*/ 1882619 h 3839292"/>
              <a:gd name="connsiteX4" fmla="*/ 108225 w 5016841"/>
              <a:gd name="connsiteY4" fmla="*/ 2560350 h 3839292"/>
              <a:gd name="connsiteX5" fmla="*/ 179942 w 5016841"/>
              <a:gd name="connsiteY5" fmla="*/ 3135885 h 3839292"/>
              <a:gd name="connsiteX6" fmla="*/ 405853 w 5016841"/>
              <a:gd name="connsiteY6" fmla="*/ 3693490 h 3839292"/>
              <a:gd name="connsiteX7" fmla="*/ 1140959 w 5016841"/>
              <a:gd name="connsiteY7" fmla="*/ 3689903 h 3839292"/>
              <a:gd name="connsiteX8" fmla="*/ 1540785 w 5016841"/>
              <a:gd name="connsiteY8" fmla="*/ 3838718 h 3839292"/>
              <a:gd name="connsiteX9" fmla="*/ 2001571 w 5016841"/>
              <a:gd name="connsiteY9" fmla="*/ 3743692 h 3839292"/>
              <a:gd name="connsiteX10" fmla="*/ 2808394 w 5016841"/>
              <a:gd name="connsiteY10" fmla="*/ 3808237 h 3839292"/>
              <a:gd name="connsiteX11" fmla="*/ 3400065 w 5016841"/>
              <a:gd name="connsiteY11" fmla="*/ 3668388 h 3839292"/>
              <a:gd name="connsiteX12" fmla="*/ 4260676 w 5016841"/>
              <a:gd name="connsiteY12" fmla="*/ 3689903 h 3839292"/>
              <a:gd name="connsiteX13" fmla="*/ 4852347 w 5016841"/>
              <a:gd name="connsiteY13" fmla="*/ 3281113 h 3839292"/>
              <a:gd name="connsiteX14" fmla="*/ 4927651 w 5016841"/>
              <a:gd name="connsiteY14" fmla="*/ 2194590 h 3839292"/>
              <a:gd name="connsiteX15" fmla="*/ 5013712 w 5016841"/>
              <a:gd name="connsiteY15" fmla="*/ 1140341 h 3839292"/>
              <a:gd name="connsiteX16" fmla="*/ 4809316 w 5016841"/>
              <a:gd name="connsiteY16" fmla="*/ 548670 h 3839292"/>
              <a:gd name="connsiteX17" fmla="*/ 4174615 w 5016841"/>
              <a:gd name="connsiteY17" fmla="*/ 118364 h 3839292"/>
              <a:gd name="connsiteX18" fmla="*/ 3948705 w 5016841"/>
              <a:gd name="connsiteY18" fmla="*/ 96849 h 3839292"/>
              <a:gd name="connsiteX19" fmla="*/ 3733552 w 5016841"/>
              <a:gd name="connsiteY19" fmla="*/ 30 h 3839292"/>
              <a:gd name="connsiteX20" fmla="*/ 3055820 w 5016841"/>
              <a:gd name="connsiteY20" fmla="*/ 107607 h 3839292"/>
              <a:gd name="connsiteX21" fmla="*/ 2507180 w 5016841"/>
              <a:gd name="connsiteY21" fmla="*/ 30 h 3839292"/>
              <a:gd name="connsiteX22" fmla="*/ 2507180 w 5016841"/>
              <a:gd name="connsiteY22" fmla="*/ 30 h 3839292"/>
              <a:gd name="connsiteX23" fmla="*/ 2087632 w 5016841"/>
              <a:gd name="connsiteY23" fmla="*/ 53819 h 3839292"/>
              <a:gd name="connsiteX24" fmla="*/ 807472 w 5016841"/>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07768 w 5017137"/>
              <a:gd name="connsiteY0" fmla="*/ 21546 h 3839292"/>
              <a:gd name="connsiteX1" fmla="*/ 216097 w 5017137"/>
              <a:gd name="connsiteY1" fmla="*/ 473367 h 3839292"/>
              <a:gd name="connsiteX2" fmla="*/ 162309 w 5017137"/>
              <a:gd name="connsiteY2" fmla="*/ 1258675 h 3839292"/>
              <a:gd name="connsiteX3" fmla="*/ 944 w 5017137"/>
              <a:gd name="connsiteY3" fmla="*/ 1882619 h 3839292"/>
              <a:gd name="connsiteX4" fmla="*/ 99556 w 5017137"/>
              <a:gd name="connsiteY4" fmla="*/ 2506562 h 3839292"/>
              <a:gd name="connsiteX5" fmla="*/ 180238 w 5017137"/>
              <a:gd name="connsiteY5" fmla="*/ 3135885 h 3839292"/>
              <a:gd name="connsiteX6" fmla="*/ 406149 w 5017137"/>
              <a:gd name="connsiteY6" fmla="*/ 3693490 h 3839292"/>
              <a:gd name="connsiteX7" fmla="*/ 1141255 w 5017137"/>
              <a:gd name="connsiteY7" fmla="*/ 3689903 h 3839292"/>
              <a:gd name="connsiteX8" fmla="*/ 1541081 w 5017137"/>
              <a:gd name="connsiteY8" fmla="*/ 3838718 h 3839292"/>
              <a:gd name="connsiteX9" fmla="*/ 2001867 w 5017137"/>
              <a:gd name="connsiteY9" fmla="*/ 3743692 h 3839292"/>
              <a:gd name="connsiteX10" fmla="*/ 2808690 w 5017137"/>
              <a:gd name="connsiteY10" fmla="*/ 3808237 h 3839292"/>
              <a:gd name="connsiteX11" fmla="*/ 3400361 w 5017137"/>
              <a:gd name="connsiteY11" fmla="*/ 3668388 h 3839292"/>
              <a:gd name="connsiteX12" fmla="*/ 4260972 w 5017137"/>
              <a:gd name="connsiteY12" fmla="*/ 3689903 h 3839292"/>
              <a:gd name="connsiteX13" fmla="*/ 4852643 w 5017137"/>
              <a:gd name="connsiteY13" fmla="*/ 3281113 h 3839292"/>
              <a:gd name="connsiteX14" fmla="*/ 4927947 w 5017137"/>
              <a:gd name="connsiteY14" fmla="*/ 2194590 h 3839292"/>
              <a:gd name="connsiteX15" fmla="*/ 5014008 w 5017137"/>
              <a:gd name="connsiteY15" fmla="*/ 1140341 h 3839292"/>
              <a:gd name="connsiteX16" fmla="*/ 4809612 w 5017137"/>
              <a:gd name="connsiteY16" fmla="*/ 548670 h 3839292"/>
              <a:gd name="connsiteX17" fmla="*/ 4174911 w 5017137"/>
              <a:gd name="connsiteY17" fmla="*/ 118364 h 3839292"/>
              <a:gd name="connsiteX18" fmla="*/ 3949001 w 5017137"/>
              <a:gd name="connsiteY18" fmla="*/ 96849 h 3839292"/>
              <a:gd name="connsiteX19" fmla="*/ 3733848 w 5017137"/>
              <a:gd name="connsiteY19" fmla="*/ 30 h 3839292"/>
              <a:gd name="connsiteX20" fmla="*/ 3056116 w 5017137"/>
              <a:gd name="connsiteY20" fmla="*/ 107607 h 3839292"/>
              <a:gd name="connsiteX21" fmla="*/ 2507476 w 5017137"/>
              <a:gd name="connsiteY21" fmla="*/ 30 h 3839292"/>
              <a:gd name="connsiteX22" fmla="*/ 2507476 w 5017137"/>
              <a:gd name="connsiteY22" fmla="*/ 30 h 3839292"/>
              <a:gd name="connsiteX23" fmla="*/ 2087928 w 5017137"/>
              <a:gd name="connsiteY23" fmla="*/ 53819 h 3839292"/>
              <a:gd name="connsiteX24" fmla="*/ 807768 w 5017137"/>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39292"/>
              <a:gd name="connsiteX1" fmla="*/ 224988 w 5026028"/>
              <a:gd name="connsiteY1" fmla="*/ 473367 h 3839292"/>
              <a:gd name="connsiteX2" fmla="*/ 171200 w 5026028"/>
              <a:gd name="connsiteY2" fmla="*/ 1258675 h 3839292"/>
              <a:gd name="connsiteX3" fmla="*/ 870 w 5026028"/>
              <a:gd name="connsiteY3" fmla="*/ 1900549 h 3839292"/>
              <a:gd name="connsiteX4" fmla="*/ 108447 w 5026028"/>
              <a:gd name="connsiteY4" fmla="*/ 2506562 h 3839292"/>
              <a:gd name="connsiteX5" fmla="*/ 189129 w 5026028"/>
              <a:gd name="connsiteY5" fmla="*/ 3135885 h 3839292"/>
              <a:gd name="connsiteX6" fmla="*/ 415040 w 5026028"/>
              <a:gd name="connsiteY6" fmla="*/ 3693490 h 3839292"/>
              <a:gd name="connsiteX7" fmla="*/ 1150146 w 5026028"/>
              <a:gd name="connsiteY7" fmla="*/ 3689903 h 3839292"/>
              <a:gd name="connsiteX8" fmla="*/ 1549972 w 5026028"/>
              <a:gd name="connsiteY8" fmla="*/ 3838718 h 3839292"/>
              <a:gd name="connsiteX9" fmla="*/ 2010758 w 5026028"/>
              <a:gd name="connsiteY9" fmla="*/ 3743692 h 3839292"/>
              <a:gd name="connsiteX10" fmla="*/ 2817581 w 5026028"/>
              <a:gd name="connsiteY10" fmla="*/ 3808237 h 3839292"/>
              <a:gd name="connsiteX11" fmla="*/ 3409252 w 5026028"/>
              <a:gd name="connsiteY11" fmla="*/ 3668388 h 3839292"/>
              <a:gd name="connsiteX12" fmla="*/ 4269863 w 5026028"/>
              <a:gd name="connsiteY12" fmla="*/ 3689903 h 3839292"/>
              <a:gd name="connsiteX13" fmla="*/ 4861534 w 5026028"/>
              <a:gd name="connsiteY13" fmla="*/ 3281113 h 3839292"/>
              <a:gd name="connsiteX14" fmla="*/ 4936838 w 5026028"/>
              <a:gd name="connsiteY14" fmla="*/ 2194590 h 3839292"/>
              <a:gd name="connsiteX15" fmla="*/ 5022899 w 5026028"/>
              <a:gd name="connsiteY15" fmla="*/ 1140341 h 3839292"/>
              <a:gd name="connsiteX16" fmla="*/ 4818503 w 5026028"/>
              <a:gd name="connsiteY16" fmla="*/ 548670 h 3839292"/>
              <a:gd name="connsiteX17" fmla="*/ 4183802 w 5026028"/>
              <a:gd name="connsiteY17" fmla="*/ 118364 h 3839292"/>
              <a:gd name="connsiteX18" fmla="*/ 3957892 w 5026028"/>
              <a:gd name="connsiteY18" fmla="*/ 96849 h 3839292"/>
              <a:gd name="connsiteX19" fmla="*/ 3742739 w 5026028"/>
              <a:gd name="connsiteY19" fmla="*/ 30 h 3839292"/>
              <a:gd name="connsiteX20" fmla="*/ 3065007 w 5026028"/>
              <a:gd name="connsiteY20" fmla="*/ 107607 h 3839292"/>
              <a:gd name="connsiteX21" fmla="*/ 2516367 w 5026028"/>
              <a:gd name="connsiteY21" fmla="*/ 30 h 3839292"/>
              <a:gd name="connsiteX22" fmla="*/ 2516367 w 5026028"/>
              <a:gd name="connsiteY22" fmla="*/ 30 h 3839292"/>
              <a:gd name="connsiteX23" fmla="*/ 2096819 w 5026028"/>
              <a:gd name="connsiteY23" fmla="*/ 53819 h 3839292"/>
              <a:gd name="connsiteX24" fmla="*/ 816659 w 5026028"/>
              <a:gd name="connsiteY24" fmla="*/ 21546 h 3839292"/>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150146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10013"/>
              <a:gd name="connsiteX1" fmla="*/ 224988 w 5026028"/>
              <a:gd name="connsiteY1" fmla="*/ 473367 h 3810013"/>
              <a:gd name="connsiteX2" fmla="*/ 171200 w 5026028"/>
              <a:gd name="connsiteY2" fmla="*/ 1258675 h 3810013"/>
              <a:gd name="connsiteX3" fmla="*/ 870 w 5026028"/>
              <a:gd name="connsiteY3" fmla="*/ 1900549 h 3810013"/>
              <a:gd name="connsiteX4" fmla="*/ 108447 w 5026028"/>
              <a:gd name="connsiteY4" fmla="*/ 2506562 h 3810013"/>
              <a:gd name="connsiteX5" fmla="*/ 189129 w 5026028"/>
              <a:gd name="connsiteY5" fmla="*/ 3135885 h 3810013"/>
              <a:gd name="connsiteX6" fmla="*/ 415040 w 5026028"/>
              <a:gd name="connsiteY6" fmla="*/ 3693490 h 3810013"/>
              <a:gd name="connsiteX7" fmla="*/ 1490805 w 5026028"/>
              <a:gd name="connsiteY7" fmla="*/ 3689903 h 3810013"/>
              <a:gd name="connsiteX8" fmla="*/ 2010758 w 5026028"/>
              <a:gd name="connsiteY8" fmla="*/ 3743692 h 3810013"/>
              <a:gd name="connsiteX9" fmla="*/ 2817581 w 5026028"/>
              <a:gd name="connsiteY9" fmla="*/ 3808237 h 3810013"/>
              <a:gd name="connsiteX10" fmla="*/ 3409252 w 5026028"/>
              <a:gd name="connsiteY10" fmla="*/ 3668388 h 3810013"/>
              <a:gd name="connsiteX11" fmla="*/ 4269863 w 5026028"/>
              <a:gd name="connsiteY11" fmla="*/ 3689903 h 3810013"/>
              <a:gd name="connsiteX12" fmla="*/ 4861534 w 5026028"/>
              <a:gd name="connsiteY12" fmla="*/ 3281113 h 3810013"/>
              <a:gd name="connsiteX13" fmla="*/ 4936838 w 5026028"/>
              <a:gd name="connsiteY13" fmla="*/ 2194590 h 3810013"/>
              <a:gd name="connsiteX14" fmla="*/ 5022899 w 5026028"/>
              <a:gd name="connsiteY14" fmla="*/ 1140341 h 3810013"/>
              <a:gd name="connsiteX15" fmla="*/ 4818503 w 5026028"/>
              <a:gd name="connsiteY15" fmla="*/ 548670 h 3810013"/>
              <a:gd name="connsiteX16" fmla="*/ 4183802 w 5026028"/>
              <a:gd name="connsiteY16" fmla="*/ 118364 h 3810013"/>
              <a:gd name="connsiteX17" fmla="*/ 3957892 w 5026028"/>
              <a:gd name="connsiteY17" fmla="*/ 96849 h 3810013"/>
              <a:gd name="connsiteX18" fmla="*/ 3742739 w 5026028"/>
              <a:gd name="connsiteY18" fmla="*/ 30 h 3810013"/>
              <a:gd name="connsiteX19" fmla="*/ 3065007 w 5026028"/>
              <a:gd name="connsiteY19" fmla="*/ 107607 h 3810013"/>
              <a:gd name="connsiteX20" fmla="*/ 2516367 w 5026028"/>
              <a:gd name="connsiteY20" fmla="*/ 30 h 3810013"/>
              <a:gd name="connsiteX21" fmla="*/ 2516367 w 5026028"/>
              <a:gd name="connsiteY21" fmla="*/ 30 h 3810013"/>
              <a:gd name="connsiteX22" fmla="*/ 2096819 w 5026028"/>
              <a:gd name="connsiteY22" fmla="*/ 53819 h 3810013"/>
              <a:gd name="connsiteX23" fmla="*/ 816659 w 5026028"/>
              <a:gd name="connsiteY23" fmla="*/ 21546 h 3810013"/>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611393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00"/>
              <a:gd name="connsiteX1" fmla="*/ 224988 w 5026028"/>
              <a:gd name="connsiteY1" fmla="*/ 473367 h 3854200"/>
              <a:gd name="connsiteX2" fmla="*/ 171200 w 5026028"/>
              <a:gd name="connsiteY2" fmla="*/ 1258675 h 3854200"/>
              <a:gd name="connsiteX3" fmla="*/ 870 w 5026028"/>
              <a:gd name="connsiteY3" fmla="*/ 1900549 h 3854200"/>
              <a:gd name="connsiteX4" fmla="*/ 108447 w 5026028"/>
              <a:gd name="connsiteY4" fmla="*/ 2506562 h 3854200"/>
              <a:gd name="connsiteX5" fmla="*/ 189129 w 5026028"/>
              <a:gd name="connsiteY5" fmla="*/ 3135885 h 3854200"/>
              <a:gd name="connsiteX6" fmla="*/ 415040 w 5026028"/>
              <a:gd name="connsiteY6" fmla="*/ 3693490 h 3854200"/>
              <a:gd name="connsiteX7" fmla="*/ 1490805 w 5026028"/>
              <a:gd name="connsiteY7" fmla="*/ 3689903 h 3854200"/>
              <a:gd name="connsiteX8" fmla="*/ 2010758 w 5026028"/>
              <a:gd name="connsiteY8" fmla="*/ 3743692 h 3854200"/>
              <a:gd name="connsiteX9" fmla="*/ 2575534 w 5026028"/>
              <a:gd name="connsiteY9" fmla="*/ 3853061 h 3854200"/>
              <a:gd name="connsiteX10" fmla="*/ 3409252 w 5026028"/>
              <a:gd name="connsiteY10" fmla="*/ 3668388 h 3854200"/>
              <a:gd name="connsiteX11" fmla="*/ 4269863 w 5026028"/>
              <a:gd name="connsiteY11" fmla="*/ 3689903 h 3854200"/>
              <a:gd name="connsiteX12" fmla="*/ 4861534 w 5026028"/>
              <a:gd name="connsiteY12" fmla="*/ 3281113 h 3854200"/>
              <a:gd name="connsiteX13" fmla="*/ 4936838 w 5026028"/>
              <a:gd name="connsiteY13" fmla="*/ 2194590 h 3854200"/>
              <a:gd name="connsiteX14" fmla="*/ 5022899 w 5026028"/>
              <a:gd name="connsiteY14" fmla="*/ 1140341 h 3854200"/>
              <a:gd name="connsiteX15" fmla="*/ 4818503 w 5026028"/>
              <a:gd name="connsiteY15" fmla="*/ 548670 h 3854200"/>
              <a:gd name="connsiteX16" fmla="*/ 4183802 w 5026028"/>
              <a:gd name="connsiteY16" fmla="*/ 118364 h 3854200"/>
              <a:gd name="connsiteX17" fmla="*/ 3957892 w 5026028"/>
              <a:gd name="connsiteY17" fmla="*/ 96849 h 3854200"/>
              <a:gd name="connsiteX18" fmla="*/ 3742739 w 5026028"/>
              <a:gd name="connsiteY18" fmla="*/ 30 h 3854200"/>
              <a:gd name="connsiteX19" fmla="*/ 3065007 w 5026028"/>
              <a:gd name="connsiteY19" fmla="*/ 107607 h 3854200"/>
              <a:gd name="connsiteX20" fmla="*/ 2516367 w 5026028"/>
              <a:gd name="connsiteY20" fmla="*/ 30 h 3854200"/>
              <a:gd name="connsiteX21" fmla="*/ 2516367 w 5026028"/>
              <a:gd name="connsiteY21" fmla="*/ 30 h 3854200"/>
              <a:gd name="connsiteX22" fmla="*/ 2096819 w 5026028"/>
              <a:gd name="connsiteY22" fmla="*/ 53819 h 3854200"/>
              <a:gd name="connsiteX23" fmla="*/ 816659 w 5026028"/>
              <a:gd name="connsiteY23" fmla="*/ 21546 h 3854200"/>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415040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659 w 5026028"/>
              <a:gd name="connsiteY0" fmla="*/ 21546 h 3854232"/>
              <a:gd name="connsiteX1" fmla="*/ 224988 w 5026028"/>
              <a:gd name="connsiteY1" fmla="*/ 473367 h 3854232"/>
              <a:gd name="connsiteX2" fmla="*/ 171200 w 5026028"/>
              <a:gd name="connsiteY2" fmla="*/ 1258675 h 3854232"/>
              <a:gd name="connsiteX3" fmla="*/ 870 w 5026028"/>
              <a:gd name="connsiteY3" fmla="*/ 1900549 h 3854232"/>
              <a:gd name="connsiteX4" fmla="*/ 108447 w 5026028"/>
              <a:gd name="connsiteY4" fmla="*/ 2506562 h 3854232"/>
              <a:gd name="connsiteX5" fmla="*/ 189129 w 5026028"/>
              <a:gd name="connsiteY5" fmla="*/ 3135885 h 3854232"/>
              <a:gd name="connsiteX6" fmla="*/ 397111 w 5026028"/>
              <a:gd name="connsiteY6" fmla="*/ 3693490 h 3854232"/>
              <a:gd name="connsiteX7" fmla="*/ 1437017 w 5026028"/>
              <a:gd name="connsiteY7" fmla="*/ 3671974 h 3854232"/>
              <a:gd name="connsiteX8" fmla="*/ 2010758 w 5026028"/>
              <a:gd name="connsiteY8" fmla="*/ 3743692 h 3854232"/>
              <a:gd name="connsiteX9" fmla="*/ 2575534 w 5026028"/>
              <a:gd name="connsiteY9" fmla="*/ 3853061 h 3854232"/>
              <a:gd name="connsiteX10" fmla="*/ 3409252 w 5026028"/>
              <a:gd name="connsiteY10" fmla="*/ 3668388 h 3854232"/>
              <a:gd name="connsiteX11" fmla="*/ 4269863 w 5026028"/>
              <a:gd name="connsiteY11" fmla="*/ 3689903 h 3854232"/>
              <a:gd name="connsiteX12" fmla="*/ 4861534 w 5026028"/>
              <a:gd name="connsiteY12" fmla="*/ 3281113 h 3854232"/>
              <a:gd name="connsiteX13" fmla="*/ 4936838 w 5026028"/>
              <a:gd name="connsiteY13" fmla="*/ 2194590 h 3854232"/>
              <a:gd name="connsiteX14" fmla="*/ 5022899 w 5026028"/>
              <a:gd name="connsiteY14" fmla="*/ 1140341 h 3854232"/>
              <a:gd name="connsiteX15" fmla="*/ 4818503 w 5026028"/>
              <a:gd name="connsiteY15" fmla="*/ 548670 h 3854232"/>
              <a:gd name="connsiteX16" fmla="*/ 4183802 w 5026028"/>
              <a:gd name="connsiteY16" fmla="*/ 118364 h 3854232"/>
              <a:gd name="connsiteX17" fmla="*/ 3957892 w 5026028"/>
              <a:gd name="connsiteY17" fmla="*/ 96849 h 3854232"/>
              <a:gd name="connsiteX18" fmla="*/ 3742739 w 5026028"/>
              <a:gd name="connsiteY18" fmla="*/ 30 h 3854232"/>
              <a:gd name="connsiteX19" fmla="*/ 3065007 w 5026028"/>
              <a:gd name="connsiteY19" fmla="*/ 107607 h 3854232"/>
              <a:gd name="connsiteX20" fmla="*/ 2516367 w 5026028"/>
              <a:gd name="connsiteY20" fmla="*/ 30 h 3854232"/>
              <a:gd name="connsiteX21" fmla="*/ 2516367 w 5026028"/>
              <a:gd name="connsiteY21" fmla="*/ 30 h 3854232"/>
              <a:gd name="connsiteX22" fmla="*/ 2096819 w 5026028"/>
              <a:gd name="connsiteY22" fmla="*/ 53819 h 3854232"/>
              <a:gd name="connsiteX23" fmla="*/ 816659 w 5026028"/>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397005 w 5025922"/>
              <a:gd name="connsiteY6" fmla="*/ 3693490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54232"/>
              <a:gd name="connsiteX1" fmla="*/ 224882 w 5025922"/>
              <a:gd name="connsiteY1" fmla="*/ 473367 h 3854232"/>
              <a:gd name="connsiteX2" fmla="*/ 171094 w 5025922"/>
              <a:gd name="connsiteY2" fmla="*/ 1258675 h 3854232"/>
              <a:gd name="connsiteX3" fmla="*/ 764 w 5025922"/>
              <a:gd name="connsiteY3" fmla="*/ 1900549 h 3854232"/>
              <a:gd name="connsiteX4" fmla="*/ 108341 w 5025922"/>
              <a:gd name="connsiteY4" fmla="*/ 2506562 h 3854232"/>
              <a:gd name="connsiteX5" fmla="*/ 108341 w 5025922"/>
              <a:gd name="connsiteY5" fmla="*/ 3144849 h 3854232"/>
              <a:gd name="connsiteX6" fmla="*/ 414934 w 5025922"/>
              <a:gd name="connsiteY6" fmla="*/ 3684526 h 3854232"/>
              <a:gd name="connsiteX7" fmla="*/ 1436911 w 5025922"/>
              <a:gd name="connsiteY7" fmla="*/ 3671974 h 3854232"/>
              <a:gd name="connsiteX8" fmla="*/ 2010652 w 5025922"/>
              <a:gd name="connsiteY8" fmla="*/ 3743692 h 3854232"/>
              <a:gd name="connsiteX9" fmla="*/ 2575428 w 5025922"/>
              <a:gd name="connsiteY9" fmla="*/ 3853061 h 3854232"/>
              <a:gd name="connsiteX10" fmla="*/ 3409146 w 5025922"/>
              <a:gd name="connsiteY10" fmla="*/ 3668388 h 3854232"/>
              <a:gd name="connsiteX11" fmla="*/ 4269757 w 5025922"/>
              <a:gd name="connsiteY11" fmla="*/ 3689903 h 3854232"/>
              <a:gd name="connsiteX12" fmla="*/ 4861428 w 5025922"/>
              <a:gd name="connsiteY12" fmla="*/ 3281113 h 3854232"/>
              <a:gd name="connsiteX13" fmla="*/ 4936732 w 5025922"/>
              <a:gd name="connsiteY13" fmla="*/ 2194590 h 3854232"/>
              <a:gd name="connsiteX14" fmla="*/ 5022793 w 5025922"/>
              <a:gd name="connsiteY14" fmla="*/ 1140341 h 3854232"/>
              <a:gd name="connsiteX15" fmla="*/ 4818397 w 5025922"/>
              <a:gd name="connsiteY15" fmla="*/ 548670 h 3854232"/>
              <a:gd name="connsiteX16" fmla="*/ 4183696 w 5025922"/>
              <a:gd name="connsiteY16" fmla="*/ 118364 h 3854232"/>
              <a:gd name="connsiteX17" fmla="*/ 3957786 w 5025922"/>
              <a:gd name="connsiteY17" fmla="*/ 96849 h 3854232"/>
              <a:gd name="connsiteX18" fmla="*/ 3742633 w 5025922"/>
              <a:gd name="connsiteY18" fmla="*/ 30 h 3854232"/>
              <a:gd name="connsiteX19" fmla="*/ 3064901 w 5025922"/>
              <a:gd name="connsiteY19" fmla="*/ 107607 h 3854232"/>
              <a:gd name="connsiteX20" fmla="*/ 2516261 w 5025922"/>
              <a:gd name="connsiteY20" fmla="*/ 30 h 3854232"/>
              <a:gd name="connsiteX21" fmla="*/ 2516261 w 5025922"/>
              <a:gd name="connsiteY21" fmla="*/ 30 h 3854232"/>
              <a:gd name="connsiteX22" fmla="*/ 2096713 w 5025922"/>
              <a:gd name="connsiteY22" fmla="*/ 53819 h 3854232"/>
              <a:gd name="connsiteX23" fmla="*/ 816553 w 5025922"/>
              <a:gd name="connsiteY23" fmla="*/ 21546 h 3854232"/>
              <a:gd name="connsiteX0" fmla="*/ 816553 w 5025922"/>
              <a:gd name="connsiteY0" fmla="*/ 21546 h 3845361"/>
              <a:gd name="connsiteX1" fmla="*/ 224882 w 5025922"/>
              <a:gd name="connsiteY1" fmla="*/ 473367 h 3845361"/>
              <a:gd name="connsiteX2" fmla="*/ 171094 w 5025922"/>
              <a:gd name="connsiteY2" fmla="*/ 1258675 h 3845361"/>
              <a:gd name="connsiteX3" fmla="*/ 764 w 5025922"/>
              <a:gd name="connsiteY3" fmla="*/ 1900549 h 3845361"/>
              <a:gd name="connsiteX4" fmla="*/ 108341 w 5025922"/>
              <a:gd name="connsiteY4" fmla="*/ 2506562 h 3845361"/>
              <a:gd name="connsiteX5" fmla="*/ 108341 w 5025922"/>
              <a:gd name="connsiteY5" fmla="*/ 3144849 h 3845361"/>
              <a:gd name="connsiteX6" fmla="*/ 414934 w 5025922"/>
              <a:gd name="connsiteY6" fmla="*/ 3684526 h 3845361"/>
              <a:gd name="connsiteX7" fmla="*/ 1436911 w 5025922"/>
              <a:gd name="connsiteY7" fmla="*/ 3671974 h 3845361"/>
              <a:gd name="connsiteX8" fmla="*/ 2010652 w 5025922"/>
              <a:gd name="connsiteY8" fmla="*/ 3743692 h 3845361"/>
              <a:gd name="connsiteX9" fmla="*/ 2584392 w 5025922"/>
              <a:gd name="connsiteY9" fmla="*/ 3844096 h 3845361"/>
              <a:gd name="connsiteX10" fmla="*/ 3409146 w 5025922"/>
              <a:gd name="connsiteY10" fmla="*/ 3668388 h 3845361"/>
              <a:gd name="connsiteX11" fmla="*/ 4269757 w 5025922"/>
              <a:gd name="connsiteY11" fmla="*/ 3689903 h 3845361"/>
              <a:gd name="connsiteX12" fmla="*/ 4861428 w 5025922"/>
              <a:gd name="connsiteY12" fmla="*/ 3281113 h 3845361"/>
              <a:gd name="connsiteX13" fmla="*/ 4936732 w 5025922"/>
              <a:gd name="connsiteY13" fmla="*/ 2194590 h 3845361"/>
              <a:gd name="connsiteX14" fmla="*/ 5022793 w 5025922"/>
              <a:gd name="connsiteY14" fmla="*/ 1140341 h 3845361"/>
              <a:gd name="connsiteX15" fmla="*/ 4818397 w 5025922"/>
              <a:gd name="connsiteY15" fmla="*/ 548670 h 3845361"/>
              <a:gd name="connsiteX16" fmla="*/ 4183696 w 5025922"/>
              <a:gd name="connsiteY16" fmla="*/ 118364 h 3845361"/>
              <a:gd name="connsiteX17" fmla="*/ 3957786 w 5025922"/>
              <a:gd name="connsiteY17" fmla="*/ 96849 h 3845361"/>
              <a:gd name="connsiteX18" fmla="*/ 3742633 w 5025922"/>
              <a:gd name="connsiteY18" fmla="*/ 30 h 3845361"/>
              <a:gd name="connsiteX19" fmla="*/ 3064901 w 5025922"/>
              <a:gd name="connsiteY19" fmla="*/ 107607 h 3845361"/>
              <a:gd name="connsiteX20" fmla="*/ 2516261 w 5025922"/>
              <a:gd name="connsiteY20" fmla="*/ 30 h 3845361"/>
              <a:gd name="connsiteX21" fmla="*/ 2516261 w 5025922"/>
              <a:gd name="connsiteY21" fmla="*/ 30 h 3845361"/>
              <a:gd name="connsiteX22" fmla="*/ 2096713 w 5025922"/>
              <a:gd name="connsiteY22" fmla="*/ 53819 h 3845361"/>
              <a:gd name="connsiteX23" fmla="*/ 816553 w 5025922"/>
              <a:gd name="connsiteY23" fmla="*/ 21546 h 3845361"/>
              <a:gd name="connsiteX0" fmla="*/ 816138 w 5025507"/>
              <a:gd name="connsiteY0" fmla="*/ 21546 h 3845361"/>
              <a:gd name="connsiteX1" fmla="*/ 224467 w 5025507"/>
              <a:gd name="connsiteY1" fmla="*/ 473367 h 3845361"/>
              <a:gd name="connsiteX2" fmla="*/ 170679 w 5025507"/>
              <a:gd name="connsiteY2" fmla="*/ 1258675 h 3845361"/>
              <a:gd name="connsiteX3" fmla="*/ 349 w 5025507"/>
              <a:gd name="connsiteY3" fmla="*/ 1900549 h 3845361"/>
              <a:gd name="connsiteX4" fmla="*/ 125855 w 5025507"/>
              <a:gd name="connsiteY4" fmla="*/ 2273480 h 3845361"/>
              <a:gd name="connsiteX5" fmla="*/ 107926 w 5025507"/>
              <a:gd name="connsiteY5" fmla="*/ 3144849 h 3845361"/>
              <a:gd name="connsiteX6" fmla="*/ 414519 w 5025507"/>
              <a:gd name="connsiteY6" fmla="*/ 3684526 h 3845361"/>
              <a:gd name="connsiteX7" fmla="*/ 1436496 w 5025507"/>
              <a:gd name="connsiteY7" fmla="*/ 3671974 h 3845361"/>
              <a:gd name="connsiteX8" fmla="*/ 2010237 w 5025507"/>
              <a:gd name="connsiteY8" fmla="*/ 3743692 h 3845361"/>
              <a:gd name="connsiteX9" fmla="*/ 2583977 w 5025507"/>
              <a:gd name="connsiteY9" fmla="*/ 3844096 h 3845361"/>
              <a:gd name="connsiteX10" fmla="*/ 3408731 w 5025507"/>
              <a:gd name="connsiteY10" fmla="*/ 3668388 h 3845361"/>
              <a:gd name="connsiteX11" fmla="*/ 4269342 w 5025507"/>
              <a:gd name="connsiteY11" fmla="*/ 3689903 h 3845361"/>
              <a:gd name="connsiteX12" fmla="*/ 4861013 w 5025507"/>
              <a:gd name="connsiteY12" fmla="*/ 3281113 h 3845361"/>
              <a:gd name="connsiteX13" fmla="*/ 4936317 w 5025507"/>
              <a:gd name="connsiteY13" fmla="*/ 2194590 h 3845361"/>
              <a:gd name="connsiteX14" fmla="*/ 5022378 w 5025507"/>
              <a:gd name="connsiteY14" fmla="*/ 1140341 h 3845361"/>
              <a:gd name="connsiteX15" fmla="*/ 4817982 w 5025507"/>
              <a:gd name="connsiteY15" fmla="*/ 548670 h 3845361"/>
              <a:gd name="connsiteX16" fmla="*/ 4183281 w 5025507"/>
              <a:gd name="connsiteY16" fmla="*/ 118364 h 3845361"/>
              <a:gd name="connsiteX17" fmla="*/ 3957371 w 5025507"/>
              <a:gd name="connsiteY17" fmla="*/ 96849 h 3845361"/>
              <a:gd name="connsiteX18" fmla="*/ 3742218 w 5025507"/>
              <a:gd name="connsiteY18" fmla="*/ 30 h 3845361"/>
              <a:gd name="connsiteX19" fmla="*/ 3064486 w 5025507"/>
              <a:gd name="connsiteY19" fmla="*/ 107607 h 3845361"/>
              <a:gd name="connsiteX20" fmla="*/ 2515846 w 5025507"/>
              <a:gd name="connsiteY20" fmla="*/ 30 h 3845361"/>
              <a:gd name="connsiteX21" fmla="*/ 2515846 w 5025507"/>
              <a:gd name="connsiteY21" fmla="*/ 30 h 3845361"/>
              <a:gd name="connsiteX22" fmla="*/ 2096298 w 5025507"/>
              <a:gd name="connsiteY22" fmla="*/ 53819 h 3845361"/>
              <a:gd name="connsiteX23" fmla="*/ 816138 w 5025507"/>
              <a:gd name="connsiteY23" fmla="*/ 21546 h 3845361"/>
              <a:gd name="connsiteX0" fmla="*/ 727540 w 4936909"/>
              <a:gd name="connsiteY0" fmla="*/ 21546 h 3845361"/>
              <a:gd name="connsiteX1" fmla="*/ 135869 w 4936909"/>
              <a:gd name="connsiteY1" fmla="*/ 473367 h 3845361"/>
              <a:gd name="connsiteX2" fmla="*/ 82081 w 4936909"/>
              <a:gd name="connsiteY2" fmla="*/ 1258675 h 3845361"/>
              <a:gd name="connsiteX3" fmla="*/ 37257 w 4936909"/>
              <a:gd name="connsiteY3" fmla="*/ 2273480 h 3845361"/>
              <a:gd name="connsiteX4" fmla="*/ 19328 w 4936909"/>
              <a:gd name="connsiteY4" fmla="*/ 3144849 h 3845361"/>
              <a:gd name="connsiteX5" fmla="*/ 325921 w 4936909"/>
              <a:gd name="connsiteY5" fmla="*/ 3684526 h 3845361"/>
              <a:gd name="connsiteX6" fmla="*/ 1347898 w 4936909"/>
              <a:gd name="connsiteY6" fmla="*/ 3671974 h 3845361"/>
              <a:gd name="connsiteX7" fmla="*/ 1921639 w 4936909"/>
              <a:gd name="connsiteY7" fmla="*/ 3743692 h 3845361"/>
              <a:gd name="connsiteX8" fmla="*/ 2495379 w 4936909"/>
              <a:gd name="connsiteY8" fmla="*/ 3844096 h 3845361"/>
              <a:gd name="connsiteX9" fmla="*/ 3320133 w 4936909"/>
              <a:gd name="connsiteY9" fmla="*/ 3668388 h 3845361"/>
              <a:gd name="connsiteX10" fmla="*/ 4180744 w 4936909"/>
              <a:gd name="connsiteY10" fmla="*/ 3689903 h 3845361"/>
              <a:gd name="connsiteX11" fmla="*/ 4772415 w 4936909"/>
              <a:gd name="connsiteY11" fmla="*/ 3281113 h 3845361"/>
              <a:gd name="connsiteX12" fmla="*/ 4847719 w 4936909"/>
              <a:gd name="connsiteY12" fmla="*/ 2194590 h 3845361"/>
              <a:gd name="connsiteX13" fmla="*/ 4933780 w 4936909"/>
              <a:gd name="connsiteY13" fmla="*/ 1140341 h 3845361"/>
              <a:gd name="connsiteX14" fmla="*/ 4729384 w 4936909"/>
              <a:gd name="connsiteY14" fmla="*/ 548670 h 3845361"/>
              <a:gd name="connsiteX15" fmla="*/ 4094683 w 4936909"/>
              <a:gd name="connsiteY15" fmla="*/ 118364 h 3845361"/>
              <a:gd name="connsiteX16" fmla="*/ 3868773 w 4936909"/>
              <a:gd name="connsiteY16" fmla="*/ 96849 h 3845361"/>
              <a:gd name="connsiteX17" fmla="*/ 3653620 w 4936909"/>
              <a:gd name="connsiteY17" fmla="*/ 30 h 3845361"/>
              <a:gd name="connsiteX18" fmla="*/ 2975888 w 4936909"/>
              <a:gd name="connsiteY18" fmla="*/ 107607 h 3845361"/>
              <a:gd name="connsiteX19" fmla="*/ 2427248 w 4936909"/>
              <a:gd name="connsiteY19" fmla="*/ 30 h 3845361"/>
              <a:gd name="connsiteX20" fmla="*/ 2427248 w 4936909"/>
              <a:gd name="connsiteY20" fmla="*/ 30 h 3845361"/>
              <a:gd name="connsiteX21" fmla="*/ 2007700 w 4936909"/>
              <a:gd name="connsiteY21" fmla="*/ 53819 h 3845361"/>
              <a:gd name="connsiteX22" fmla="*/ 727540 w 4936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273480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84526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99540 w 5008909"/>
              <a:gd name="connsiteY0" fmla="*/ 21546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99540 w 5008909"/>
              <a:gd name="connsiteY22" fmla="*/ 21546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2079700 w 5008909"/>
              <a:gd name="connsiteY21" fmla="*/ 53819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891441 w 5008909"/>
              <a:gd name="connsiteY21" fmla="*/ 170361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2499248 w 5008909"/>
              <a:gd name="connsiteY20" fmla="*/ 30 h 3845361"/>
              <a:gd name="connsiteX21" fmla="*/ 1748005 w 5008909"/>
              <a:gd name="connsiteY21" fmla="*/ 152432 h 3845361"/>
              <a:gd name="connsiteX22" fmla="*/ 781611 w 5008909"/>
              <a:gd name="connsiteY22"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499248 w 5008909"/>
              <a:gd name="connsiteY19" fmla="*/ 30 h 3845361"/>
              <a:gd name="connsiteX20" fmla="*/ 1748005 w 5008909"/>
              <a:gd name="connsiteY20" fmla="*/ 152432 h 3845361"/>
              <a:gd name="connsiteX21" fmla="*/ 781611 w 5008909"/>
              <a:gd name="connsiteY21" fmla="*/ 66369 h 3845361"/>
              <a:gd name="connsiteX0" fmla="*/ 781611 w 5008909"/>
              <a:gd name="connsiteY0" fmla="*/ 66369 h 3845361"/>
              <a:gd name="connsiteX1" fmla="*/ 207869 w 5008909"/>
              <a:gd name="connsiteY1" fmla="*/ 473367 h 3845361"/>
              <a:gd name="connsiteX2" fmla="*/ 1681 w 5008909"/>
              <a:gd name="connsiteY2" fmla="*/ 1258675 h 3845361"/>
              <a:gd name="connsiteX3" fmla="*/ 109257 w 5008909"/>
              <a:gd name="connsiteY3" fmla="*/ 2192798 h 3845361"/>
              <a:gd name="connsiteX4" fmla="*/ 91328 w 5008909"/>
              <a:gd name="connsiteY4" fmla="*/ 3144849 h 3845361"/>
              <a:gd name="connsiteX5" fmla="*/ 397921 w 5008909"/>
              <a:gd name="connsiteY5" fmla="*/ 3630738 h 3845361"/>
              <a:gd name="connsiteX6" fmla="*/ 1419898 w 5008909"/>
              <a:gd name="connsiteY6" fmla="*/ 3671974 h 3845361"/>
              <a:gd name="connsiteX7" fmla="*/ 1993639 w 5008909"/>
              <a:gd name="connsiteY7" fmla="*/ 3743692 h 3845361"/>
              <a:gd name="connsiteX8" fmla="*/ 2567379 w 5008909"/>
              <a:gd name="connsiteY8" fmla="*/ 3844096 h 3845361"/>
              <a:gd name="connsiteX9" fmla="*/ 3392133 w 5008909"/>
              <a:gd name="connsiteY9" fmla="*/ 3668388 h 3845361"/>
              <a:gd name="connsiteX10" fmla="*/ 4252744 w 5008909"/>
              <a:gd name="connsiteY10" fmla="*/ 3689903 h 3845361"/>
              <a:gd name="connsiteX11" fmla="*/ 4844415 w 5008909"/>
              <a:gd name="connsiteY11" fmla="*/ 3281113 h 3845361"/>
              <a:gd name="connsiteX12" fmla="*/ 4919719 w 5008909"/>
              <a:gd name="connsiteY12" fmla="*/ 2194590 h 3845361"/>
              <a:gd name="connsiteX13" fmla="*/ 5005780 w 5008909"/>
              <a:gd name="connsiteY13" fmla="*/ 1140341 h 3845361"/>
              <a:gd name="connsiteX14" fmla="*/ 4801384 w 5008909"/>
              <a:gd name="connsiteY14" fmla="*/ 548670 h 3845361"/>
              <a:gd name="connsiteX15" fmla="*/ 4166683 w 5008909"/>
              <a:gd name="connsiteY15" fmla="*/ 118364 h 3845361"/>
              <a:gd name="connsiteX16" fmla="*/ 3940773 w 5008909"/>
              <a:gd name="connsiteY16" fmla="*/ 96849 h 3845361"/>
              <a:gd name="connsiteX17" fmla="*/ 3725620 w 5008909"/>
              <a:gd name="connsiteY17" fmla="*/ 30 h 3845361"/>
              <a:gd name="connsiteX18" fmla="*/ 3047888 w 5008909"/>
              <a:gd name="connsiteY18" fmla="*/ 107607 h 3845361"/>
              <a:gd name="connsiteX19" fmla="*/ 2553037 w 5008909"/>
              <a:gd name="connsiteY19" fmla="*/ 215182 h 3845361"/>
              <a:gd name="connsiteX20" fmla="*/ 1748005 w 5008909"/>
              <a:gd name="connsiteY20" fmla="*/ 152432 h 3845361"/>
              <a:gd name="connsiteX21" fmla="*/ 781611 w 5008909"/>
              <a:gd name="connsiteY21" fmla="*/ 66369 h 3845361"/>
              <a:gd name="connsiteX0" fmla="*/ 781611 w 5008909"/>
              <a:gd name="connsiteY0" fmla="*/ 71261 h 3850253"/>
              <a:gd name="connsiteX1" fmla="*/ 207869 w 5008909"/>
              <a:gd name="connsiteY1" fmla="*/ 478259 h 3850253"/>
              <a:gd name="connsiteX2" fmla="*/ 1681 w 5008909"/>
              <a:gd name="connsiteY2" fmla="*/ 1263567 h 3850253"/>
              <a:gd name="connsiteX3" fmla="*/ 109257 w 5008909"/>
              <a:gd name="connsiteY3" fmla="*/ 2197690 h 3850253"/>
              <a:gd name="connsiteX4" fmla="*/ 91328 w 5008909"/>
              <a:gd name="connsiteY4" fmla="*/ 3149741 h 3850253"/>
              <a:gd name="connsiteX5" fmla="*/ 397921 w 5008909"/>
              <a:gd name="connsiteY5" fmla="*/ 3635630 h 3850253"/>
              <a:gd name="connsiteX6" fmla="*/ 1419898 w 5008909"/>
              <a:gd name="connsiteY6" fmla="*/ 3676866 h 3850253"/>
              <a:gd name="connsiteX7" fmla="*/ 1993639 w 5008909"/>
              <a:gd name="connsiteY7" fmla="*/ 3748584 h 3850253"/>
              <a:gd name="connsiteX8" fmla="*/ 2567379 w 5008909"/>
              <a:gd name="connsiteY8" fmla="*/ 3848988 h 3850253"/>
              <a:gd name="connsiteX9" fmla="*/ 3392133 w 5008909"/>
              <a:gd name="connsiteY9" fmla="*/ 3673280 h 3850253"/>
              <a:gd name="connsiteX10" fmla="*/ 4252744 w 5008909"/>
              <a:gd name="connsiteY10" fmla="*/ 3694795 h 3850253"/>
              <a:gd name="connsiteX11" fmla="*/ 4844415 w 5008909"/>
              <a:gd name="connsiteY11" fmla="*/ 3286005 h 3850253"/>
              <a:gd name="connsiteX12" fmla="*/ 4919719 w 5008909"/>
              <a:gd name="connsiteY12" fmla="*/ 2199482 h 3850253"/>
              <a:gd name="connsiteX13" fmla="*/ 5005780 w 5008909"/>
              <a:gd name="connsiteY13" fmla="*/ 1145233 h 3850253"/>
              <a:gd name="connsiteX14" fmla="*/ 4801384 w 5008909"/>
              <a:gd name="connsiteY14" fmla="*/ 553562 h 3850253"/>
              <a:gd name="connsiteX15" fmla="*/ 4166683 w 5008909"/>
              <a:gd name="connsiteY15" fmla="*/ 123256 h 3850253"/>
              <a:gd name="connsiteX16" fmla="*/ 3940773 w 5008909"/>
              <a:gd name="connsiteY16" fmla="*/ 101741 h 3850253"/>
              <a:gd name="connsiteX17" fmla="*/ 3725620 w 5008909"/>
              <a:gd name="connsiteY17" fmla="*/ 4922 h 3850253"/>
              <a:gd name="connsiteX18" fmla="*/ 3047888 w 5008909"/>
              <a:gd name="connsiteY18" fmla="*/ 112499 h 3850253"/>
              <a:gd name="connsiteX19" fmla="*/ 2553037 w 5008909"/>
              <a:gd name="connsiteY19" fmla="*/ 220074 h 3850253"/>
              <a:gd name="connsiteX20" fmla="*/ 1748005 w 5008909"/>
              <a:gd name="connsiteY20" fmla="*/ 157324 h 3850253"/>
              <a:gd name="connsiteX21" fmla="*/ 781611 w 5008909"/>
              <a:gd name="connsiteY21" fmla="*/ 71261 h 3850253"/>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66370 h 3845362"/>
              <a:gd name="connsiteX1" fmla="*/ 207869 w 5008909"/>
              <a:gd name="connsiteY1" fmla="*/ 473368 h 3845362"/>
              <a:gd name="connsiteX2" fmla="*/ 1681 w 5008909"/>
              <a:gd name="connsiteY2" fmla="*/ 1258676 h 3845362"/>
              <a:gd name="connsiteX3" fmla="*/ 109257 w 5008909"/>
              <a:gd name="connsiteY3" fmla="*/ 2192799 h 3845362"/>
              <a:gd name="connsiteX4" fmla="*/ 91328 w 5008909"/>
              <a:gd name="connsiteY4" fmla="*/ 3144850 h 3845362"/>
              <a:gd name="connsiteX5" fmla="*/ 397921 w 5008909"/>
              <a:gd name="connsiteY5" fmla="*/ 3630739 h 3845362"/>
              <a:gd name="connsiteX6" fmla="*/ 1419898 w 5008909"/>
              <a:gd name="connsiteY6" fmla="*/ 3671975 h 3845362"/>
              <a:gd name="connsiteX7" fmla="*/ 1993639 w 5008909"/>
              <a:gd name="connsiteY7" fmla="*/ 3743693 h 3845362"/>
              <a:gd name="connsiteX8" fmla="*/ 2567379 w 5008909"/>
              <a:gd name="connsiteY8" fmla="*/ 3844097 h 3845362"/>
              <a:gd name="connsiteX9" fmla="*/ 3392133 w 5008909"/>
              <a:gd name="connsiteY9" fmla="*/ 3668389 h 3845362"/>
              <a:gd name="connsiteX10" fmla="*/ 4252744 w 5008909"/>
              <a:gd name="connsiteY10" fmla="*/ 3689904 h 3845362"/>
              <a:gd name="connsiteX11" fmla="*/ 4844415 w 5008909"/>
              <a:gd name="connsiteY11" fmla="*/ 3281114 h 3845362"/>
              <a:gd name="connsiteX12" fmla="*/ 4919719 w 5008909"/>
              <a:gd name="connsiteY12" fmla="*/ 2194591 h 3845362"/>
              <a:gd name="connsiteX13" fmla="*/ 5005780 w 5008909"/>
              <a:gd name="connsiteY13" fmla="*/ 1140342 h 3845362"/>
              <a:gd name="connsiteX14" fmla="*/ 4801384 w 5008909"/>
              <a:gd name="connsiteY14" fmla="*/ 548671 h 3845362"/>
              <a:gd name="connsiteX15" fmla="*/ 4166683 w 5008909"/>
              <a:gd name="connsiteY15" fmla="*/ 118365 h 3845362"/>
              <a:gd name="connsiteX16" fmla="*/ 3940773 w 5008909"/>
              <a:gd name="connsiteY16" fmla="*/ 96850 h 3845362"/>
              <a:gd name="connsiteX17" fmla="*/ 3725620 w 5008909"/>
              <a:gd name="connsiteY17" fmla="*/ 31 h 3845362"/>
              <a:gd name="connsiteX18" fmla="*/ 3047888 w 5008909"/>
              <a:gd name="connsiteY18" fmla="*/ 107608 h 3845362"/>
              <a:gd name="connsiteX19" fmla="*/ 1748005 w 5008909"/>
              <a:gd name="connsiteY19" fmla="*/ 152433 h 3845362"/>
              <a:gd name="connsiteX20" fmla="*/ 781611 w 5008909"/>
              <a:gd name="connsiteY20" fmla="*/ 66370 h 3845362"/>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832735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82103 h 3861095"/>
              <a:gd name="connsiteX1" fmla="*/ 207869 w 5008909"/>
              <a:gd name="connsiteY1" fmla="*/ 489101 h 3861095"/>
              <a:gd name="connsiteX2" fmla="*/ 1681 w 5008909"/>
              <a:gd name="connsiteY2" fmla="*/ 1274409 h 3861095"/>
              <a:gd name="connsiteX3" fmla="*/ 109257 w 5008909"/>
              <a:gd name="connsiteY3" fmla="*/ 2208532 h 3861095"/>
              <a:gd name="connsiteX4" fmla="*/ 91328 w 5008909"/>
              <a:gd name="connsiteY4" fmla="*/ 3160583 h 3861095"/>
              <a:gd name="connsiteX5" fmla="*/ 397921 w 5008909"/>
              <a:gd name="connsiteY5" fmla="*/ 3646472 h 3861095"/>
              <a:gd name="connsiteX6" fmla="*/ 1419898 w 5008909"/>
              <a:gd name="connsiteY6" fmla="*/ 3687708 h 3861095"/>
              <a:gd name="connsiteX7" fmla="*/ 1993639 w 5008909"/>
              <a:gd name="connsiteY7" fmla="*/ 3759426 h 3861095"/>
              <a:gd name="connsiteX8" fmla="*/ 2567379 w 5008909"/>
              <a:gd name="connsiteY8" fmla="*/ 3859830 h 3861095"/>
              <a:gd name="connsiteX9" fmla="*/ 3392133 w 5008909"/>
              <a:gd name="connsiteY9" fmla="*/ 3684122 h 3861095"/>
              <a:gd name="connsiteX10" fmla="*/ 4252744 w 5008909"/>
              <a:gd name="connsiteY10" fmla="*/ 3705637 h 3861095"/>
              <a:gd name="connsiteX11" fmla="*/ 4844415 w 5008909"/>
              <a:gd name="connsiteY11" fmla="*/ 3296847 h 3861095"/>
              <a:gd name="connsiteX12" fmla="*/ 4919719 w 5008909"/>
              <a:gd name="connsiteY12" fmla="*/ 2210324 h 3861095"/>
              <a:gd name="connsiteX13" fmla="*/ 5005780 w 5008909"/>
              <a:gd name="connsiteY13" fmla="*/ 1156075 h 3861095"/>
              <a:gd name="connsiteX14" fmla="*/ 4801384 w 5008909"/>
              <a:gd name="connsiteY14" fmla="*/ 564404 h 3861095"/>
              <a:gd name="connsiteX15" fmla="*/ 4166683 w 5008909"/>
              <a:gd name="connsiteY15" fmla="*/ 134098 h 3861095"/>
              <a:gd name="connsiteX16" fmla="*/ 3940773 w 5008909"/>
              <a:gd name="connsiteY16" fmla="*/ 112583 h 3861095"/>
              <a:gd name="connsiteX17" fmla="*/ 3725620 w 5008909"/>
              <a:gd name="connsiteY17" fmla="*/ 15764 h 3861095"/>
              <a:gd name="connsiteX18" fmla="*/ 2778946 w 5008909"/>
              <a:gd name="connsiteY18" fmla="*/ 15765 h 3861095"/>
              <a:gd name="connsiteX19" fmla="*/ 1748005 w 5008909"/>
              <a:gd name="connsiteY19" fmla="*/ 168166 h 3861095"/>
              <a:gd name="connsiteX20" fmla="*/ 781611 w 5008909"/>
              <a:gd name="connsiteY20" fmla="*/ 82103 h 3861095"/>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940773 w 5008909"/>
              <a:gd name="connsiteY16" fmla="*/ 96852 h 3845364"/>
              <a:gd name="connsiteX17" fmla="*/ 3743550 w 5008909"/>
              <a:gd name="connsiteY17" fmla="*/ 170362 h 3845364"/>
              <a:gd name="connsiteX18" fmla="*/ 2778946 w 5008909"/>
              <a:gd name="connsiteY18" fmla="*/ 34 h 3845364"/>
              <a:gd name="connsiteX19" fmla="*/ 1748005 w 5008909"/>
              <a:gd name="connsiteY19" fmla="*/ 152435 h 3845364"/>
              <a:gd name="connsiteX20" fmla="*/ 781611 w 5008909"/>
              <a:gd name="connsiteY20"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743550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166683 w 5008909"/>
              <a:gd name="connsiteY15" fmla="*/ 11836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 name="connsiteX0" fmla="*/ 781611 w 5008909"/>
              <a:gd name="connsiteY0" fmla="*/ 66372 h 3845364"/>
              <a:gd name="connsiteX1" fmla="*/ 207869 w 5008909"/>
              <a:gd name="connsiteY1" fmla="*/ 473370 h 3845364"/>
              <a:gd name="connsiteX2" fmla="*/ 1681 w 5008909"/>
              <a:gd name="connsiteY2" fmla="*/ 1258678 h 3845364"/>
              <a:gd name="connsiteX3" fmla="*/ 109257 w 5008909"/>
              <a:gd name="connsiteY3" fmla="*/ 2192801 h 3845364"/>
              <a:gd name="connsiteX4" fmla="*/ 91328 w 5008909"/>
              <a:gd name="connsiteY4" fmla="*/ 3144852 h 3845364"/>
              <a:gd name="connsiteX5" fmla="*/ 397921 w 5008909"/>
              <a:gd name="connsiteY5" fmla="*/ 3630741 h 3845364"/>
              <a:gd name="connsiteX6" fmla="*/ 1419898 w 5008909"/>
              <a:gd name="connsiteY6" fmla="*/ 3671977 h 3845364"/>
              <a:gd name="connsiteX7" fmla="*/ 1993639 w 5008909"/>
              <a:gd name="connsiteY7" fmla="*/ 3743695 h 3845364"/>
              <a:gd name="connsiteX8" fmla="*/ 2567379 w 5008909"/>
              <a:gd name="connsiteY8" fmla="*/ 3844099 h 3845364"/>
              <a:gd name="connsiteX9" fmla="*/ 3392133 w 5008909"/>
              <a:gd name="connsiteY9" fmla="*/ 3668391 h 3845364"/>
              <a:gd name="connsiteX10" fmla="*/ 4252744 w 5008909"/>
              <a:gd name="connsiteY10" fmla="*/ 3689906 h 3845364"/>
              <a:gd name="connsiteX11" fmla="*/ 4844415 w 5008909"/>
              <a:gd name="connsiteY11" fmla="*/ 3281116 h 3845364"/>
              <a:gd name="connsiteX12" fmla="*/ 4919719 w 5008909"/>
              <a:gd name="connsiteY12" fmla="*/ 2194593 h 3845364"/>
              <a:gd name="connsiteX13" fmla="*/ 5005780 w 5008909"/>
              <a:gd name="connsiteY13" fmla="*/ 1140344 h 3845364"/>
              <a:gd name="connsiteX14" fmla="*/ 4801384 w 5008909"/>
              <a:gd name="connsiteY14" fmla="*/ 548673 h 3845364"/>
              <a:gd name="connsiteX15" fmla="*/ 4256330 w 5008909"/>
              <a:gd name="connsiteY15" fmla="*/ 136297 h 3845364"/>
              <a:gd name="connsiteX16" fmla="*/ 3483574 w 5008909"/>
              <a:gd name="connsiteY16" fmla="*/ 170362 h 3845364"/>
              <a:gd name="connsiteX17" fmla="*/ 2778946 w 5008909"/>
              <a:gd name="connsiteY17" fmla="*/ 34 h 3845364"/>
              <a:gd name="connsiteX18" fmla="*/ 1748005 w 5008909"/>
              <a:gd name="connsiteY18" fmla="*/ 152435 h 3845364"/>
              <a:gd name="connsiteX19" fmla="*/ 781611 w 5008909"/>
              <a:gd name="connsiteY19" fmla="*/ 66372 h 384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08909" h="3845364">
                <a:moveTo>
                  <a:pt x="781611" y="66372"/>
                </a:moveTo>
                <a:cubicBezTo>
                  <a:pt x="467846" y="90576"/>
                  <a:pt x="337857" y="274652"/>
                  <a:pt x="207869" y="473370"/>
                </a:cubicBezTo>
                <a:cubicBezTo>
                  <a:pt x="77881" y="672088"/>
                  <a:pt x="18116" y="972106"/>
                  <a:pt x="1681" y="1258678"/>
                </a:cubicBezTo>
                <a:cubicBezTo>
                  <a:pt x="-14754" y="1545250"/>
                  <a:pt x="94316" y="1878439"/>
                  <a:pt x="109257" y="2192801"/>
                </a:cubicBezTo>
                <a:cubicBezTo>
                  <a:pt x="124198" y="2507163"/>
                  <a:pt x="43217" y="2905195"/>
                  <a:pt x="91328" y="3144852"/>
                </a:cubicBezTo>
                <a:cubicBezTo>
                  <a:pt x="139439" y="3384509"/>
                  <a:pt x="122705" y="3417382"/>
                  <a:pt x="397921" y="3630741"/>
                </a:cubicBezTo>
                <a:cubicBezTo>
                  <a:pt x="673137" y="3844100"/>
                  <a:pt x="1153945" y="3653151"/>
                  <a:pt x="1419898" y="3671977"/>
                </a:cubicBezTo>
                <a:cubicBezTo>
                  <a:pt x="1685851" y="3690803"/>
                  <a:pt x="1802392" y="3715008"/>
                  <a:pt x="1993639" y="3743695"/>
                </a:cubicBezTo>
                <a:cubicBezTo>
                  <a:pt x="2184886" y="3772382"/>
                  <a:pt x="2334297" y="3856650"/>
                  <a:pt x="2567379" y="3844099"/>
                </a:cubicBezTo>
                <a:cubicBezTo>
                  <a:pt x="2800461" y="3831548"/>
                  <a:pt x="3111239" y="3694090"/>
                  <a:pt x="3392133" y="3668391"/>
                </a:cubicBezTo>
                <a:cubicBezTo>
                  <a:pt x="3673027" y="3642692"/>
                  <a:pt x="4010697" y="3754452"/>
                  <a:pt x="4252744" y="3689906"/>
                </a:cubicBezTo>
                <a:cubicBezTo>
                  <a:pt x="4494791" y="3625360"/>
                  <a:pt x="4733253" y="3530335"/>
                  <a:pt x="4844415" y="3281116"/>
                </a:cubicBezTo>
                <a:cubicBezTo>
                  <a:pt x="4955577" y="3031897"/>
                  <a:pt x="4892825" y="2551388"/>
                  <a:pt x="4919719" y="2194593"/>
                </a:cubicBezTo>
                <a:cubicBezTo>
                  <a:pt x="4946613" y="1837798"/>
                  <a:pt x="5025502" y="1414664"/>
                  <a:pt x="5005780" y="1140344"/>
                </a:cubicBezTo>
                <a:cubicBezTo>
                  <a:pt x="4986058" y="866024"/>
                  <a:pt x="4926292" y="716014"/>
                  <a:pt x="4801384" y="548673"/>
                </a:cubicBezTo>
                <a:cubicBezTo>
                  <a:pt x="4676476" y="381332"/>
                  <a:pt x="4475965" y="199349"/>
                  <a:pt x="4256330" y="136297"/>
                </a:cubicBezTo>
                <a:cubicBezTo>
                  <a:pt x="4036695" y="73245"/>
                  <a:pt x="3729805" y="193073"/>
                  <a:pt x="3483574" y="170362"/>
                </a:cubicBezTo>
                <a:cubicBezTo>
                  <a:pt x="3237343" y="147652"/>
                  <a:pt x="3068207" y="3022"/>
                  <a:pt x="2778946" y="34"/>
                </a:cubicBezTo>
                <a:cubicBezTo>
                  <a:pt x="2489685" y="-2954"/>
                  <a:pt x="2107789" y="195167"/>
                  <a:pt x="1748005" y="152435"/>
                </a:cubicBezTo>
                <a:lnTo>
                  <a:pt x="781611" y="66372"/>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7" name="กลุ่ม 46"/>
          <p:cNvGrpSpPr/>
          <p:nvPr userDrawn="1"/>
        </p:nvGrpSpPr>
        <p:grpSpPr>
          <a:xfrm>
            <a:off x="5622206" y="5584281"/>
            <a:ext cx="3015709" cy="600000"/>
            <a:chOff x="3289945" y="3405879"/>
            <a:chExt cx="2261782" cy="450000"/>
          </a:xfrm>
        </p:grpSpPr>
        <p:sp>
          <p:nvSpPr>
            <p:cNvPr id="48" name="วงรี 4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52" name="กลุ่ม 51"/>
          <p:cNvGrpSpPr/>
          <p:nvPr userDrawn="1"/>
        </p:nvGrpSpPr>
        <p:grpSpPr>
          <a:xfrm>
            <a:off x="10334358" y="222487"/>
            <a:ext cx="1630662" cy="1606723"/>
            <a:chOff x="7750769" y="166865"/>
            <a:chExt cx="1222996" cy="1205042"/>
          </a:xfrm>
        </p:grpSpPr>
        <p:pic>
          <p:nvPicPr>
            <p:cNvPr id="53" name="รูปภาพ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7008" y="166865"/>
              <a:ext cx="1006757" cy="1011668"/>
            </a:xfrm>
            <a:prstGeom prst="rect">
              <a:avLst/>
            </a:prstGeom>
            <a:effectLst>
              <a:outerShdw blurRad="50800" dist="38100" dir="2700000" algn="tl" rotWithShape="0">
                <a:schemeClr val="accent4">
                  <a:alpha val="40000"/>
                </a:schemeClr>
              </a:outerShdw>
            </a:effectLst>
          </p:spPr>
        </p:pic>
        <p:grpSp>
          <p:nvGrpSpPr>
            <p:cNvPr id="54" name="กลุ่ม 53"/>
            <p:cNvGrpSpPr/>
            <p:nvPr/>
          </p:nvGrpSpPr>
          <p:grpSpPr>
            <a:xfrm>
              <a:off x="7750769" y="186264"/>
              <a:ext cx="1118266" cy="1185643"/>
              <a:chOff x="7750769" y="186264"/>
              <a:chExt cx="1118266" cy="1185643"/>
            </a:xfrm>
          </p:grpSpPr>
          <p:grpSp>
            <p:nvGrpSpPr>
              <p:cNvPr id="55" name="กลุ่ม 54"/>
              <p:cNvGrpSpPr/>
              <p:nvPr/>
            </p:nvGrpSpPr>
            <p:grpSpPr>
              <a:xfrm rot="12247797">
                <a:off x="7750769" y="415320"/>
                <a:ext cx="1118266" cy="956587"/>
                <a:chOff x="1339259" y="1340629"/>
                <a:chExt cx="1118266" cy="956587"/>
              </a:xfrm>
            </p:grpSpPr>
            <p:sp>
              <p:nvSpPr>
                <p:cNvPr id="57" name="TextBox 56"/>
                <p:cNvSpPr txBox="1"/>
                <p:nvPr/>
              </p:nvSpPr>
              <p:spPr>
                <a:xfrm rot="1351072">
                  <a:off x="1358851" y="1340629"/>
                  <a:ext cx="317635" cy="500090"/>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58" name="TextBox 57"/>
                <p:cNvSpPr txBox="1"/>
                <p:nvPr/>
              </p:nvSpPr>
              <p:spPr>
                <a:xfrm rot="21389866">
                  <a:off x="2139890" y="1652030"/>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solidFill>
                    <a:effectLst/>
                    <a:uLnTx/>
                    <a:uFillTx/>
                    <a:latin typeface="Calibri" pitchFamily="34" charset="0"/>
                    <a:ea typeface="+mn-ea"/>
                    <a:cs typeface="FC Onigiri Outline"/>
                  </a:endParaRPr>
                </a:p>
              </p:txBody>
            </p:sp>
            <p:sp>
              <p:nvSpPr>
                <p:cNvPr id="59" name="สามเหลี่ยมหน้าจั่ว 5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สามเหลี่ยมหน้าจั่ว 59"/>
                <p:cNvSpPr/>
                <p:nvPr/>
              </p:nvSpPr>
              <p:spPr>
                <a:xfrm rot="1772264">
                  <a:off x="1339259" y="1908143"/>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1360912" y="1707257"/>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1405096" y="2242517"/>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56" name="TextBox 55"/>
              <p:cNvSpPr txBox="1"/>
              <p:nvPr/>
            </p:nvSpPr>
            <p:spPr>
              <a:xfrm rot="13598869">
                <a:off x="7992384" y="95037"/>
                <a:ext cx="317635" cy="500089"/>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pic>
        <p:nvPicPr>
          <p:cNvPr id="64" name="รูปภาพ 6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1962">
            <a:off x="-18891" y="189078"/>
            <a:ext cx="1509456" cy="1214273"/>
          </a:xfrm>
          <a:prstGeom prst="rect">
            <a:avLst/>
          </a:prstGeom>
          <a:effectLst>
            <a:outerShdw blurRad="50800" dist="38100" dir="2700000" algn="tl" rotWithShape="0">
              <a:schemeClr val="accent4">
                <a:alpha val="40000"/>
              </a:schemeClr>
            </a:outerShdw>
          </a:effectLst>
        </p:spPr>
      </p:pic>
      <p:grpSp>
        <p:nvGrpSpPr>
          <p:cNvPr id="65" name="กลุ่ม 64"/>
          <p:cNvGrpSpPr/>
          <p:nvPr userDrawn="1"/>
        </p:nvGrpSpPr>
        <p:grpSpPr>
          <a:xfrm rot="20670472">
            <a:off x="9938179" y="5443865"/>
            <a:ext cx="4005304" cy="2900781"/>
            <a:chOff x="7300650" y="4141461"/>
            <a:chExt cx="3003978" cy="2175586"/>
          </a:xfrm>
        </p:grpSpPr>
        <p:sp>
          <p:nvSpPr>
            <p:cNvPr id="66" name="เมฆ 65"/>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7" name="รูปภาพ 6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52209" y="4340549"/>
              <a:ext cx="380089" cy="404611"/>
            </a:xfrm>
            <a:prstGeom prst="rect">
              <a:avLst/>
            </a:prstGeom>
          </p:spPr>
        </p:pic>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3492" y="4734419"/>
              <a:ext cx="250890" cy="269338"/>
            </a:xfrm>
            <a:prstGeom prst="rect">
              <a:avLst/>
            </a:prstGeom>
          </p:spPr>
        </p:pic>
      </p:grpSp>
      <p:sp>
        <p:nvSpPr>
          <p:cNvPr id="2" name="ชื่อเรื่อง 1"/>
          <p:cNvSpPr>
            <a:spLocks noGrp="1"/>
          </p:cNvSpPr>
          <p:nvPr>
            <p:ph type="title"/>
          </p:nvPr>
        </p:nvSpPr>
        <p:spPr>
          <a:xfrm>
            <a:off x="609602" y="1620332"/>
            <a:ext cx="4460535" cy="1143000"/>
          </a:xfrm>
          <a:prstGeom prst="rect">
            <a:avLst/>
          </a:prstGeom>
        </p:spPr>
        <p:txBody>
          <a:body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883852" y="491235"/>
            <a:ext cx="6254485" cy="4525963"/>
          </a:xfrm>
          <a:prstGeom prst="rect">
            <a:avLst/>
          </a:prstGeom>
        </p:spPr>
        <p:txBody>
          <a:bodyPr/>
          <a:lstStyle>
            <a:lvl1pPr>
              <a:defRPr>
                <a:solidFill>
                  <a:schemeClr val="bg1"/>
                </a:solidFill>
              </a:defRPr>
            </a:lvl1pPr>
          </a:lstStyle>
          <a:p>
            <a:pPr lvl="0"/>
            <a:r>
              <a:rPr lang="th-TH" dirty="0"/>
              <a:t>คลิกเพื่อแก้ไขลักษณะของข้อความต้นแบบ</a:t>
            </a:r>
          </a:p>
          <a:p>
            <a:pPr lvl="1"/>
            <a:endParaRPr lang="th-TH" dirty="0"/>
          </a:p>
        </p:txBody>
      </p:sp>
      <p:pic>
        <p:nvPicPr>
          <p:cNvPr id="82" name="Picture 81">
            <a:extLst>
              <a:ext uri="{FF2B5EF4-FFF2-40B4-BE49-F238E27FC236}">
                <a16:creationId xmlns:a16="http://schemas.microsoft.com/office/drawing/2014/main" xmlns="" id="{A3A31073-3FCE-7DDC-738D-6478D01D6DF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11148627" y="220240"/>
            <a:ext cx="699500" cy="721739"/>
          </a:xfrm>
          <a:prstGeom prst="rect">
            <a:avLst/>
          </a:prstGeom>
        </p:spPr>
      </p:pic>
    </p:spTree>
    <p:extLst>
      <p:ext uri="{BB962C8B-B14F-4D97-AF65-F5344CB8AC3E}">
        <p14:creationId xmlns:p14="http://schemas.microsoft.com/office/powerpoint/2010/main" val="3658523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ข้อความ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a:t>คลิกเพื่อแก้ไขลักษณะของข้อความต้นแบบ</a:t>
            </a:r>
          </a:p>
        </p:txBody>
      </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44" name="กลุ่ม 43"/>
          <p:cNvGrpSpPr/>
          <p:nvPr userDrawn="1"/>
        </p:nvGrpSpPr>
        <p:grpSpPr>
          <a:xfrm>
            <a:off x="8592279" y="131175"/>
            <a:ext cx="3015709" cy="600000"/>
            <a:chOff x="3289945" y="3405879"/>
            <a:chExt cx="2261782" cy="450000"/>
          </a:xfrm>
        </p:grpSpPr>
        <p:sp>
          <p:nvSpPr>
            <p:cNvPr id="45" name="วงรี 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วงรี 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วงรี 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วงรี 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49" name="รูปภาพ 4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31381" y="1083865"/>
            <a:ext cx="552659" cy="593295"/>
          </a:xfrm>
          <a:prstGeom prst="rect">
            <a:avLst/>
          </a:prstGeom>
        </p:spPr>
      </p:pic>
      <p:pic>
        <p:nvPicPr>
          <p:cNvPr id="50" name="รูปภาพ 4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41034" y="2115124"/>
            <a:ext cx="755841" cy="804605"/>
          </a:xfrm>
          <a:prstGeom prst="rect">
            <a:avLst/>
          </a:prstGeom>
        </p:spPr>
      </p:pic>
      <p:pic>
        <p:nvPicPr>
          <p:cNvPr id="51" name="รูปภาพ 5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6109" y="3540737"/>
            <a:ext cx="552659" cy="593295"/>
          </a:xfrm>
          <a:prstGeom prst="rect">
            <a:avLst/>
          </a:prstGeom>
        </p:spPr>
      </p:pic>
      <p:grpSp>
        <p:nvGrpSpPr>
          <p:cNvPr id="52" name="กลุ่ม 51"/>
          <p:cNvGrpSpPr/>
          <p:nvPr userDrawn="1"/>
        </p:nvGrpSpPr>
        <p:grpSpPr>
          <a:xfrm>
            <a:off x="9734200" y="4698793"/>
            <a:ext cx="4005304" cy="3723936"/>
            <a:chOff x="7300650" y="3524095"/>
            <a:chExt cx="3003978" cy="2792952"/>
          </a:xfrm>
        </p:grpSpPr>
        <p:sp>
          <p:nvSpPr>
            <p:cNvPr id="53" name="เมฆ 52"/>
            <p:cNvSpPr/>
            <p:nvPr/>
          </p:nvSpPr>
          <p:spPr>
            <a:xfrm rot="20459731">
              <a:off x="7300650" y="4141461"/>
              <a:ext cx="3003978" cy="2175586"/>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4" name="รูปภาพ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744888">
              <a:off x="7431239" y="3520583"/>
              <a:ext cx="1439928" cy="1446951"/>
            </a:xfrm>
            <a:prstGeom prst="rect">
              <a:avLst/>
            </a:prstGeom>
            <a:effectLst>
              <a:outerShdw blurRad="50800" dist="38100" dir="2700000" algn="tl" rotWithShape="0">
                <a:schemeClr val="accent4">
                  <a:alpha val="40000"/>
                </a:schemeClr>
              </a:outerShdw>
            </a:effectLst>
          </p:spPr>
        </p:pic>
        <p:pic>
          <p:nvPicPr>
            <p:cNvPr id="55" name="รูปภาพ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1428" y="4240925"/>
              <a:ext cx="380089" cy="404611"/>
            </a:xfrm>
            <a:prstGeom prst="rect">
              <a:avLst/>
            </a:prstGeom>
          </p:spPr>
        </p:pic>
        <p:pic>
          <p:nvPicPr>
            <p:cNvPr id="56" name="รูปภาพ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310" y="4812594"/>
              <a:ext cx="250890" cy="269338"/>
            </a:xfrm>
            <a:prstGeom prst="rect">
              <a:avLst/>
            </a:prstGeom>
          </p:spPr>
        </p:pic>
      </p:grpSp>
      <p:grpSp>
        <p:nvGrpSpPr>
          <p:cNvPr id="57" name="กลุ่ม 56"/>
          <p:cNvGrpSpPr/>
          <p:nvPr userDrawn="1"/>
        </p:nvGrpSpPr>
        <p:grpSpPr>
          <a:xfrm>
            <a:off x="-1667293" y="-1319217"/>
            <a:ext cx="4005304" cy="3234361"/>
            <a:chOff x="-1250470" y="-989413"/>
            <a:chExt cx="3003978" cy="2425771"/>
          </a:xfrm>
        </p:grpSpPr>
        <p:sp>
          <p:nvSpPr>
            <p:cNvPr id="58" name="เมฆ 57"/>
            <p:cNvSpPr/>
            <p:nvPr/>
          </p:nvSpPr>
          <p:spPr>
            <a:xfrm rot="20459731">
              <a:off x="-1250470" y="-98941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59" name="รูปภาพ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595" y="478258"/>
              <a:ext cx="1094972" cy="958100"/>
            </a:xfrm>
            <a:prstGeom prst="rect">
              <a:avLst/>
            </a:prstGeom>
            <a:effectLst>
              <a:outerShdw blurRad="50800" dist="38100" dir="2700000" algn="tl" rotWithShape="0">
                <a:schemeClr val="accent4">
                  <a:alpha val="40000"/>
                </a:schemeClr>
              </a:outerShdw>
            </a:effectLst>
          </p:spPr>
        </p:pic>
        <p:pic>
          <p:nvPicPr>
            <p:cNvPr id="60" name="รูปภาพ 5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88" y="98381"/>
              <a:ext cx="359219" cy="385632"/>
            </a:xfrm>
            <a:prstGeom prst="rect">
              <a:avLst/>
            </a:prstGeom>
          </p:spPr>
        </p:pic>
      </p:grpSp>
      <p:pic>
        <p:nvPicPr>
          <p:cNvPr id="61" name="รูปภาพ 60"/>
          <p:cNvPicPr>
            <a:picLocks noChangeAspect="1"/>
          </p:cNvPicPr>
          <p:nvPr userDrawn="1"/>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9559313">
            <a:off x="10770040" y="3866963"/>
            <a:ext cx="415845" cy="462168"/>
          </a:xfrm>
          <a:prstGeom prst="rect">
            <a:avLst/>
          </a:prstGeom>
        </p:spPr>
      </p:pic>
      <p:sp>
        <p:nvSpPr>
          <p:cNvPr id="62" name="เมฆ 61"/>
          <p:cNvSpPr/>
          <p:nvPr userDrawn="1"/>
        </p:nvSpPr>
        <p:spPr>
          <a:xfrm rot="2681053">
            <a:off x="-1842172" y="574944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3" name="รูปภาพ 6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8769" y="5248112"/>
            <a:ext cx="755841" cy="804605"/>
          </a:xfrm>
          <a:prstGeom prst="rect">
            <a:avLst/>
          </a:prstGeom>
        </p:spPr>
      </p:pic>
      <p:sp>
        <p:nvSpPr>
          <p:cNvPr id="2" name="ชื่อเรื่อง 1"/>
          <p:cNvSpPr>
            <a:spLocks noGrp="1"/>
          </p:cNvSpPr>
          <p:nvPr>
            <p:ph type="title"/>
          </p:nvPr>
        </p:nvSpPr>
        <p:spPr>
          <a:xfrm>
            <a:off x="1045200" y="615900"/>
            <a:ext cx="10363200" cy="1362075"/>
          </a:xfrm>
          <a:prstGeom prst="rect">
            <a:avLst/>
          </a:prstGeom>
        </p:spPr>
        <p:txBody>
          <a:bodyPr anchor="t"/>
          <a:lstStyle>
            <a:lvl1pPr algn="ctr">
              <a:defRPr sz="5333" b="1" cap="all"/>
            </a:lvl1pPr>
          </a:lstStyle>
          <a:p>
            <a:r>
              <a:rPr lang="th-TH"/>
              <a:t>คลิกเพื่อแก้ไขลักษณะชื่อเรื่องต้นแบบ</a:t>
            </a:r>
          </a:p>
        </p:txBody>
      </p:sp>
      <p:pic>
        <p:nvPicPr>
          <p:cNvPr id="64" name="รูปภาพ 6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19789920">
            <a:off x="1565833" y="1388696"/>
            <a:ext cx="640737" cy="719317"/>
          </a:xfrm>
          <a:prstGeom prst="rect">
            <a:avLst/>
          </a:prstGeom>
        </p:spPr>
      </p:pic>
    </p:spTree>
    <p:extLst>
      <p:ext uri="{BB962C8B-B14F-4D97-AF65-F5344CB8AC3E}">
        <p14:creationId xmlns:p14="http://schemas.microsoft.com/office/powerpoint/2010/main" val="3819478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13875333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1_ส่วนหัวของส่วน">
    <p:spTree>
      <p:nvGrpSpPr>
        <p:cNvPr id="1" name=""/>
        <p:cNvGrpSpPr/>
        <p:nvPr/>
      </p:nvGrpSpPr>
      <p:grpSpPr>
        <a:xfrm>
          <a:off x="0" y="0"/>
          <a:ext cx="0" cy="0"/>
          <a:chOff x="0" y="0"/>
          <a:chExt cx="0" cy="0"/>
        </a:xfrm>
      </p:grpSpPr>
      <p:sp>
        <p:nvSpPr>
          <p:cNvPr id="7" name="สี่เหลี่ยมผืนผ้า 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335361" y="356660"/>
            <a:ext cx="11425271" cy="6124221"/>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4" name="ตัวแทนวันที่ 3"/>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5" name="ตัวแทนท้ายกระดาษ 4"/>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6" name="ตัวแทนหมายเลขภาพนิ่ง 5"/>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78" name="เมฆ 77"/>
          <p:cNvSpPr/>
          <p:nvPr userDrawn="1"/>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grpSp>
        <p:nvGrpSpPr>
          <p:cNvPr id="80" name="กลุ่ม 79"/>
          <p:cNvGrpSpPr/>
          <p:nvPr userDrawn="1"/>
        </p:nvGrpSpPr>
        <p:grpSpPr>
          <a:xfrm>
            <a:off x="469219" y="184343"/>
            <a:ext cx="3015709" cy="600000"/>
            <a:chOff x="3289945" y="3405879"/>
            <a:chExt cx="2261782" cy="450000"/>
          </a:xfrm>
        </p:grpSpPr>
        <p:sp>
          <p:nvSpPr>
            <p:cNvPr id="81" name="วงรี 8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88" name="รูปภาพ 8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89" name="รูปภาพ 8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6109" y="4752523"/>
            <a:ext cx="552659" cy="593295"/>
          </a:xfrm>
          <a:prstGeom prst="rect">
            <a:avLst/>
          </a:prstGeom>
        </p:spPr>
      </p:pic>
      <p:pic>
        <p:nvPicPr>
          <p:cNvPr id="90" name="รูปภาพ 8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51037" y="5707135"/>
            <a:ext cx="755841" cy="804605"/>
          </a:xfrm>
          <a:prstGeom prst="rect">
            <a:avLst/>
          </a:prstGeom>
        </p:spPr>
      </p:pic>
      <p:pic>
        <p:nvPicPr>
          <p:cNvPr id="91" name="รูปภาพ 9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grpSp>
        <p:nvGrpSpPr>
          <p:cNvPr id="92" name="กลุ่ม 91"/>
          <p:cNvGrpSpPr/>
          <p:nvPr userDrawn="1"/>
        </p:nvGrpSpPr>
        <p:grpSpPr>
          <a:xfrm>
            <a:off x="-1667293" y="5497559"/>
            <a:ext cx="4005304" cy="2900781"/>
            <a:chOff x="-1250470" y="4123168"/>
            <a:chExt cx="3003978" cy="2175586"/>
          </a:xfrm>
        </p:grpSpPr>
        <p:sp>
          <p:nvSpPr>
            <p:cNvPr id="93" name="เมฆ 92"/>
            <p:cNvSpPr/>
            <p:nvPr/>
          </p:nvSpPr>
          <p:spPr>
            <a:xfrm rot="1140269" flipH="1">
              <a:off x="-1250470" y="412316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4" name="รูปภาพ 9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06021" y="4464717"/>
              <a:ext cx="325391" cy="361638"/>
            </a:xfrm>
            <a:prstGeom prst="rect">
              <a:avLst/>
            </a:prstGeom>
          </p:spPr>
        </p:pic>
      </p:grpSp>
      <p:grpSp>
        <p:nvGrpSpPr>
          <p:cNvPr id="95" name="กลุ่ม 94"/>
          <p:cNvGrpSpPr/>
          <p:nvPr userDrawn="1"/>
        </p:nvGrpSpPr>
        <p:grpSpPr>
          <a:xfrm>
            <a:off x="10455132" y="5049698"/>
            <a:ext cx="1801791" cy="1782540"/>
            <a:chOff x="7841345" y="3787273"/>
            <a:chExt cx="1351342" cy="1336905"/>
          </a:xfrm>
        </p:grpSpPr>
        <p:pic>
          <p:nvPicPr>
            <p:cNvPr id="96" name="รูปภาพ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7981354" y="3941793"/>
              <a:ext cx="1171456" cy="1177170"/>
            </a:xfrm>
            <a:prstGeom prst="rect">
              <a:avLst/>
            </a:prstGeom>
            <a:effectLst>
              <a:outerShdw blurRad="50800" dist="38100" dir="2700000" algn="tl" rotWithShape="0">
                <a:schemeClr val="accent4">
                  <a:alpha val="40000"/>
                </a:schemeClr>
              </a:outerShdw>
            </a:effectLst>
          </p:spPr>
        </p:pic>
        <p:grpSp>
          <p:nvGrpSpPr>
            <p:cNvPr id="97" name="กลุ่ม 96"/>
            <p:cNvGrpSpPr/>
            <p:nvPr/>
          </p:nvGrpSpPr>
          <p:grpSpPr>
            <a:xfrm rot="6017212">
              <a:off x="7848563" y="3780055"/>
              <a:ext cx="1336905" cy="1351342"/>
              <a:chOff x="7839440" y="208626"/>
              <a:chExt cx="1086240" cy="1161070"/>
            </a:xfrm>
          </p:grpSpPr>
          <p:grpSp>
            <p:nvGrpSpPr>
              <p:cNvPr id="98" name="กลุ่ม 97"/>
              <p:cNvGrpSpPr/>
              <p:nvPr/>
            </p:nvGrpSpPr>
            <p:grpSpPr>
              <a:xfrm rot="12247797">
                <a:off x="7839440" y="492807"/>
                <a:ext cx="1086240" cy="876889"/>
                <a:chOff x="1273574" y="1375834"/>
                <a:chExt cx="1086240" cy="876889"/>
              </a:xfrm>
            </p:grpSpPr>
            <p:sp>
              <p:nvSpPr>
                <p:cNvPr id="100" name="TextBox 99"/>
                <p:cNvSpPr txBox="1"/>
                <p:nvPr/>
              </p:nvSpPr>
              <p:spPr>
                <a:xfrm rot="1351072">
                  <a:off x="1388629"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01" name="TextBox 100"/>
                <p:cNvSpPr txBox="1"/>
                <p:nvPr/>
              </p:nvSpPr>
              <p:spPr>
                <a:xfrm rot="21389866">
                  <a:off x="2073888"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02" name="สามเหลี่ยมหน้าจั่ว 101"/>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สามเหลี่ยมหน้าจั่ว 102"/>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วงรี 103"/>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5" name="วงรี 104"/>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6" name="วงรี 105"/>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9" name="TextBox 98"/>
              <p:cNvSpPr txBox="1"/>
              <p:nvPr/>
            </p:nvSpPr>
            <p:spPr>
              <a:xfrm rot="13598869">
                <a:off x="8014746"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8064A2">
                      <a:lumMod val="60000"/>
                      <a:lumOff val="40000"/>
                    </a:srgbClr>
                  </a:solidFill>
                  <a:effectLst/>
                  <a:uLnTx/>
                  <a:uFillTx/>
                  <a:latin typeface="Calibri" pitchFamily="34" charset="0"/>
                  <a:ea typeface="+mn-ea"/>
                  <a:cs typeface="FC Onigiri Outline"/>
                </a:endParaRPr>
              </a:p>
            </p:txBody>
          </p:sp>
        </p:grpSp>
      </p:grpSp>
      <p:sp>
        <p:nvSpPr>
          <p:cNvPr id="2" name="ชื่อเรื่อง 1"/>
          <p:cNvSpPr>
            <a:spLocks noGrp="1"/>
          </p:cNvSpPr>
          <p:nvPr>
            <p:ph type="title"/>
          </p:nvPr>
        </p:nvSpPr>
        <p:spPr>
          <a:xfrm>
            <a:off x="945533" y="731740"/>
            <a:ext cx="10363200" cy="1362075"/>
          </a:xfrm>
          <a:prstGeom prst="rect">
            <a:avLst/>
          </a:prstGeom>
        </p:spPr>
        <p:txBody>
          <a:bodyPr anchor="t"/>
          <a:lstStyle>
            <a:lvl1pPr algn="ctr">
              <a:defRPr sz="5333" b="1" cap="all">
                <a:solidFill>
                  <a:srgbClr val="FFD757"/>
                </a:solidFill>
              </a:defRPr>
            </a:lvl1pPr>
          </a:lstStyle>
          <a:p>
            <a:r>
              <a:rPr lang="th-TH" dirty="0"/>
              <a:t>คลิกเพื่อแก้ไขลักษณะชื่อเรื่องต้นแบบ</a:t>
            </a:r>
          </a:p>
        </p:txBody>
      </p:sp>
      <p:sp>
        <p:nvSpPr>
          <p:cNvPr id="3" name="ตัวแทนข้อความ 2"/>
          <p:cNvSpPr>
            <a:spLocks noGrp="1"/>
          </p:cNvSpPr>
          <p:nvPr>
            <p:ph type="body" idx="1"/>
          </p:nvPr>
        </p:nvSpPr>
        <p:spPr>
          <a:xfrm>
            <a:off x="1967542" y="2906713"/>
            <a:ext cx="8360591" cy="1500187"/>
          </a:xfrm>
          <a:prstGeom prst="rect">
            <a:avLst/>
          </a:prstGeom>
        </p:spPr>
        <p:txBody>
          <a:bodyPr anchor="b"/>
          <a:lstStyle>
            <a:lvl1pPr marL="0" indent="0">
              <a:buNone/>
              <a:defRPr sz="2667">
                <a:solidFill>
                  <a:schemeClr val="tx1">
                    <a:tint val="75000"/>
                  </a:schemeClr>
                </a:solidFill>
                <a:latin typeface="can_NongAor" pitchFamily="2" charset="0"/>
                <a:cs typeface="can_NongAor" pitchFamily="2"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th-TH" dirty="0"/>
              <a:t>คลิกเพื่อแก้ไขลักษณะของข้อความต้นแบบ</a:t>
            </a:r>
          </a:p>
        </p:txBody>
      </p:sp>
      <p:pic>
        <p:nvPicPr>
          <p:cNvPr id="107" name="รูปภาพ 10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spTree>
    <p:extLst>
      <p:ext uri="{BB962C8B-B14F-4D97-AF65-F5344CB8AC3E}">
        <p14:creationId xmlns:p14="http://schemas.microsoft.com/office/powerpoint/2010/main" val="6633249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45" name="กลุ่ม 44"/>
          <p:cNvGrpSpPr/>
          <p:nvPr userDrawn="1"/>
        </p:nvGrpSpPr>
        <p:grpSpPr>
          <a:xfrm>
            <a:off x="1295468" y="860649"/>
            <a:ext cx="9957331" cy="4997409"/>
            <a:chOff x="971600" y="645485"/>
            <a:chExt cx="7467998" cy="3748057"/>
          </a:xfrm>
        </p:grpSpPr>
        <p:sp>
          <p:nvSpPr>
            <p:cNvPr id="46" name="บวก 4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3"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8" name="เมฆ 57"/>
          <p:cNvSpPr/>
          <p:nvPr userDrawn="1"/>
        </p:nvSpPr>
        <p:spPr>
          <a:xfrm rot="20459731">
            <a:off x="-1667293" y="-1319217"/>
            <a:ext cx="4005304" cy="2900781"/>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9" name="กลุ่ม 58"/>
          <p:cNvGrpSpPr/>
          <p:nvPr userDrawn="1"/>
        </p:nvGrpSpPr>
        <p:grpSpPr>
          <a:xfrm>
            <a:off x="8701375" y="6180880"/>
            <a:ext cx="3015709" cy="600000"/>
            <a:chOff x="3289945" y="3405879"/>
            <a:chExt cx="2261782" cy="450000"/>
          </a:xfrm>
        </p:grpSpPr>
        <p:sp>
          <p:nvSpPr>
            <p:cNvPr id="60" name="วงรี 5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4" name="กลุ่ม 63"/>
          <p:cNvGrpSpPr/>
          <p:nvPr userDrawn="1"/>
        </p:nvGrpSpPr>
        <p:grpSpPr>
          <a:xfrm>
            <a:off x="9859752" y="-1319217"/>
            <a:ext cx="4005304" cy="3066631"/>
            <a:chOff x="7394814" y="-989414"/>
            <a:chExt cx="3003978" cy="2299973"/>
          </a:xfrm>
        </p:grpSpPr>
        <p:sp>
          <p:nvSpPr>
            <p:cNvPr id="65" name="เมฆ 64"/>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dir="2700000" algn="tl" rotWithShape="0">
                <a:schemeClr val="accent4">
                  <a:alpha val="40000"/>
                </a:schemeClr>
              </a:outerShdw>
            </a:effectLst>
          </p:spPr>
        </p:pic>
        <p:pic>
          <p:nvPicPr>
            <p:cNvPr id="67" name="รูปภาพ 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grpSp>
      <p:pic>
        <p:nvPicPr>
          <p:cNvPr id="68" name="รูปภาพ 6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102" y="356143"/>
            <a:ext cx="1638703" cy="1433864"/>
          </a:xfrm>
          <a:prstGeom prst="rect">
            <a:avLst/>
          </a:prstGeom>
          <a:effectLst>
            <a:outerShdw blurRad="50800" dist="38100" dir="2700000" algn="tl" rotWithShape="0">
              <a:schemeClr val="accent4">
                <a:alpha val="40000"/>
              </a:schemeClr>
            </a:outerShdw>
          </a:effectLst>
        </p:spPr>
      </p:pic>
      <p:grpSp>
        <p:nvGrpSpPr>
          <p:cNvPr id="69" name="กลุ่ม 68"/>
          <p:cNvGrpSpPr/>
          <p:nvPr userDrawn="1"/>
        </p:nvGrpSpPr>
        <p:grpSpPr>
          <a:xfrm rot="15225443">
            <a:off x="-1834552" y="5276199"/>
            <a:ext cx="4005304" cy="2900781"/>
            <a:chOff x="-1201710" y="3007086"/>
            <a:chExt cx="3003978" cy="2175586"/>
          </a:xfrm>
          <a:effectLst>
            <a:outerShdw blurRad="50800" dist="38100" dir="2700000" algn="tl" rotWithShape="0">
              <a:schemeClr val="accent4">
                <a:alpha val="40000"/>
              </a:schemeClr>
            </a:outerShdw>
          </a:effectLst>
        </p:grpSpPr>
        <p:sp>
          <p:nvSpPr>
            <p:cNvPr id="70" name="เมฆ 69"/>
            <p:cNvSpPr/>
            <p:nvPr/>
          </p:nvSpPr>
          <p:spPr>
            <a:xfrm rot="20459731">
              <a:off x="-1201710" y="3007086"/>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835" y="4637363"/>
              <a:ext cx="250890" cy="269338"/>
            </a:xfrm>
            <a:prstGeom prst="rect">
              <a:avLst/>
            </a:prstGeom>
          </p:spPr>
        </p:pic>
        <p:pic>
          <p:nvPicPr>
            <p:cNvPr id="72" name="รูปภาพ 71"/>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95654" y="4158821"/>
              <a:ext cx="325391" cy="361638"/>
            </a:xfrm>
            <a:prstGeom prst="rect">
              <a:avLst/>
            </a:prstGeom>
          </p:spPr>
        </p:pic>
      </p:grpSp>
      <p:sp>
        <p:nvSpPr>
          <p:cNvPr id="2" name="ชื่อเรื่อง 1"/>
          <p:cNvSpPr>
            <a:spLocks noGrp="1"/>
          </p:cNvSpPr>
          <p:nvPr>
            <p:ph type="title"/>
          </p:nvPr>
        </p:nvSpPr>
        <p:spPr>
          <a:xfrm>
            <a:off x="609600" y="93272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Tree>
    <p:extLst>
      <p:ext uri="{BB962C8B-B14F-4D97-AF65-F5344CB8AC3E}">
        <p14:creationId xmlns:p14="http://schemas.microsoft.com/office/powerpoint/2010/main" val="5204359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grpSp>
        <p:nvGrpSpPr>
          <p:cNvPr id="43" name="กลุ่ม 42"/>
          <p:cNvGrpSpPr/>
          <p:nvPr userDrawn="1"/>
        </p:nvGrpSpPr>
        <p:grpSpPr>
          <a:xfrm>
            <a:off x="335361" y="356660"/>
            <a:ext cx="11425271" cy="6124221"/>
            <a:chOff x="251519" y="267494"/>
            <a:chExt cx="8568953" cy="4593166"/>
          </a:xfrm>
        </p:grpSpPr>
        <p:sp>
          <p:nvSpPr>
            <p:cNvPr id="6" name="สี่เหลี่ยมผืนผ้า 5"/>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251519" y="267494"/>
              <a:ext cx="8568953" cy="4593166"/>
              <a:chOff x="-29030" y="17128"/>
              <a:chExt cx="9151241" cy="5109244"/>
            </a:xfrm>
          </p:grpSpPr>
          <p:grpSp>
            <p:nvGrpSpPr>
              <p:cNvPr id="8" name="กลุ่ม 7"/>
              <p:cNvGrpSpPr/>
              <p:nvPr/>
            </p:nvGrpSpPr>
            <p:grpSpPr>
              <a:xfrm>
                <a:off x="187436" y="17128"/>
                <a:ext cx="8652652" cy="5109244"/>
                <a:chOff x="187436" y="17128"/>
                <a:chExt cx="8652652" cy="5109244"/>
              </a:xfrm>
            </p:grpSpPr>
            <p:cxnSp>
              <p:nvCxnSpPr>
                <p:cNvPr id="22"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 name="กลุ่ม 8"/>
              <p:cNvGrpSpPr/>
              <p:nvPr/>
            </p:nvGrpSpPr>
            <p:grpSpPr>
              <a:xfrm>
                <a:off x="-29030" y="263553"/>
                <a:ext cx="9151241" cy="4703748"/>
                <a:chOff x="-29030" y="263553"/>
                <a:chExt cx="9151241" cy="4703748"/>
              </a:xfrm>
            </p:grpSpPr>
            <p:cxnSp>
              <p:nvCxnSpPr>
                <p:cNvPr id="10"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391992"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4" name="กลุ่ม 73"/>
          <p:cNvGrpSpPr/>
          <p:nvPr userDrawn="1"/>
        </p:nvGrpSpPr>
        <p:grpSpPr>
          <a:xfrm flipV="1">
            <a:off x="-244895" y="-2331640"/>
            <a:ext cx="13038619" cy="3012999"/>
            <a:chOff x="-405164" y="4638485"/>
            <a:chExt cx="9778964" cy="2259749"/>
          </a:xfrm>
          <a:effectLst>
            <a:outerShdw blurRad="50800" dist="38100" dir="2700000" algn="tl" rotWithShape="0">
              <a:schemeClr val="accent4">
                <a:alpha val="40000"/>
              </a:schemeClr>
            </a:outerShdw>
          </a:effectLst>
        </p:grpSpPr>
        <p:sp>
          <p:nvSpPr>
            <p:cNvPr id="75" name="เมฆ 74"/>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433864" flipV="1">
              <a:off x="1961800" y="4732356"/>
              <a:ext cx="310808" cy="499996"/>
            </a:xfrm>
            <a:prstGeom prst="rect">
              <a:avLst/>
            </a:prstGeom>
          </p:spPr>
        </p:pic>
        <p:sp>
          <p:nvSpPr>
            <p:cNvPr id="77" name="เมฆ 7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flipH="1" flipV="1">
              <a:off x="6548384" y="4682270"/>
              <a:ext cx="379045" cy="523443"/>
            </a:xfrm>
            <a:prstGeom prst="rect">
              <a:avLst/>
            </a:prstGeom>
          </p:spPr>
        </p:pic>
        <p:sp>
          <p:nvSpPr>
            <p:cNvPr id="79" name="เมฆ 7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4285" flipH="1" flipV="1">
              <a:off x="4212852" y="4688399"/>
              <a:ext cx="327561" cy="381162"/>
            </a:xfrm>
            <a:prstGeom prst="rect">
              <a:avLst/>
            </a:prstGeom>
          </p:spPr>
        </p:pic>
        <p:sp>
          <p:nvSpPr>
            <p:cNvPr id="81" name="เมฆ 80"/>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2" name="รูปภาพ 8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83" name="รูปภาพ 8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84" name="รูปภาพ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5" name="รูปภาพ 84"/>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6" name="รูปภาพ 8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pic>
        <p:nvPicPr>
          <p:cNvPr id="87" name="รูปภาพ 86"/>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10524372" flipH="1">
            <a:off x="-388979" y="-327259"/>
            <a:ext cx="1561941" cy="1569560"/>
          </a:xfrm>
          <a:prstGeom prst="rect">
            <a:avLst/>
          </a:prstGeom>
          <a:effectLst>
            <a:outerShdw blurRad="50800" dist="38100" dir="2700000" algn="tl" rotWithShape="0">
              <a:schemeClr val="accent4">
                <a:alpha val="40000"/>
              </a:schemeClr>
            </a:outerShdw>
          </a:effectLst>
        </p:spPr>
      </p:pic>
      <p:pic>
        <p:nvPicPr>
          <p:cNvPr id="88" name="รูปภาพ 8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438900" y="5822424"/>
            <a:ext cx="1718201" cy="1062960"/>
          </a:xfrm>
          <a:prstGeom prst="rect">
            <a:avLst/>
          </a:prstGeom>
          <a:effectLst>
            <a:outerShdw blurRad="50800" dist="25400" dir="10800000" algn="r" rotWithShape="0">
              <a:schemeClr val="accent4">
                <a:alpha val="40000"/>
              </a:schemeClr>
            </a:outerShdw>
          </a:effectLst>
        </p:spPr>
      </p:pic>
      <p:sp>
        <p:nvSpPr>
          <p:cNvPr id="2" name="ชื่อเรื่อง 1"/>
          <p:cNvSpPr>
            <a:spLocks noGrp="1"/>
          </p:cNvSpPr>
          <p:nvPr>
            <p:ph type="title"/>
          </p:nvPr>
        </p:nvSpPr>
        <p:spPr>
          <a:xfrm>
            <a:off x="589343" y="510784"/>
            <a:ext cx="10972800" cy="1143000"/>
          </a:xfrm>
          <a:prstGeom prst="rect">
            <a:avLst/>
          </a:prstGeom>
        </p:spPr>
        <p:txBody>
          <a:bodyPr/>
          <a:lstStyle/>
          <a:p>
            <a:r>
              <a:rPr lang="th-TH"/>
              <a:t>คลิกเพื่อแก้ไขลักษณะชื่อเรื่องต้นแบบ</a:t>
            </a:r>
          </a:p>
        </p:txBody>
      </p:sp>
      <p:grpSp>
        <p:nvGrpSpPr>
          <p:cNvPr id="44" name="กลุ่ม 43"/>
          <p:cNvGrpSpPr/>
          <p:nvPr userDrawn="1"/>
        </p:nvGrpSpPr>
        <p:grpSpPr>
          <a:xfrm>
            <a:off x="431372" y="1360557"/>
            <a:ext cx="11213005" cy="4826528"/>
            <a:chOff x="323528" y="1020418"/>
            <a:chExt cx="8409754" cy="3619896"/>
          </a:xfrm>
        </p:grpSpPr>
        <p:sp>
          <p:nvSpPr>
            <p:cNvPr id="45" name="บวก 44"/>
            <p:cNvSpPr/>
            <p:nvPr userDrawn="1"/>
          </p:nvSpPr>
          <p:spPr>
            <a:xfrm rot="20706355">
              <a:off x="2718318" y="102041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6608153" y="323636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4439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31807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53231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4443146"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25282" y="266459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323528" y="132602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89" name="บวก 88"/>
          <p:cNvSpPr/>
          <p:nvPr userDrawn="1"/>
        </p:nvSpPr>
        <p:spPr>
          <a:xfrm rot="4506355">
            <a:off x="3146243" y="3355054"/>
            <a:ext cx="215029" cy="220305"/>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Tree>
    <p:extLst>
      <p:ext uri="{BB962C8B-B14F-4D97-AF65-F5344CB8AC3E}">
        <p14:creationId xmlns:p14="http://schemas.microsoft.com/office/powerpoint/2010/main" val="33911502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ว่างเปล่า">
    <p:spTree>
      <p:nvGrpSpPr>
        <p:cNvPr id="1" name=""/>
        <p:cNvGrpSpPr/>
        <p:nvPr/>
      </p:nvGrpSpPr>
      <p:grpSpPr>
        <a:xfrm>
          <a:off x="0" y="0"/>
          <a:ext cx="0" cy="0"/>
          <a:chOff x="0" y="0"/>
          <a:chExt cx="0" cy="0"/>
        </a:xfrm>
      </p:grpSpPr>
      <p:grpSp>
        <p:nvGrpSpPr>
          <p:cNvPr id="92" name="กลุ่ม 91"/>
          <p:cNvGrpSpPr/>
          <p:nvPr userDrawn="1"/>
        </p:nvGrpSpPr>
        <p:grpSpPr>
          <a:xfrm>
            <a:off x="335361" y="356660"/>
            <a:ext cx="11425271" cy="6124221"/>
            <a:chOff x="251519" y="267494"/>
            <a:chExt cx="8568953" cy="4593166"/>
          </a:xfrm>
        </p:grpSpPr>
        <p:sp>
          <p:nvSpPr>
            <p:cNvPr id="93" name="สี่เหลี่ยมผืนผ้า 92"/>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4" name="กลุ่ม 93"/>
            <p:cNvGrpSpPr/>
            <p:nvPr userDrawn="1"/>
          </p:nvGrpSpPr>
          <p:grpSpPr>
            <a:xfrm>
              <a:off x="251519" y="267494"/>
              <a:ext cx="8568953" cy="4593166"/>
              <a:chOff x="-29030" y="17128"/>
              <a:chExt cx="9151241" cy="5109244"/>
            </a:xfrm>
          </p:grpSpPr>
          <p:grpSp>
            <p:nvGrpSpPr>
              <p:cNvPr id="95" name="กลุ่ม 94"/>
              <p:cNvGrpSpPr/>
              <p:nvPr/>
            </p:nvGrpSpPr>
            <p:grpSpPr>
              <a:xfrm>
                <a:off x="187436" y="17128"/>
                <a:ext cx="8652652" cy="5109244"/>
                <a:chOff x="187436" y="17128"/>
                <a:chExt cx="8652652" cy="5109244"/>
              </a:xfrm>
            </p:grpSpPr>
            <p:cxnSp>
              <p:nvCxnSpPr>
                <p:cNvPr id="109"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1"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2"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5"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7"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8"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1"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2"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4"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6"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7"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9"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96" name="กลุ่ม 95"/>
              <p:cNvGrpSpPr/>
              <p:nvPr/>
            </p:nvGrpSpPr>
            <p:grpSpPr>
              <a:xfrm>
                <a:off x="-29030" y="263553"/>
                <a:ext cx="9151241" cy="4703748"/>
                <a:chOff x="-29030" y="263553"/>
                <a:chExt cx="9151241" cy="4703748"/>
              </a:xfrm>
            </p:grpSpPr>
            <p:cxnSp>
              <p:nvCxnSpPr>
                <p:cNvPr id="97"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8"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9"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0"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2"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3"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4"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5"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8"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ตัวแทนวันที่ 1"/>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3" name="ตัวแทนท้ายกระดาษ 2"/>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4" name="ตัวแทนหมายเลขภาพนิ่ง 3"/>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130" name="กลุ่ม 129"/>
          <p:cNvGrpSpPr/>
          <p:nvPr userDrawn="1"/>
        </p:nvGrpSpPr>
        <p:grpSpPr>
          <a:xfrm>
            <a:off x="1295468" y="860649"/>
            <a:ext cx="9957331" cy="4997409"/>
            <a:chOff x="971600" y="645485"/>
            <a:chExt cx="7467998" cy="3748057"/>
          </a:xfrm>
        </p:grpSpPr>
        <p:sp>
          <p:nvSpPr>
            <p:cNvPr id="80" name="บวก 79"/>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บวก 80"/>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บวก 81"/>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บวก 82"/>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6" name="วงรี 85"/>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7" name="สามเหลี่ยมหน้าจั่ว 86"/>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สามเหลี่ยมหน้าจั่ว 87"/>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สามเหลี่ยมหน้าจั่ว 88"/>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สามเหลี่ยมหน้าจั่ว 89"/>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4" name="กลุ่ม 143"/>
          <p:cNvGrpSpPr/>
          <p:nvPr userDrawn="1"/>
        </p:nvGrpSpPr>
        <p:grpSpPr>
          <a:xfrm>
            <a:off x="8618771" y="68627"/>
            <a:ext cx="3015709" cy="600000"/>
            <a:chOff x="3289945" y="3405879"/>
            <a:chExt cx="2261782" cy="450000"/>
          </a:xfrm>
        </p:grpSpPr>
        <p:sp>
          <p:nvSpPr>
            <p:cNvPr id="145" name="วงรี 144"/>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6" name="วงรี 145"/>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7" name="วงรี 146"/>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8" name="วงรี 147"/>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49" name="กลุ่ม 148"/>
          <p:cNvGrpSpPr/>
          <p:nvPr userDrawn="1"/>
        </p:nvGrpSpPr>
        <p:grpSpPr>
          <a:xfrm>
            <a:off x="9608752" y="4039911"/>
            <a:ext cx="4005304" cy="4633580"/>
            <a:chOff x="7206564" y="3029932"/>
            <a:chExt cx="3003978" cy="3475185"/>
          </a:xfrm>
        </p:grpSpPr>
        <p:pic>
          <p:nvPicPr>
            <p:cNvPr id="150" name="รูปภาพ 1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6751" y="3029932"/>
              <a:ext cx="1627664" cy="1846073"/>
            </a:xfrm>
            <a:prstGeom prst="rect">
              <a:avLst/>
            </a:prstGeom>
            <a:effectLst>
              <a:outerShdw blurRad="50800" dist="38100" dir="2700000" algn="tl" rotWithShape="0">
                <a:schemeClr val="accent4">
                  <a:alpha val="40000"/>
                </a:schemeClr>
              </a:outerShdw>
            </a:effectLst>
          </p:spPr>
        </p:pic>
        <p:sp>
          <p:nvSpPr>
            <p:cNvPr id="151" name="เมฆ 150"/>
            <p:cNvSpPr/>
            <p:nvPr/>
          </p:nvSpPr>
          <p:spPr>
            <a:xfrm rot="20279911">
              <a:off x="7206564" y="4329531"/>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2" name="รูปภาพ 15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20180">
              <a:off x="8646338" y="4391917"/>
              <a:ext cx="380089" cy="404611"/>
            </a:xfrm>
            <a:prstGeom prst="rect">
              <a:avLst/>
            </a:prstGeom>
          </p:spPr>
        </p:pic>
        <p:pic>
          <p:nvPicPr>
            <p:cNvPr id="153" name="รูปภาพ 1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420180">
              <a:off x="8087453" y="4786043"/>
              <a:ext cx="250890" cy="269338"/>
            </a:xfrm>
            <a:prstGeom prst="rect">
              <a:avLst/>
            </a:prstGeom>
          </p:spPr>
        </p:pic>
      </p:grpSp>
      <p:grpSp>
        <p:nvGrpSpPr>
          <p:cNvPr id="154" name="กลุ่ม 153"/>
          <p:cNvGrpSpPr/>
          <p:nvPr userDrawn="1"/>
        </p:nvGrpSpPr>
        <p:grpSpPr>
          <a:xfrm>
            <a:off x="-1834552" y="5072712"/>
            <a:ext cx="4005304" cy="3268891"/>
            <a:chOff x="-1375914" y="3804533"/>
            <a:chExt cx="3003978" cy="2451668"/>
          </a:xfrm>
        </p:grpSpPr>
        <p:grpSp>
          <p:nvGrpSpPr>
            <p:cNvPr id="155" name="กลุ่ม 154"/>
            <p:cNvGrpSpPr/>
            <p:nvPr/>
          </p:nvGrpSpPr>
          <p:grpSpPr>
            <a:xfrm rot="179820" flipH="1">
              <a:off x="-1375914" y="4080615"/>
              <a:ext cx="3003978" cy="2175586"/>
              <a:chOff x="7569120" y="4314392"/>
              <a:chExt cx="3003978" cy="2175586"/>
            </a:xfrm>
            <a:effectLst>
              <a:outerShdw blurRad="50800" dist="38100" dir="2700000" algn="tl" rotWithShape="0">
                <a:schemeClr val="accent4">
                  <a:alpha val="40000"/>
                </a:schemeClr>
              </a:outerShdw>
            </a:effectLst>
          </p:grpSpPr>
          <p:sp>
            <p:nvSpPr>
              <p:cNvPr id="157" name="เมฆ 156"/>
              <p:cNvSpPr/>
              <p:nvPr/>
            </p:nvSpPr>
            <p:spPr>
              <a:xfrm rot="20459731">
                <a:off x="7569120" y="4314392"/>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8" name="รูปภาพ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0099" y="4448921"/>
                <a:ext cx="282531" cy="300759"/>
              </a:xfrm>
              <a:prstGeom prst="rect">
                <a:avLst/>
              </a:prstGeom>
            </p:spPr>
          </p:pic>
          <p:pic>
            <p:nvPicPr>
              <p:cNvPr id="159" name="รูปภาพ 158"/>
              <p:cNvPicPr>
                <a:picLocks noChangeAspect="1"/>
              </p:cNvPicPr>
              <p:nvPr/>
            </p:nvPicPr>
            <p:blipFill>
              <a:blip r:embed="rId4"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039804" y="5053156"/>
                <a:ext cx="250890" cy="269338"/>
              </a:xfrm>
              <a:prstGeom prst="rect">
                <a:avLst/>
              </a:prstGeom>
            </p:spPr>
          </p:pic>
        </p:grpSp>
        <p:pic>
          <p:nvPicPr>
            <p:cNvPr id="156" name="รูปภาพ 1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965" y="3804533"/>
              <a:ext cx="1171456" cy="1177170"/>
            </a:xfrm>
            <a:prstGeom prst="rect">
              <a:avLst/>
            </a:prstGeom>
            <a:effectLst>
              <a:outerShdw blurRad="50800" dist="38100" dir="2700000" algn="tl" rotWithShape="0">
                <a:schemeClr val="accent4">
                  <a:alpha val="40000"/>
                </a:schemeClr>
              </a:outerShdw>
            </a:effectLst>
          </p:spPr>
        </p:pic>
      </p:grpSp>
      <p:grpSp>
        <p:nvGrpSpPr>
          <p:cNvPr id="160" name="กลุ่ม 159"/>
          <p:cNvGrpSpPr/>
          <p:nvPr userDrawn="1"/>
        </p:nvGrpSpPr>
        <p:grpSpPr>
          <a:xfrm>
            <a:off x="-1447992" y="-1450391"/>
            <a:ext cx="4533125" cy="2900781"/>
            <a:chOff x="-1085994" y="-1087793"/>
            <a:chExt cx="3399844" cy="2175586"/>
          </a:xfrm>
        </p:grpSpPr>
        <p:grpSp>
          <p:nvGrpSpPr>
            <p:cNvPr id="161" name="กลุ่ม 160"/>
            <p:cNvGrpSpPr/>
            <p:nvPr/>
          </p:nvGrpSpPr>
          <p:grpSpPr>
            <a:xfrm>
              <a:off x="-1085994" y="-1087793"/>
              <a:ext cx="3003978" cy="2175586"/>
              <a:chOff x="-1085994" y="-1087793"/>
              <a:chExt cx="3003978" cy="2175586"/>
            </a:xfrm>
          </p:grpSpPr>
          <p:sp>
            <p:nvSpPr>
              <p:cNvPr id="163" name="เมฆ 162"/>
              <p:cNvSpPr/>
              <p:nvPr/>
            </p:nvSpPr>
            <p:spPr>
              <a:xfrm rot="20459731">
                <a:off x="-1085994" y="-108779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64" name="รูปภาพ 1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075" y="640864"/>
                <a:ext cx="250890" cy="269338"/>
              </a:xfrm>
              <a:prstGeom prst="rect">
                <a:avLst/>
              </a:prstGeom>
            </p:spPr>
          </p:pic>
          <p:pic>
            <p:nvPicPr>
              <p:cNvPr id="165" name="รูปภาพ 164"/>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90898" y="139832"/>
                <a:ext cx="325391" cy="361638"/>
              </a:xfrm>
              <a:prstGeom prst="rect">
                <a:avLst/>
              </a:prstGeom>
            </p:spPr>
          </p:pic>
        </p:grpSp>
        <p:pic>
          <p:nvPicPr>
            <p:cNvPr id="162" name="รูปภาพ 16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199" y="102860"/>
              <a:ext cx="1288651" cy="797220"/>
            </a:xfrm>
            <a:prstGeom prst="rect">
              <a:avLst/>
            </a:prstGeom>
            <a:effectLst>
              <a:outerShdw blurRad="50800" dist="25400" dir="10800000" algn="r" rotWithShape="0">
                <a:schemeClr val="accent4">
                  <a:alpha val="40000"/>
                </a:schemeClr>
              </a:outerShdw>
            </a:effectLst>
          </p:spPr>
        </p:pic>
      </p:grpSp>
      <p:sp>
        <p:nvSpPr>
          <p:cNvPr id="166" name="ชื่อเรื่อง 1"/>
          <p:cNvSpPr>
            <a:spLocks noGrp="1"/>
          </p:cNvSpPr>
          <p:nvPr>
            <p:ph type="ctrTitle"/>
          </p:nvPr>
        </p:nvSpPr>
        <p:spPr>
          <a:xfrm>
            <a:off x="2080436" y="3418772"/>
            <a:ext cx="7567961" cy="1470025"/>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167" name="ชื่อเรื่องรอง 2"/>
          <p:cNvSpPr>
            <a:spLocks noGrp="1"/>
          </p:cNvSpPr>
          <p:nvPr>
            <p:ph type="subTitle" idx="1"/>
          </p:nvPr>
        </p:nvSpPr>
        <p:spPr>
          <a:xfrm>
            <a:off x="1780795" y="1462463"/>
            <a:ext cx="8534400" cy="1752600"/>
          </a:xfrm>
          <a:prstGeom prst="rect">
            <a:avLst/>
          </a:prstGeom>
        </p:spPr>
        <p:txBody>
          <a:bodyPr/>
          <a:lstStyle>
            <a:lvl1pPr marL="0" indent="0" algn="ctr">
              <a:buNone/>
              <a:defRPr>
                <a:solidFill>
                  <a:schemeClr val="accent4"/>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Tree>
    <p:extLst>
      <p:ext uri="{BB962C8B-B14F-4D97-AF65-F5344CB8AC3E}">
        <p14:creationId xmlns:p14="http://schemas.microsoft.com/office/powerpoint/2010/main" val="31574488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สี่เหลี่ยมผืนผ้า 9"/>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1" name="กลุ่ม 10"/>
          <p:cNvGrpSpPr/>
          <p:nvPr userDrawn="1"/>
        </p:nvGrpSpPr>
        <p:grpSpPr>
          <a:xfrm>
            <a:off x="335361" y="356660"/>
            <a:ext cx="11425271" cy="6124221"/>
            <a:chOff x="-29030" y="17128"/>
            <a:chExt cx="9151241" cy="5109244"/>
          </a:xfrm>
        </p:grpSpPr>
        <p:grpSp>
          <p:nvGrpSpPr>
            <p:cNvPr id="12" name="กลุ่ม 11"/>
            <p:cNvGrpSpPr/>
            <p:nvPr/>
          </p:nvGrpSpPr>
          <p:grpSpPr>
            <a:xfrm>
              <a:off x="187436" y="17128"/>
              <a:ext cx="8652652" cy="5109244"/>
              <a:chOff x="187436" y="17128"/>
              <a:chExt cx="8652652" cy="5109244"/>
            </a:xfrm>
          </p:grpSpPr>
          <p:cxnSp>
            <p:nvCxnSpPr>
              <p:cNvPr id="26"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3" name="กลุ่ม 12"/>
            <p:cNvGrpSpPr/>
            <p:nvPr/>
          </p:nvGrpSpPr>
          <p:grpSpPr>
            <a:xfrm>
              <a:off x="-29030" y="263553"/>
              <a:ext cx="9151241" cy="4703748"/>
              <a:chOff x="-29030" y="263553"/>
              <a:chExt cx="9151241" cy="4703748"/>
            </a:xfrm>
          </p:grpSpPr>
          <p:cxnSp>
            <p:nvCxnSpPr>
              <p:cNvPr id="14"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60" name="กลุ่ม 59"/>
          <p:cNvGrpSpPr/>
          <p:nvPr userDrawn="1"/>
        </p:nvGrpSpPr>
        <p:grpSpPr>
          <a:xfrm>
            <a:off x="417020" y="56659"/>
            <a:ext cx="3015709" cy="600000"/>
            <a:chOff x="3289945" y="3405879"/>
            <a:chExt cx="2261782" cy="450000"/>
          </a:xfrm>
        </p:grpSpPr>
        <p:sp>
          <p:nvSpPr>
            <p:cNvPr id="61" name="วงรี 60"/>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3" name="วงรี 62"/>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5" name="เมฆ 64"/>
          <p:cNvSpPr/>
          <p:nvPr userDrawn="1"/>
        </p:nvSpPr>
        <p:spPr>
          <a:xfrm rot="18660748" flipH="1">
            <a:off x="9974905" y="5030488"/>
            <a:ext cx="4005304" cy="2900781"/>
          </a:xfrm>
          <a:prstGeom prst="cloud">
            <a:avLst/>
          </a:prstGeom>
          <a:solidFill>
            <a:schemeClr val="accent4">
              <a:lumMod val="60000"/>
              <a:lumOff val="40000"/>
            </a:schemeClr>
          </a:solidFill>
          <a:ln>
            <a:noFill/>
          </a:ln>
          <a:effectLst>
            <a:outerShdw blurRad="50800" dist="38100" dir="18900000" algn="b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6" name="รูปภาพ 6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0576419" y="5240623"/>
            <a:ext cx="1561941" cy="1569560"/>
          </a:xfrm>
          <a:prstGeom prst="rect">
            <a:avLst/>
          </a:prstGeom>
          <a:effectLst>
            <a:outerShdw blurRad="50800" dist="38100" dir="2700000" algn="tl" rotWithShape="0">
              <a:schemeClr val="accent4">
                <a:alpha val="40000"/>
              </a:schemeClr>
            </a:outerShdw>
          </a:effectLst>
        </p:spPr>
      </p:pic>
      <p:grpSp>
        <p:nvGrpSpPr>
          <p:cNvPr id="67" name="กลุ่ม 66"/>
          <p:cNvGrpSpPr/>
          <p:nvPr userDrawn="1"/>
        </p:nvGrpSpPr>
        <p:grpSpPr>
          <a:xfrm>
            <a:off x="10189347" y="-1498904"/>
            <a:ext cx="4005304" cy="2900781"/>
            <a:chOff x="7642010" y="-1124178"/>
            <a:chExt cx="3003978" cy="2175586"/>
          </a:xfrm>
        </p:grpSpPr>
        <p:sp>
          <p:nvSpPr>
            <p:cNvPr id="68" name="เมฆ 67"/>
            <p:cNvSpPr/>
            <p:nvPr/>
          </p:nvSpPr>
          <p:spPr>
            <a:xfrm rot="13012439" flipH="1">
              <a:off x="7642010" y="-1124178"/>
              <a:ext cx="3003978" cy="2175586"/>
            </a:xfrm>
            <a:prstGeom prst="cloud">
              <a:avLst/>
            </a:prstGeom>
            <a:solidFill>
              <a:schemeClr val="accent4">
                <a:lumMod val="60000"/>
                <a:lumOff val="40000"/>
              </a:schemeClr>
            </a:solidFill>
            <a:ln>
              <a:noFill/>
            </a:ln>
            <a:effectLst>
              <a:outerShdw blurRad="50800" dist="38100" dir="13500000" algn="b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70" name="รูปภาพ 6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7" y="352276"/>
              <a:ext cx="325391" cy="361638"/>
            </a:xfrm>
            <a:prstGeom prst="rect">
              <a:avLst/>
            </a:prstGeom>
          </p:spPr>
        </p:pic>
      </p:grpSp>
      <p:grpSp>
        <p:nvGrpSpPr>
          <p:cNvPr id="71" name="กลุ่ม 70"/>
          <p:cNvGrpSpPr/>
          <p:nvPr userDrawn="1"/>
        </p:nvGrpSpPr>
        <p:grpSpPr>
          <a:xfrm>
            <a:off x="26941" y="5439265"/>
            <a:ext cx="1718201" cy="1446121"/>
            <a:chOff x="20204" y="4079447"/>
            <a:chExt cx="1288651" cy="1084591"/>
          </a:xfrm>
        </p:grpSpPr>
        <p:pic>
          <p:nvPicPr>
            <p:cNvPr id="72" name="รูปภาพ 7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73" name="รูปภาพ 72"/>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grpSp>
        <p:nvGrpSpPr>
          <p:cNvPr id="47" name="กลุ่ม 46"/>
          <p:cNvGrpSpPr/>
          <p:nvPr userDrawn="1"/>
        </p:nvGrpSpPr>
        <p:grpSpPr>
          <a:xfrm>
            <a:off x="1295468" y="860649"/>
            <a:ext cx="9957331" cy="4997409"/>
            <a:chOff x="971600" y="645485"/>
            <a:chExt cx="7467998" cy="3748057"/>
          </a:xfrm>
        </p:grpSpPr>
        <p:sp>
          <p:nvSpPr>
            <p:cNvPr id="48" name="บวก 47"/>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บวก 49"/>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บวก 50"/>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วงรี 52"/>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วงรี 53"/>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สามเหลี่ยมหน้าจั่ว 56"/>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8" name="สามเหลี่ยมหน้าจั่ว 57"/>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609600" y="274639"/>
            <a:ext cx="10972800" cy="1143000"/>
          </a:xfrm>
          <a:prstGeom prst="rect">
            <a:avLst/>
          </a:prstGeom>
        </p:spPr>
        <p:txBody>
          <a:bodyPr/>
          <a:lstStyle>
            <a:lvl1pPr>
              <a:defRPr/>
            </a:lvl1pPr>
          </a:lstStyle>
          <a:p>
            <a:r>
              <a:rPr lang="th-TH"/>
              <a:t>คลิกเพื่อแก้ไขลักษณะชื่อเรื่องต้นแบบ</a:t>
            </a:r>
          </a:p>
        </p:txBody>
      </p:sp>
      <p:sp>
        <p:nvSpPr>
          <p:cNvPr id="3" name="ตัวแทนข้อความ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4" name="ตัวแทนเนื้อหา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th-TH"/>
              <a:t>คลิกเพื่อแก้ไขลักษณะของข้อความต้นแบบ</a:t>
            </a:r>
          </a:p>
        </p:txBody>
      </p:sp>
      <p:sp>
        <p:nvSpPr>
          <p:cNvPr id="6" name="ตัวแทนเนื้อหา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8" name="ตัวแทนท้ายกระดาษ 7"/>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9" name="ตัวแทนหมายเลขภาพนิ่ง 8"/>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Tree>
    <p:extLst>
      <p:ext uri="{BB962C8B-B14F-4D97-AF65-F5344CB8AC3E}">
        <p14:creationId xmlns:p14="http://schemas.microsoft.com/office/powerpoint/2010/main" val="36215057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13206792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2920463" y="846037"/>
            <a:ext cx="7315200" cy="566739"/>
          </a:xfrm>
          <a:prstGeom prst="rect">
            <a:avLst/>
          </a:prstGeom>
        </p:spPr>
        <p:txBody>
          <a:bodyPr anchor="b"/>
          <a:lstStyle>
            <a:lvl1pPr algn="l">
              <a:defRPr sz="2667" b="1"/>
            </a:lvl1pPr>
          </a:lstStyle>
          <a:p>
            <a:r>
              <a:rPr lang="th-TH"/>
              <a:t>คลิกเพื่อแก้ไขลักษณะชื่อเรื่องต้นแบบ</a:t>
            </a:r>
          </a:p>
        </p:txBody>
      </p:sp>
      <p:sp>
        <p:nvSpPr>
          <p:cNvPr id="4" name="ตัวแทนข้อความ 3"/>
          <p:cNvSpPr>
            <a:spLocks noGrp="1"/>
          </p:cNvSpPr>
          <p:nvPr>
            <p:ph type="body" sz="half" idx="2"/>
          </p:nvPr>
        </p:nvSpPr>
        <p:spPr>
          <a:xfrm>
            <a:off x="6025473" y="1891083"/>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99" name="กลุ่ม 98"/>
          <p:cNvGrpSpPr/>
          <p:nvPr userDrawn="1"/>
        </p:nvGrpSpPr>
        <p:grpSpPr>
          <a:xfrm>
            <a:off x="8564440" y="61323"/>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04" name="สี่เหลี่ยมผืนผ้า 103"/>
          <p:cNvSpPr/>
          <p:nvPr userDrawn="1"/>
        </p:nvSpPr>
        <p:spPr>
          <a:xfrm>
            <a:off x="1172376" y="1891083"/>
            <a:ext cx="4321117" cy="3990239"/>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5" name="รูปภาพ 104"/>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1933113" y="1605719"/>
            <a:ext cx="2799643" cy="627605"/>
          </a:xfrm>
          <a:prstGeom prst="rect">
            <a:avLst/>
          </a:prstGeom>
        </p:spPr>
      </p:pic>
      <p:sp>
        <p:nvSpPr>
          <p:cNvPr id="106" name="สี่เหลี่ยมผืนผ้า 105"/>
          <p:cNvSpPr/>
          <p:nvPr userDrawn="1"/>
        </p:nvSpPr>
        <p:spPr>
          <a:xfrm>
            <a:off x="1418097" y="2160516"/>
            <a:ext cx="3840427" cy="3477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07" name="กลุ่ม 106"/>
          <p:cNvGrpSpPr/>
          <p:nvPr userDrawn="1"/>
        </p:nvGrpSpPr>
        <p:grpSpPr>
          <a:xfrm>
            <a:off x="-1447992" y="-1545719"/>
            <a:ext cx="4005304" cy="2900781"/>
            <a:chOff x="-1085994" y="-1159289"/>
            <a:chExt cx="3003978" cy="2175586"/>
          </a:xfrm>
        </p:grpSpPr>
        <p:sp>
          <p:nvSpPr>
            <p:cNvPr id="108" name="เมฆ 107"/>
            <p:cNvSpPr/>
            <p:nvPr/>
          </p:nvSpPr>
          <p:spPr>
            <a:xfrm rot="20459731">
              <a:off x="-1085994" y="-1159289"/>
              <a:ext cx="3003978" cy="2175586"/>
            </a:xfrm>
            <a:prstGeom prst="cloud">
              <a:avLst/>
            </a:prstGeom>
            <a:solidFill>
              <a:schemeClr val="accent4">
                <a:lumMod val="60000"/>
                <a:lumOff val="40000"/>
              </a:schemeClr>
            </a:solidFill>
            <a:ln>
              <a:noFill/>
            </a:ln>
            <a:effectLst>
              <a:outerShdw blurRad="50800" dist="38100" dir="5400000" algn="ctr" rotWithShape="0">
                <a:schemeClr val="accent4"/>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9" name="รูปภาพ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871" y="147485"/>
              <a:ext cx="250890" cy="269338"/>
            </a:xfrm>
            <a:prstGeom prst="rect">
              <a:avLst/>
            </a:prstGeom>
          </p:spPr>
        </p:pic>
        <p:pic>
          <p:nvPicPr>
            <p:cNvPr id="110" name="รูปภาพ 109"/>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26922" y="334939"/>
              <a:ext cx="325391" cy="361638"/>
            </a:xfrm>
            <a:prstGeom prst="rect">
              <a:avLst/>
            </a:prstGeom>
          </p:spPr>
        </p:pic>
      </p:grpSp>
      <p:grpSp>
        <p:nvGrpSpPr>
          <p:cNvPr id="111" name="กลุ่ม 110"/>
          <p:cNvGrpSpPr/>
          <p:nvPr userDrawn="1"/>
        </p:nvGrpSpPr>
        <p:grpSpPr>
          <a:xfrm>
            <a:off x="10092160" y="5049702"/>
            <a:ext cx="4005304" cy="3603605"/>
            <a:chOff x="7569120" y="3787274"/>
            <a:chExt cx="3003978" cy="2702704"/>
          </a:xfrm>
        </p:grpSpPr>
        <p:sp>
          <p:nvSpPr>
            <p:cNvPr id="112" name="เมฆ 111"/>
            <p:cNvSpPr/>
            <p:nvPr/>
          </p:nvSpPr>
          <p:spPr>
            <a:xfrm rot="20281314">
              <a:off x="7569120" y="4314392"/>
              <a:ext cx="3003978" cy="2175586"/>
            </a:xfrm>
            <a:prstGeom prst="cloud">
              <a:avLst/>
            </a:prstGeom>
            <a:solidFill>
              <a:schemeClr val="accent4">
                <a:lumMod val="60000"/>
                <a:lumOff val="40000"/>
              </a:schemeClr>
            </a:solidFill>
            <a:ln>
              <a:noFill/>
            </a:ln>
            <a:effectLst>
              <a:outerShdw blurRad="50800" dist="38100" dir="16200000"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3" name="รูปภาพ 1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61021" flipH="1">
              <a:off x="7932313" y="3930467"/>
              <a:ext cx="1171456" cy="1177170"/>
            </a:xfrm>
            <a:prstGeom prst="rect">
              <a:avLst/>
            </a:prstGeom>
            <a:effectLst>
              <a:outerShdw blurRad="50800" dist="38100" dir="5400000" algn="ctr" rotWithShape="0">
                <a:schemeClr val="accent4"/>
              </a:outerShdw>
            </a:effectLst>
          </p:spPr>
        </p:pic>
        <p:grpSp>
          <p:nvGrpSpPr>
            <p:cNvPr id="114" name="กลุ่ม 113"/>
            <p:cNvGrpSpPr/>
            <p:nvPr/>
          </p:nvGrpSpPr>
          <p:grpSpPr>
            <a:xfrm rot="6017212">
              <a:off x="7848563" y="3780055"/>
              <a:ext cx="1336905" cy="1351343"/>
              <a:chOff x="7839440" y="208626"/>
              <a:chExt cx="1086240" cy="1161070"/>
            </a:xfrm>
          </p:grpSpPr>
          <p:grpSp>
            <p:nvGrpSpPr>
              <p:cNvPr id="115" name="กลุ่ม 114"/>
              <p:cNvGrpSpPr/>
              <p:nvPr/>
            </p:nvGrpSpPr>
            <p:grpSpPr>
              <a:xfrm rot="12247797">
                <a:off x="7839440" y="492807"/>
                <a:ext cx="1086240" cy="876889"/>
                <a:chOff x="1273574" y="1375834"/>
                <a:chExt cx="1086240" cy="876889"/>
              </a:xfrm>
            </p:grpSpPr>
            <p:sp>
              <p:nvSpPr>
                <p:cNvPr id="117" name="TextBox 116"/>
                <p:cNvSpPr txBox="1"/>
                <p:nvPr/>
              </p:nvSpPr>
              <p:spPr>
                <a:xfrm rot="1351072">
                  <a:off x="1388628" y="1375834"/>
                  <a:ext cx="258080" cy="429675"/>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18" name="TextBox 117"/>
                <p:cNvSpPr txBox="1"/>
                <p:nvPr/>
              </p:nvSpPr>
              <p:spPr>
                <a:xfrm rot="21389866">
                  <a:off x="2073887" y="1461241"/>
                  <a:ext cx="258080" cy="42967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4BACC6">
                        <a:lumMod val="20000"/>
                        <a:lumOff val="80000"/>
                      </a:srgbClr>
                    </a:solidFill>
                    <a:effectLst/>
                    <a:uLnTx/>
                    <a:uFillTx/>
                    <a:latin typeface="Calibri" pitchFamily="34" charset="0"/>
                    <a:ea typeface="+mn-ea"/>
                    <a:cs typeface="FC Onigiri Outline"/>
                  </a:endParaRPr>
                </a:p>
              </p:txBody>
            </p:sp>
            <p:sp>
              <p:nvSpPr>
                <p:cNvPr id="119" name="สามเหลี่ยมหน้าจั่ว 118"/>
                <p:cNvSpPr/>
                <p:nvPr/>
              </p:nvSpPr>
              <p:spPr>
                <a:xfrm rot="20089558">
                  <a:off x="2203045" y="1810217"/>
                  <a:ext cx="98304" cy="74674"/>
                </a:xfrm>
                <a:prstGeom prst="triangl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0" name="สามเหลี่ยมหน้าจั่ว 119"/>
                <p:cNvSpPr/>
                <p:nvPr/>
              </p:nvSpPr>
              <p:spPr>
                <a:xfrm rot="1772264">
                  <a:off x="1273574" y="1827175"/>
                  <a:ext cx="142726" cy="141628"/>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1" name="วงรี 120"/>
                <p:cNvSpPr/>
                <p:nvPr/>
              </p:nvSpPr>
              <p:spPr>
                <a:xfrm>
                  <a:off x="1449759" y="2198024"/>
                  <a:ext cx="54000" cy="54699"/>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2" name="วงรี 121"/>
                <p:cNvSpPr/>
                <p:nvPr/>
              </p:nvSpPr>
              <p:spPr>
                <a:xfrm>
                  <a:off x="1476213" y="1696393"/>
                  <a:ext cx="54000" cy="54699"/>
                </a:xfrm>
                <a:prstGeom prst="ellipse">
                  <a:avLst/>
                </a:prstGeom>
                <a:solidFill>
                  <a:schemeClr val="bg1"/>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3" name="วงรี 122"/>
                <p:cNvSpPr/>
                <p:nvPr/>
              </p:nvSpPr>
              <p:spPr>
                <a:xfrm>
                  <a:off x="2305814" y="1965922"/>
                  <a:ext cx="54000" cy="54699"/>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116" name="TextBox 115"/>
              <p:cNvSpPr txBox="1"/>
              <p:nvPr/>
            </p:nvSpPr>
            <p:spPr>
              <a:xfrm rot="13598869">
                <a:off x="8014745" y="141920"/>
                <a:ext cx="272911" cy="406324"/>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prstClr val="white">
                      <a:lumMod val="95000"/>
                    </a:prstClr>
                  </a:solidFill>
                  <a:effectLst/>
                  <a:uLnTx/>
                  <a:uFillTx/>
                  <a:latin typeface="Calibri" pitchFamily="34" charset="0"/>
                  <a:ea typeface="+mn-ea"/>
                  <a:cs typeface="FC Onigiri Outline"/>
                </a:endParaRPr>
              </a:p>
            </p:txBody>
          </p:sp>
        </p:grpSp>
      </p:grpSp>
      <p:grpSp>
        <p:nvGrpSpPr>
          <p:cNvPr id="124" name="กลุ่ม 123"/>
          <p:cNvGrpSpPr/>
          <p:nvPr userDrawn="1"/>
        </p:nvGrpSpPr>
        <p:grpSpPr>
          <a:xfrm>
            <a:off x="26941" y="5439265"/>
            <a:ext cx="1718201" cy="1446121"/>
            <a:chOff x="20204" y="4079447"/>
            <a:chExt cx="1288651" cy="1084591"/>
          </a:xfrm>
        </p:grpSpPr>
        <p:pic>
          <p:nvPicPr>
            <p:cNvPr id="125" name="รูปภาพ 1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26" name="รูปภาพ 125"/>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322589" y="4079447"/>
              <a:ext cx="263243" cy="292567"/>
            </a:xfrm>
            <a:prstGeom prst="rect">
              <a:avLst/>
            </a:prstGeom>
          </p:spPr>
        </p:pic>
      </p:grpSp>
      <p:sp>
        <p:nvSpPr>
          <p:cNvPr id="3" name="ตัวแทนรูปภาพ 2"/>
          <p:cNvSpPr>
            <a:spLocks noGrp="1"/>
          </p:cNvSpPr>
          <p:nvPr>
            <p:ph type="pic" idx="1"/>
          </p:nvPr>
        </p:nvSpPr>
        <p:spPr>
          <a:xfrm>
            <a:off x="1420381" y="216051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a:p>
        </p:txBody>
      </p:sp>
      <p:sp>
        <p:nvSpPr>
          <p:cNvPr id="127" name="ตัวแทนข้อความ 3"/>
          <p:cNvSpPr>
            <a:spLocks noGrp="1"/>
          </p:cNvSpPr>
          <p:nvPr>
            <p:ph type="body" sz="half" idx="13"/>
          </p:nvPr>
        </p:nvSpPr>
        <p:spPr>
          <a:xfrm>
            <a:off x="6026157"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6018530" y="3900734"/>
            <a:ext cx="5735159"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6044956"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Tree>
    <p:extLst>
      <p:ext uri="{BB962C8B-B14F-4D97-AF65-F5344CB8AC3E}">
        <p14:creationId xmlns:p14="http://schemas.microsoft.com/office/powerpoint/2010/main" val="10904062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รูปภาพพร้อมคำอธิบายภาพ">
    <p:spTree>
      <p:nvGrpSpPr>
        <p:cNvPr id="1" name=""/>
        <p:cNvGrpSpPr/>
        <p:nvPr/>
      </p:nvGrpSpPr>
      <p:grpSpPr>
        <a:xfrm>
          <a:off x="0" y="0"/>
          <a:ext cx="0" cy="0"/>
          <a:chOff x="0" y="0"/>
          <a:chExt cx="0" cy="0"/>
        </a:xfrm>
      </p:grpSpPr>
      <p:grpSp>
        <p:nvGrpSpPr>
          <p:cNvPr id="48" name="กลุ่ม 47"/>
          <p:cNvGrpSpPr/>
          <p:nvPr userDrawn="1"/>
        </p:nvGrpSpPr>
        <p:grpSpPr>
          <a:xfrm>
            <a:off x="335361" y="356660"/>
            <a:ext cx="11425271" cy="6124221"/>
            <a:chOff x="251519" y="267494"/>
            <a:chExt cx="8568953" cy="4593166"/>
          </a:xfrm>
        </p:grpSpPr>
        <p:sp>
          <p:nvSpPr>
            <p:cNvPr id="49" name="สี่เหลี่ยมผืนผ้า 48"/>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251519" y="267494"/>
              <a:ext cx="8568953" cy="4593166"/>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76799" y="-123393"/>
            <a:ext cx="11183832" cy="1856241"/>
          </a:xfrm>
          <a:prstGeom prst="rect">
            <a:avLst/>
          </a:prstGeom>
        </p:spPr>
        <p:txBody>
          <a:bodyPr anchor="b">
            <a:noAutofit/>
          </a:bodyPr>
          <a:lstStyle>
            <a:lvl1pPr algn="l">
              <a:defRPr sz="5867" b="1">
                <a:solidFill>
                  <a:srgbClr val="FFD757"/>
                </a:solidFill>
              </a:defRPr>
            </a:lvl1pPr>
          </a:lstStyle>
          <a:p>
            <a:r>
              <a:rPr lang="th-TH" dirty="0"/>
              <a:t>คลิกเพื่อแก้ไขลักษณะชื่อเรื่องต้นแบบ</a:t>
            </a:r>
          </a:p>
        </p:txBody>
      </p:sp>
      <p:sp>
        <p:nvSpPr>
          <p:cNvPr id="4" name="ตัวแทนข้อความ 3"/>
          <p:cNvSpPr>
            <a:spLocks noGrp="1"/>
          </p:cNvSpPr>
          <p:nvPr>
            <p:ph type="body" sz="half" idx="2"/>
          </p:nvPr>
        </p:nvSpPr>
        <p:spPr>
          <a:xfrm>
            <a:off x="2089036" y="1891083"/>
            <a:ext cx="3917979" cy="804863"/>
          </a:xfrm>
          <a:prstGeom prst="rect">
            <a:avLst/>
          </a:prstGeom>
        </p:spPr>
        <p:txBody>
          <a:bodyPr/>
          <a:lstStyle>
            <a:lvl1pPr marL="0" indent="0">
              <a:buNone/>
              <a:defRPr sz="3733">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27" name="ตัวแทนข้อความ 3"/>
          <p:cNvSpPr>
            <a:spLocks noGrp="1"/>
          </p:cNvSpPr>
          <p:nvPr>
            <p:ph type="body" sz="half" idx="13"/>
          </p:nvPr>
        </p:nvSpPr>
        <p:spPr>
          <a:xfrm>
            <a:off x="2089720" y="3061629"/>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8" name="ตัวแทนข้อความ 3"/>
          <p:cNvSpPr>
            <a:spLocks noGrp="1"/>
          </p:cNvSpPr>
          <p:nvPr>
            <p:ph type="body" sz="half" idx="14"/>
          </p:nvPr>
        </p:nvSpPr>
        <p:spPr>
          <a:xfrm>
            <a:off x="2082093" y="3900734"/>
            <a:ext cx="3924921" cy="804863"/>
          </a:xfrm>
          <a:prstGeom prst="rect">
            <a:avLst/>
          </a:prstGeom>
        </p:spPr>
        <p:txBody>
          <a:bodyPr/>
          <a:lstStyle>
            <a:lvl1pPr marL="0" indent="0">
              <a:buNone/>
              <a:defRPr sz="3733">
                <a:solidFill>
                  <a:schemeClr val="accent2"/>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29" name="ตัวแทนข้อความ 3"/>
          <p:cNvSpPr>
            <a:spLocks noGrp="1"/>
          </p:cNvSpPr>
          <p:nvPr>
            <p:ph type="body" sz="half" idx="15"/>
          </p:nvPr>
        </p:nvSpPr>
        <p:spPr>
          <a:xfrm>
            <a:off x="2108519" y="5001158"/>
            <a:ext cx="3595144" cy="804863"/>
          </a:xfrm>
          <a:prstGeom prst="rect">
            <a:avLst/>
          </a:prstGeom>
        </p:spPr>
        <p:txBody>
          <a:bodyPr/>
          <a:lstStyle>
            <a:lvl1pPr marL="0" indent="0">
              <a:buNone/>
              <a:defRPr sz="2133">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grpSp>
        <p:nvGrpSpPr>
          <p:cNvPr id="86" name="กลุ่ม 85"/>
          <p:cNvGrpSpPr/>
          <p:nvPr userDrawn="1"/>
        </p:nvGrpSpPr>
        <p:grpSpPr>
          <a:xfrm>
            <a:off x="527381" y="548680"/>
            <a:ext cx="10725416" cy="5760640"/>
            <a:chOff x="395536" y="411510"/>
            <a:chExt cx="8044062" cy="4320480"/>
          </a:xfrm>
        </p:grpSpPr>
        <p:sp>
          <p:nvSpPr>
            <p:cNvPr id="87" name="บวก 86"/>
            <p:cNvSpPr/>
            <p:nvPr userDrawn="1"/>
          </p:nvSpPr>
          <p:spPr>
            <a:xfrm rot="20706355">
              <a:off x="1782214" y="44435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487473" y="34700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47820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5801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8078716" y="84355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638390"/>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4355976" y="41151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300316" y="424428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632414" y="237088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395536"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1" name="กลุ่ม 90"/>
          <p:cNvGrpSpPr/>
          <p:nvPr userDrawn="1"/>
        </p:nvGrpSpPr>
        <p:grpSpPr>
          <a:xfrm>
            <a:off x="432939" y="56659"/>
            <a:ext cx="3015709" cy="600000"/>
            <a:chOff x="3289945" y="3405879"/>
            <a:chExt cx="2261782" cy="450000"/>
          </a:xfrm>
        </p:grpSpPr>
        <p:sp>
          <p:nvSpPr>
            <p:cNvPr id="130" name="วงรี 12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วงรี 13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34" name="รูปภาพ 133"/>
          <p:cNvPicPr>
            <a:picLocks noChangeAspect="1"/>
          </p:cNvPicPr>
          <p:nvPr userDrawn="1"/>
        </p:nvPicPr>
        <p:blipFill rotWithShape="1">
          <a:blip r:embed="rId2" cstate="print">
            <a:extLst>
              <a:ext uri="{28A0092B-C50C-407E-A947-70E740481C1C}">
                <a14:useLocalDpi xmlns:a14="http://schemas.microsoft.com/office/drawing/2010/main" val="0"/>
              </a:ext>
            </a:extLst>
          </a:blip>
          <a:srcRect l="31804" t="55059" r="43243" b="21726"/>
          <a:stretch/>
        </p:blipFill>
        <p:spPr>
          <a:xfrm>
            <a:off x="6410153" y="1659170"/>
            <a:ext cx="4999263" cy="4096743"/>
          </a:xfrm>
          <a:prstGeom prst="rect">
            <a:avLst/>
          </a:prstGeom>
          <a:effectLst>
            <a:outerShdw blurRad="50800" dist="38100" dir="2700000" algn="tl" rotWithShape="0">
              <a:prstClr val="black">
                <a:alpha val="40000"/>
              </a:prstClr>
            </a:outerShdw>
          </a:effectLst>
        </p:spPr>
      </p:pic>
      <p:sp>
        <p:nvSpPr>
          <p:cNvPr id="135" name="เมฆ 134"/>
          <p:cNvSpPr/>
          <p:nvPr userDrawn="1"/>
        </p:nvSpPr>
        <p:spPr>
          <a:xfrm rot="3185773">
            <a:off x="-2048399" y="5261900"/>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36" name="กลุ่ม 135"/>
          <p:cNvGrpSpPr/>
          <p:nvPr userDrawn="1"/>
        </p:nvGrpSpPr>
        <p:grpSpPr>
          <a:xfrm flipH="1">
            <a:off x="-304929" y="5268375"/>
            <a:ext cx="1808903" cy="1767719"/>
            <a:chOff x="6960757" y="2831265"/>
            <a:chExt cx="2086762" cy="2039252"/>
          </a:xfrm>
          <a:effectLst>
            <a:outerShdw blurRad="50800" dist="38100" dir="2700000" algn="tl" rotWithShape="0">
              <a:schemeClr val="accent4">
                <a:alpha val="40000"/>
              </a:schemeClr>
            </a:outerShdw>
          </a:effectLst>
        </p:grpSpPr>
        <p:grpSp>
          <p:nvGrpSpPr>
            <p:cNvPr id="137" name="กลุ่ม 136"/>
            <p:cNvGrpSpPr/>
            <p:nvPr/>
          </p:nvGrpSpPr>
          <p:grpSpPr>
            <a:xfrm flipH="1">
              <a:off x="6960757" y="2831265"/>
              <a:ext cx="2086762" cy="2039252"/>
              <a:chOff x="2411760" y="587700"/>
              <a:chExt cx="4506655" cy="4404051"/>
            </a:xfrm>
          </p:grpSpPr>
          <p:sp>
            <p:nvSpPr>
              <p:cNvPr id="142" name="สี่เหลี่ยมผืนผ้ามุมมน 141"/>
              <p:cNvSpPr/>
              <p:nvPr/>
            </p:nvSpPr>
            <p:spPr>
              <a:xfrm rot="2770978">
                <a:off x="4502190" y="1414905"/>
                <a:ext cx="288122" cy="1512167"/>
              </a:xfrm>
              <a:prstGeom prst="roundRect">
                <a:avLst>
                  <a:gd name="adj" fmla="val 50000"/>
                </a:avLst>
              </a:prstGeom>
              <a:solidFill>
                <a:schemeClr val="accent5">
                  <a:lumMod val="60000"/>
                  <a:lumOff val="40000"/>
                </a:schemeClr>
              </a:solidFill>
              <a:ln>
                <a:noFill/>
              </a:ln>
              <a:effectLst>
                <a:innerShdw blurRad="63500" dist="50800" dir="16200000">
                  <a:schemeClr val="accent5">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3" name="สี่เหลี่ยมผืนผ้ามุมมน 142"/>
              <p:cNvSpPr/>
              <p:nvPr/>
            </p:nvSpPr>
            <p:spPr>
              <a:xfrm>
                <a:off x="2411760" y="4713896"/>
                <a:ext cx="2808312" cy="27785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4" name="คอร์ด 143"/>
              <p:cNvSpPr/>
              <p:nvPr/>
            </p:nvSpPr>
            <p:spPr>
              <a:xfrm>
                <a:off x="3024183" y="803325"/>
                <a:ext cx="3095632" cy="2979285"/>
              </a:xfrm>
              <a:prstGeom prst="chord">
                <a:avLst>
                  <a:gd name="adj1" fmla="val 2632217"/>
                  <a:gd name="adj2" fmla="val 13532141"/>
                </a:avLst>
              </a:prstGeom>
              <a:solidFill>
                <a:schemeClr val="accent4">
                  <a:lumMod val="75000"/>
                </a:schemeClr>
              </a:solidFill>
              <a:ln>
                <a:noFill/>
              </a:ln>
              <a:effectLst>
                <a:innerShdw blurRad="63500" dist="114300" dir="8100000">
                  <a:schemeClr val="accent4">
                    <a:lumMod val="5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5" name="บล็อกส่วนโค้ง 11"/>
              <p:cNvSpPr/>
              <p:nvPr/>
            </p:nvSpPr>
            <p:spPr>
              <a:xfrm>
                <a:off x="4861202" y="924291"/>
                <a:ext cx="1069901" cy="1078246"/>
              </a:xfrm>
              <a:custGeom>
                <a:avLst/>
                <a:gdLst>
                  <a:gd name="connsiteX0" fmla="*/ 738410 w 1703671"/>
                  <a:gd name="connsiteY0" fmla="*/ 7585 h 1703671"/>
                  <a:gd name="connsiteX1" fmla="*/ 1449562 w 1703671"/>
                  <a:gd name="connsiteY1" fmla="*/ 244919 h 1703671"/>
                  <a:gd name="connsiteX2" fmla="*/ 1697718 w 1703671"/>
                  <a:gd name="connsiteY2" fmla="*/ 952367 h 1703671"/>
                  <a:gd name="connsiteX3" fmla="*/ 1386382 w 1703671"/>
                  <a:gd name="connsiteY3" fmla="*/ 915366 h 1703671"/>
                  <a:gd name="connsiteX4" fmla="*/ 1229562 w 1703671"/>
                  <a:gd name="connsiteY4" fmla="*/ 468301 h 1703671"/>
                  <a:gd name="connsiteX5" fmla="*/ 780157 w 1703671"/>
                  <a:gd name="connsiteY5" fmla="*/ 318320 h 1703671"/>
                  <a:gd name="connsiteX6" fmla="*/ 738410 w 1703671"/>
                  <a:gd name="connsiteY6" fmla="*/ 7585 h 1703671"/>
                  <a:gd name="connsiteX0" fmla="*/ 72079 w 1037346"/>
                  <a:gd name="connsiteY0" fmla="*/ 7592 h 952374"/>
                  <a:gd name="connsiteX1" fmla="*/ 783231 w 1037346"/>
                  <a:gd name="connsiteY1" fmla="*/ 244926 h 952374"/>
                  <a:gd name="connsiteX2" fmla="*/ 1031387 w 1037346"/>
                  <a:gd name="connsiteY2" fmla="*/ 952374 h 952374"/>
                  <a:gd name="connsiteX3" fmla="*/ 720051 w 1037346"/>
                  <a:gd name="connsiteY3" fmla="*/ 915373 h 952374"/>
                  <a:gd name="connsiteX4" fmla="*/ 563231 w 1037346"/>
                  <a:gd name="connsiteY4" fmla="*/ 468308 h 952374"/>
                  <a:gd name="connsiteX5" fmla="*/ 113826 w 1037346"/>
                  <a:gd name="connsiteY5" fmla="*/ 318327 h 952374"/>
                  <a:gd name="connsiteX6" fmla="*/ 72079 w 1037346"/>
                  <a:gd name="connsiteY6" fmla="*/ 7592 h 952374"/>
                  <a:gd name="connsiteX0" fmla="*/ 101084 w 1066351"/>
                  <a:gd name="connsiteY0" fmla="*/ 7592 h 952374"/>
                  <a:gd name="connsiteX1" fmla="*/ 812236 w 1066351"/>
                  <a:gd name="connsiteY1" fmla="*/ 244926 h 952374"/>
                  <a:gd name="connsiteX2" fmla="*/ 1060392 w 1066351"/>
                  <a:gd name="connsiteY2" fmla="*/ 952374 h 952374"/>
                  <a:gd name="connsiteX3" fmla="*/ 749056 w 1066351"/>
                  <a:gd name="connsiteY3" fmla="*/ 915373 h 952374"/>
                  <a:gd name="connsiteX4" fmla="*/ 592236 w 1066351"/>
                  <a:gd name="connsiteY4" fmla="*/ 468308 h 952374"/>
                  <a:gd name="connsiteX5" fmla="*/ 142831 w 1066351"/>
                  <a:gd name="connsiteY5" fmla="*/ 318327 h 952374"/>
                  <a:gd name="connsiteX6" fmla="*/ 101084 w 1066351"/>
                  <a:gd name="connsiteY6" fmla="*/ 7592 h 952374"/>
                  <a:gd name="connsiteX0" fmla="*/ 57800 w 1023067"/>
                  <a:gd name="connsiteY0" fmla="*/ 7592 h 952374"/>
                  <a:gd name="connsiteX1" fmla="*/ 768952 w 1023067"/>
                  <a:gd name="connsiteY1" fmla="*/ 244926 h 952374"/>
                  <a:gd name="connsiteX2" fmla="*/ 1017108 w 1023067"/>
                  <a:gd name="connsiteY2" fmla="*/ 952374 h 952374"/>
                  <a:gd name="connsiteX3" fmla="*/ 705772 w 1023067"/>
                  <a:gd name="connsiteY3" fmla="*/ 915373 h 952374"/>
                  <a:gd name="connsiteX4" fmla="*/ 548952 w 1023067"/>
                  <a:gd name="connsiteY4" fmla="*/ 468308 h 952374"/>
                  <a:gd name="connsiteX5" fmla="*/ 99547 w 1023067"/>
                  <a:gd name="connsiteY5" fmla="*/ 318327 h 952374"/>
                  <a:gd name="connsiteX6" fmla="*/ 57800 w 1023067"/>
                  <a:gd name="connsiteY6" fmla="*/ 7592 h 952374"/>
                  <a:gd name="connsiteX0" fmla="*/ 91626 w 1056893"/>
                  <a:gd name="connsiteY0" fmla="*/ 7592 h 952374"/>
                  <a:gd name="connsiteX1" fmla="*/ 802778 w 1056893"/>
                  <a:gd name="connsiteY1" fmla="*/ 244926 h 952374"/>
                  <a:gd name="connsiteX2" fmla="*/ 1050934 w 1056893"/>
                  <a:gd name="connsiteY2" fmla="*/ 952374 h 952374"/>
                  <a:gd name="connsiteX3" fmla="*/ 739598 w 1056893"/>
                  <a:gd name="connsiteY3" fmla="*/ 915373 h 952374"/>
                  <a:gd name="connsiteX4" fmla="*/ 582778 w 1056893"/>
                  <a:gd name="connsiteY4" fmla="*/ 468308 h 952374"/>
                  <a:gd name="connsiteX5" fmla="*/ 133373 w 1056893"/>
                  <a:gd name="connsiteY5" fmla="*/ 318327 h 952374"/>
                  <a:gd name="connsiteX6" fmla="*/ 91626 w 1056893"/>
                  <a:gd name="connsiteY6" fmla="*/ 7592 h 952374"/>
                  <a:gd name="connsiteX0" fmla="*/ 104634 w 1069901"/>
                  <a:gd name="connsiteY0" fmla="*/ 7592 h 952374"/>
                  <a:gd name="connsiteX1" fmla="*/ 815786 w 1069901"/>
                  <a:gd name="connsiteY1" fmla="*/ 244926 h 952374"/>
                  <a:gd name="connsiteX2" fmla="*/ 1063942 w 1069901"/>
                  <a:gd name="connsiteY2" fmla="*/ 952374 h 952374"/>
                  <a:gd name="connsiteX3" fmla="*/ 752606 w 1069901"/>
                  <a:gd name="connsiteY3" fmla="*/ 915373 h 952374"/>
                  <a:gd name="connsiteX4" fmla="*/ 595786 w 1069901"/>
                  <a:gd name="connsiteY4" fmla="*/ 468308 h 952374"/>
                  <a:gd name="connsiteX5" fmla="*/ 146381 w 1069901"/>
                  <a:gd name="connsiteY5" fmla="*/ 318327 h 952374"/>
                  <a:gd name="connsiteX6" fmla="*/ 104634 w 1069901"/>
                  <a:gd name="connsiteY6" fmla="*/ 7592 h 952374"/>
                  <a:gd name="connsiteX0" fmla="*/ 104634 w 1069901"/>
                  <a:gd name="connsiteY0" fmla="*/ 7592 h 976107"/>
                  <a:gd name="connsiteX1" fmla="*/ 815786 w 1069901"/>
                  <a:gd name="connsiteY1" fmla="*/ 244926 h 976107"/>
                  <a:gd name="connsiteX2" fmla="*/ 1063942 w 1069901"/>
                  <a:gd name="connsiteY2" fmla="*/ 952374 h 976107"/>
                  <a:gd name="connsiteX3" fmla="*/ 752606 w 1069901"/>
                  <a:gd name="connsiteY3" fmla="*/ 915373 h 976107"/>
                  <a:gd name="connsiteX4" fmla="*/ 595786 w 1069901"/>
                  <a:gd name="connsiteY4" fmla="*/ 468308 h 976107"/>
                  <a:gd name="connsiteX5" fmla="*/ 146381 w 1069901"/>
                  <a:gd name="connsiteY5" fmla="*/ 318327 h 976107"/>
                  <a:gd name="connsiteX6" fmla="*/ 104634 w 1069901"/>
                  <a:gd name="connsiteY6" fmla="*/ 7592 h 976107"/>
                  <a:gd name="connsiteX0" fmla="*/ 104634 w 1069901"/>
                  <a:gd name="connsiteY0" fmla="*/ 7592 h 1062433"/>
                  <a:gd name="connsiteX1" fmla="*/ 815786 w 1069901"/>
                  <a:gd name="connsiteY1" fmla="*/ 244926 h 1062433"/>
                  <a:gd name="connsiteX2" fmla="*/ 1063942 w 1069901"/>
                  <a:gd name="connsiteY2" fmla="*/ 952374 h 1062433"/>
                  <a:gd name="connsiteX3" fmla="*/ 752606 w 1069901"/>
                  <a:gd name="connsiteY3" fmla="*/ 915373 h 1062433"/>
                  <a:gd name="connsiteX4" fmla="*/ 595786 w 1069901"/>
                  <a:gd name="connsiteY4" fmla="*/ 468308 h 1062433"/>
                  <a:gd name="connsiteX5" fmla="*/ 146381 w 1069901"/>
                  <a:gd name="connsiteY5" fmla="*/ 318327 h 1062433"/>
                  <a:gd name="connsiteX6" fmla="*/ 104634 w 1069901"/>
                  <a:gd name="connsiteY6" fmla="*/ 7592 h 1062433"/>
                  <a:gd name="connsiteX0" fmla="*/ 104634 w 1069901"/>
                  <a:gd name="connsiteY0" fmla="*/ 7592 h 1078245"/>
                  <a:gd name="connsiteX1" fmla="*/ 815786 w 1069901"/>
                  <a:gd name="connsiteY1" fmla="*/ 244926 h 1078245"/>
                  <a:gd name="connsiteX2" fmla="*/ 1063942 w 1069901"/>
                  <a:gd name="connsiteY2" fmla="*/ 952374 h 1078245"/>
                  <a:gd name="connsiteX3" fmla="*/ 752606 w 1069901"/>
                  <a:gd name="connsiteY3" fmla="*/ 915373 h 1078245"/>
                  <a:gd name="connsiteX4" fmla="*/ 595786 w 1069901"/>
                  <a:gd name="connsiteY4" fmla="*/ 468308 h 1078245"/>
                  <a:gd name="connsiteX5" fmla="*/ 146381 w 1069901"/>
                  <a:gd name="connsiteY5" fmla="*/ 318327 h 1078245"/>
                  <a:gd name="connsiteX6" fmla="*/ 104634 w 1069901"/>
                  <a:gd name="connsiteY6" fmla="*/ 7592 h 1078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01" h="1078245">
                    <a:moveTo>
                      <a:pt x="104634" y="7592"/>
                    </a:moveTo>
                    <a:cubicBezTo>
                      <a:pt x="365626" y="-27472"/>
                      <a:pt x="628163" y="60145"/>
                      <a:pt x="815786" y="244926"/>
                    </a:cubicBezTo>
                    <a:cubicBezTo>
                      <a:pt x="1003409" y="429708"/>
                      <a:pt x="1095021" y="690877"/>
                      <a:pt x="1063942" y="952374"/>
                    </a:cubicBezTo>
                    <a:cubicBezTo>
                      <a:pt x="1037249" y="1158008"/>
                      <a:pt x="731452" y="1087196"/>
                      <a:pt x="752606" y="915373"/>
                    </a:cubicBezTo>
                    <a:cubicBezTo>
                      <a:pt x="772246" y="750123"/>
                      <a:pt x="714352" y="585079"/>
                      <a:pt x="595786" y="468308"/>
                    </a:cubicBezTo>
                    <a:cubicBezTo>
                      <a:pt x="477220" y="351537"/>
                      <a:pt x="311312" y="296168"/>
                      <a:pt x="146381" y="318327"/>
                    </a:cubicBezTo>
                    <a:cubicBezTo>
                      <a:pt x="-19049" y="342340"/>
                      <a:pt x="-59545" y="58007"/>
                      <a:pt x="104634" y="7592"/>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sp>
            <p:nvSpPr>
              <p:cNvPr id="146" name="บล็อกส่วนโค้ง 12"/>
              <p:cNvSpPr/>
              <p:nvPr/>
            </p:nvSpPr>
            <p:spPr>
              <a:xfrm rot="2494087">
                <a:off x="4637267" y="587700"/>
                <a:ext cx="2281148" cy="896987"/>
              </a:xfrm>
              <a:custGeom>
                <a:avLst/>
                <a:gdLst>
                  <a:gd name="connsiteX0" fmla="*/ 86148 w 2378224"/>
                  <a:gd name="connsiteY0" fmla="*/ 572370 h 1827763"/>
                  <a:gd name="connsiteX1" fmla="*/ 1259853 w 2378224"/>
                  <a:gd name="connsiteY1" fmla="*/ 1618 h 1827763"/>
                  <a:gd name="connsiteX2" fmla="*/ 2357185 w 2378224"/>
                  <a:gd name="connsiteY2" fmla="*/ 742729 h 1827763"/>
                  <a:gd name="connsiteX3" fmla="*/ 2053687 w 2378224"/>
                  <a:gd name="connsiteY3" fmla="*/ 787199 h 1827763"/>
                  <a:gd name="connsiteX4" fmla="*/ 1236246 w 2378224"/>
                  <a:gd name="connsiteY4" fmla="*/ 306047 h 1827763"/>
                  <a:gd name="connsiteX5" fmla="*/ 382927 w 2378224"/>
                  <a:gd name="connsiteY5" fmla="*/ 664261 h 1827763"/>
                  <a:gd name="connsiteX6" fmla="*/ 86148 w 2378224"/>
                  <a:gd name="connsiteY6" fmla="*/ 572370 h 1827763"/>
                  <a:gd name="connsiteX0" fmla="*/ 14893 w 2285930"/>
                  <a:gd name="connsiteY0" fmla="*/ 572381 h 787210"/>
                  <a:gd name="connsiteX1" fmla="*/ 1188598 w 2285930"/>
                  <a:gd name="connsiteY1" fmla="*/ 1629 h 787210"/>
                  <a:gd name="connsiteX2" fmla="*/ 2285930 w 2285930"/>
                  <a:gd name="connsiteY2" fmla="*/ 742740 h 787210"/>
                  <a:gd name="connsiteX3" fmla="*/ 1982432 w 2285930"/>
                  <a:gd name="connsiteY3" fmla="*/ 787210 h 787210"/>
                  <a:gd name="connsiteX4" fmla="*/ 1164991 w 2285930"/>
                  <a:gd name="connsiteY4" fmla="*/ 306058 h 787210"/>
                  <a:gd name="connsiteX5" fmla="*/ 311672 w 2285930"/>
                  <a:gd name="connsiteY5" fmla="*/ 664272 h 787210"/>
                  <a:gd name="connsiteX6" fmla="*/ 14893 w 2285930"/>
                  <a:gd name="connsiteY6" fmla="*/ 572381 h 787210"/>
                  <a:gd name="connsiteX0" fmla="*/ 14839 w 2285876"/>
                  <a:gd name="connsiteY0" fmla="*/ 572381 h 787210"/>
                  <a:gd name="connsiteX1" fmla="*/ 1188544 w 2285876"/>
                  <a:gd name="connsiteY1" fmla="*/ 1629 h 787210"/>
                  <a:gd name="connsiteX2" fmla="*/ 2285876 w 2285876"/>
                  <a:gd name="connsiteY2" fmla="*/ 742740 h 787210"/>
                  <a:gd name="connsiteX3" fmla="*/ 1982378 w 2285876"/>
                  <a:gd name="connsiteY3" fmla="*/ 787210 h 787210"/>
                  <a:gd name="connsiteX4" fmla="*/ 1164937 w 2285876"/>
                  <a:gd name="connsiteY4" fmla="*/ 306058 h 787210"/>
                  <a:gd name="connsiteX5" fmla="*/ 311618 w 2285876"/>
                  <a:gd name="connsiteY5" fmla="*/ 664272 h 787210"/>
                  <a:gd name="connsiteX6" fmla="*/ 14839 w 2285876"/>
                  <a:gd name="connsiteY6" fmla="*/ 572381 h 787210"/>
                  <a:gd name="connsiteX0" fmla="*/ 11582 w 2282619"/>
                  <a:gd name="connsiteY0" fmla="*/ 572381 h 787210"/>
                  <a:gd name="connsiteX1" fmla="*/ 1185287 w 2282619"/>
                  <a:gd name="connsiteY1" fmla="*/ 1629 h 787210"/>
                  <a:gd name="connsiteX2" fmla="*/ 2282619 w 2282619"/>
                  <a:gd name="connsiteY2" fmla="*/ 742740 h 787210"/>
                  <a:gd name="connsiteX3" fmla="*/ 1979121 w 2282619"/>
                  <a:gd name="connsiteY3" fmla="*/ 787210 h 787210"/>
                  <a:gd name="connsiteX4" fmla="*/ 1161680 w 2282619"/>
                  <a:gd name="connsiteY4" fmla="*/ 306058 h 787210"/>
                  <a:gd name="connsiteX5" fmla="*/ 308361 w 2282619"/>
                  <a:gd name="connsiteY5" fmla="*/ 664272 h 787210"/>
                  <a:gd name="connsiteX6" fmla="*/ 11582 w 2282619"/>
                  <a:gd name="connsiteY6" fmla="*/ 572381 h 787210"/>
                  <a:gd name="connsiteX0" fmla="*/ 11582 w 2282619"/>
                  <a:gd name="connsiteY0" fmla="*/ 572381 h 848878"/>
                  <a:gd name="connsiteX1" fmla="*/ 1185287 w 2282619"/>
                  <a:gd name="connsiteY1" fmla="*/ 1629 h 848878"/>
                  <a:gd name="connsiteX2" fmla="*/ 2282619 w 2282619"/>
                  <a:gd name="connsiteY2" fmla="*/ 742740 h 848878"/>
                  <a:gd name="connsiteX3" fmla="*/ 1979121 w 2282619"/>
                  <a:gd name="connsiteY3" fmla="*/ 787210 h 848878"/>
                  <a:gd name="connsiteX4" fmla="*/ 1161680 w 2282619"/>
                  <a:gd name="connsiteY4" fmla="*/ 306058 h 848878"/>
                  <a:gd name="connsiteX5" fmla="*/ 308361 w 2282619"/>
                  <a:gd name="connsiteY5" fmla="*/ 664272 h 848878"/>
                  <a:gd name="connsiteX6" fmla="*/ 11582 w 2282619"/>
                  <a:gd name="connsiteY6" fmla="*/ 572381 h 848878"/>
                  <a:gd name="connsiteX0" fmla="*/ 11582 w 2284171"/>
                  <a:gd name="connsiteY0" fmla="*/ 572381 h 880907"/>
                  <a:gd name="connsiteX1" fmla="*/ 1185287 w 2284171"/>
                  <a:gd name="connsiteY1" fmla="*/ 1629 h 880907"/>
                  <a:gd name="connsiteX2" fmla="*/ 2282619 w 2284171"/>
                  <a:gd name="connsiteY2" fmla="*/ 742740 h 880907"/>
                  <a:gd name="connsiteX3" fmla="*/ 1979121 w 2284171"/>
                  <a:gd name="connsiteY3" fmla="*/ 787210 h 880907"/>
                  <a:gd name="connsiteX4" fmla="*/ 1161680 w 2284171"/>
                  <a:gd name="connsiteY4" fmla="*/ 306058 h 880907"/>
                  <a:gd name="connsiteX5" fmla="*/ 308361 w 2284171"/>
                  <a:gd name="connsiteY5" fmla="*/ 664272 h 880907"/>
                  <a:gd name="connsiteX6" fmla="*/ 11582 w 2284171"/>
                  <a:gd name="connsiteY6" fmla="*/ 572381 h 880907"/>
                  <a:gd name="connsiteX0" fmla="*/ 11582 w 2284241"/>
                  <a:gd name="connsiteY0" fmla="*/ 572381 h 896988"/>
                  <a:gd name="connsiteX1" fmla="*/ 1185287 w 2284241"/>
                  <a:gd name="connsiteY1" fmla="*/ 1629 h 896988"/>
                  <a:gd name="connsiteX2" fmla="*/ 2282619 w 2284241"/>
                  <a:gd name="connsiteY2" fmla="*/ 742740 h 896988"/>
                  <a:gd name="connsiteX3" fmla="*/ 1979121 w 2284241"/>
                  <a:gd name="connsiteY3" fmla="*/ 787210 h 896988"/>
                  <a:gd name="connsiteX4" fmla="*/ 1161680 w 2284241"/>
                  <a:gd name="connsiteY4" fmla="*/ 306058 h 896988"/>
                  <a:gd name="connsiteX5" fmla="*/ 308361 w 2284241"/>
                  <a:gd name="connsiteY5" fmla="*/ 664272 h 896988"/>
                  <a:gd name="connsiteX6" fmla="*/ 11582 w 2284241"/>
                  <a:gd name="connsiteY6" fmla="*/ 572381 h 896988"/>
                  <a:gd name="connsiteX0" fmla="*/ 12248 w 2284907"/>
                  <a:gd name="connsiteY0" fmla="*/ 572381 h 896988"/>
                  <a:gd name="connsiteX1" fmla="*/ 1185953 w 2284907"/>
                  <a:gd name="connsiteY1" fmla="*/ 1629 h 896988"/>
                  <a:gd name="connsiteX2" fmla="*/ 2283285 w 2284907"/>
                  <a:gd name="connsiteY2" fmla="*/ 742740 h 896988"/>
                  <a:gd name="connsiteX3" fmla="*/ 1979787 w 2284907"/>
                  <a:gd name="connsiteY3" fmla="*/ 787210 h 896988"/>
                  <a:gd name="connsiteX4" fmla="*/ 1162346 w 2284907"/>
                  <a:gd name="connsiteY4" fmla="*/ 306058 h 896988"/>
                  <a:gd name="connsiteX5" fmla="*/ 309027 w 2284907"/>
                  <a:gd name="connsiteY5" fmla="*/ 664272 h 896988"/>
                  <a:gd name="connsiteX6" fmla="*/ 12248 w 2284907"/>
                  <a:gd name="connsiteY6" fmla="*/ 572381 h 896988"/>
                  <a:gd name="connsiteX0" fmla="*/ 8489 w 2281148"/>
                  <a:gd name="connsiteY0" fmla="*/ 572381 h 896988"/>
                  <a:gd name="connsiteX1" fmla="*/ 1182194 w 2281148"/>
                  <a:gd name="connsiteY1" fmla="*/ 1629 h 896988"/>
                  <a:gd name="connsiteX2" fmla="*/ 2279526 w 2281148"/>
                  <a:gd name="connsiteY2" fmla="*/ 742740 h 896988"/>
                  <a:gd name="connsiteX3" fmla="*/ 1976028 w 2281148"/>
                  <a:gd name="connsiteY3" fmla="*/ 787210 h 896988"/>
                  <a:gd name="connsiteX4" fmla="*/ 1158587 w 2281148"/>
                  <a:gd name="connsiteY4" fmla="*/ 306058 h 896988"/>
                  <a:gd name="connsiteX5" fmla="*/ 305268 w 2281148"/>
                  <a:gd name="connsiteY5" fmla="*/ 664272 h 896988"/>
                  <a:gd name="connsiteX6" fmla="*/ 8489 w 2281148"/>
                  <a:gd name="connsiteY6" fmla="*/ 572381 h 89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1148" h="896988">
                    <a:moveTo>
                      <a:pt x="8489" y="572381"/>
                    </a:moveTo>
                    <a:cubicBezTo>
                      <a:pt x="199476" y="208050"/>
                      <a:pt x="672018" y="-21738"/>
                      <a:pt x="1182194" y="1629"/>
                    </a:cubicBezTo>
                    <a:cubicBezTo>
                      <a:pt x="1725572" y="26517"/>
                      <a:pt x="2177581" y="331793"/>
                      <a:pt x="2279526" y="742740"/>
                    </a:cubicBezTo>
                    <a:cubicBezTo>
                      <a:pt x="2304771" y="888899"/>
                      <a:pt x="2027876" y="980075"/>
                      <a:pt x="1976028" y="787210"/>
                    </a:cubicBezTo>
                    <a:cubicBezTo>
                      <a:pt x="1892847" y="518007"/>
                      <a:pt x="1557695" y="320734"/>
                      <a:pt x="1158587" y="306058"/>
                    </a:cubicBezTo>
                    <a:cubicBezTo>
                      <a:pt x="794016" y="292652"/>
                      <a:pt x="454986" y="434973"/>
                      <a:pt x="305268" y="664272"/>
                    </a:cubicBezTo>
                    <a:cubicBezTo>
                      <a:pt x="189086" y="877483"/>
                      <a:pt x="-47693" y="730630"/>
                      <a:pt x="8489" y="572381"/>
                    </a:cubicBezTo>
                    <a:close/>
                  </a:path>
                </a:pathLst>
              </a:custGeom>
              <a:solidFill>
                <a:srgbClr val="DAA2B6"/>
              </a:solidFill>
              <a:ln>
                <a:noFill/>
              </a:ln>
              <a:effectLst>
                <a:innerShdw blurRad="63500" dist="50800" dir="18900000">
                  <a:srgbClr val="CA7C98">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47" name="กลุ่ม 146"/>
              <p:cNvGrpSpPr/>
              <p:nvPr/>
            </p:nvGrpSpPr>
            <p:grpSpPr>
              <a:xfrm>
                <a:off x="2522574" y="2859782"/>
                <a:ext cx="1977418" cy="1854153"/>
                <a:chOff x="2522574" y="2859782"/>
                <a:chExt cx="1977418" cy="1854153"/>
              </a:xfrm>
              <a:solidFill>
                <a:srgbClr val="DAA2B6"/>
              </a:solidFill>
            </p:grpSpPr>
            <p:sp>
              <p:nvSpPr>
                <p:cNvPr id="148" name="สี่เหลี่ยมผืนผ้ามุมมน 147"/>
                <p:cNvSpPr/>
                <p:nvPr/>
              </p:nvSpPr>
              <p:spPr>
                <a:xfrm>
                  <a:off x="3065437" y="2859782"/>
                  <a:ext cx="890982" cy="1782106"/>
                </a:xfrm>
                <a:prstGeom prst="roundRect">
                  <a:avLst>
                    <a:gd name="adj" fmla="val 50000"/>
                  </a:avLst>
                </a:prstGeom>
                <a:grpFill/>
                <a:ln>
                  <a:noFill/>
                </a:ln>
                <a:effectLst>
                  <a:innerShdw blurRad="63500" dist="50800">
                    <a:srgbClr val="CA7C98">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9" name="สามเหลี่ยมหน้าจั่ว 5"/>
                <p:cNvSpPr/>
                <p:nvPr/>
              </p:nvSpPr>
              <p:spPr>
                <a:xfrm>
                  <a:off x="2522574"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50" name="สามเหลี่ยมหน้าจั่ว 5"/>
                <p:cNvSpPr/>
                <p:nvPr/>
              </p:nvSpPr>
              <p:spPr>
                <a:xfrm flipH="1">
                  <a:off x="3414267" y="4137833"/>
                  <a:ext cx="1085725" cy="576102"/>
                </a:xfrm>
                <a:custGeom>
                  <a:avLst/>
                  <a:gdLst>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0 w 1085725"/>
                    <a:gd name="connsiteY0" fmla="*/ 576064 h 576064"/>
                    <a:gd name="connsiteX1" fmla="*/ 542863 w 1085725"/>
                    <a:gd name="connsiteY1" fmla="*/ 0 h 576064"/>
                    <a:gd name="connsiteX2" fmla="*/ 1085725 w 1085725"/>
                    <a:gd name="connsiteY2" fmla="*/ 576064 h 576064"/>
                    <a:gd name="connsiteX3" fmla="*/ 0 w 1085725"/>
                    <a:gd name="connsiteY3" fmla="*/ 576064 h 576064"/>
                    <a:gd name="connsiteX0" fmla="*/ 17006 w 1102731"/>
                    <a:gd name="connsiteY0" fmla="*/ 579599 h 579599"/>
                    <a:gd name="connsiteX1" fmla="*/ 490393 w 1102731"/>
                    <a:gd name="connsiteY1" fmla="*/ 385664 h 579599"/>
                    <a:gd name="connsiteX2" fmla="*/ 559869 w 1102731"/>
                    <a:gd name="connsiteY2" fmla="*/ 3535 h 579599"/>
                    <a:gd name="connsiteX3" fmla="*/ 1102731 w 1102731"/>
                    <a:gd name="connsiteY3" fmla="*/ 579599 h 579599"/>
                    <a:gd name="connsiteX4" fmla="*/ 17006 w 1102731"/>
                    <a:gd name="connsiteY4" fmla="*/ 579599 h 579599"/>
                    <a:gd name="connsiteX0" fmla="*/ 17006 w 1102731"/>
                    <a:gd name="connsiteY0" fmla="*/ 576064 h 576064"/>
                    <a:gd name="connsiteX1" fmla="*/ 490393 w 1102731"/>
                    <a:gd name="connsiteY1" fmla="*/ 382129 h 576064"/>
                    <a:gd name="connsiteX2" fmla="*/ 559869 w 1102731"/>
                    <a:gd name="connsiteY2" fmla="*/ 0 h 576064"/>
                    <a:gd name="connsiteX3" fmla="*/ 1102731 w 1102731"/>
                    <a:gd name="connsiteY3" fmla="*/ 576064 h 576064"/>
                    <a:gd name="connsiteX4" fmla="*/ 17006 w 1102731"/>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19781 w 1105506"/>
                    <a:gd name="connsiteY0" fmla="*/ 576064 h 576064"/>
                    <a:gd name="connsiteX1" fmla="*/ 411392 w 1105506"/>
                    <a:gd name="connsiteY1" fmla="*/ 341241 h 576064"/>
                    <a:gd name="connsiteX2" fmla="*/ 562644 w 1105506"/>
                    <a:gd name="connsiteY2" fmla="*/ 0 h 576064"/>
                    <a:gd name="connsiteX3" fmla="*/ 1105506 w 1105506"/>
                    <a:gd name="connsiteY3" fmla="*/ 576064 h 576064"/>
                    <a:gd name="connsiteX4" fmla="*/ 19781 w 1105506"/>
                    <a:gd name="connsiteY4" fmla="*/ 576064 h 576064"/>
                    <a:gd name="connsiteX0" fmla="*/ 0 w 1085725"/>
                    <a:gd name="connsiteY0" fmla="*/ 576064 h 576084"/>
                    <a:gd name="connsiteX1" fmla="*/ 391611 w 1085725"/>
                    <a:gd name="connsiteY1" fmla="*/ 341241 h 576084"/>
                    <a:gd name="connsiteX2" fmla="*/ 542863 w 1085725"/>
                    <a:gd name="connsiteY2" fmla="*/ 0 h 576084"/>
                    <a:gd name="connsiteX3" fmla="*/ 1085725 w 1085725"/>
                    <a:gd name="connsiteY3" fmla="*/ 576064 h 576084"/>
                    <a:gd name="connsiteX4" fmla="*/ 0 w 1085725"/>
                    <a:gd name="connsiteY4" fmla="*/ 576064 h 576084"/>
                    <a:gd name="connsiteX0" fmla="*/ 0 w 1085725"/>
                    <a:gd name="connsiteY0" fmla="*/ 576064 h 576089"/>
                    <a:gd name="connsiteX1" fmla="*/ 391611 w 1085725"/>
                    <a:gd name="connsiteY1" fmla="*/ 341241 h 576089"/>
                    <a:gd name="connsiteX2" fmla="*/ 542863 w 1085725"/>
                    <a:gd name="connsiteY2" fmla="*/ 0 h 576089"/>
                    <a:gd name="connsiteX3" fmla="*/ 1085725 w 1085725"/>
                    <a:gd name="connsiteY3" fmla="*/ 576064 h 576089"/>
                    <a:gd name="connsiteX4" fmla="*/ 0 w 1085725"/>
                    <a:gd name="connsiteY4" fmla="*/ 576064 h 576089"/>
                    <a:gd name="connsiteX0" fmla="*/ 0 w 1085725"/>
                    <a:gd name="connsiteY0" fmla="*/ 576064 h 576102"/>
                    <a:gd name="connsiteX1" fmla="*/ 357858 w 1085725"/>
                    <a:gd name="connsiteY1" fmla="*/ 381131 h 576102"/>
                    <a:gd name="connsiteX2" fmla="*/ 542863 w 1085725"/>
                    <a:gd name="connsiteY2" fmla="*/ 0 h 576102"/>
                    <a:gd name="connsiteX3" fmla="*/ 1085725 w 1085725"/>
                    <a:gd name="connsiteY3" fmla="*/ 576064 h 576102"/>
                    <a:gd name="connsiteX4" fmla="*/ 0 w 1085725"/>
                    <a:gd name="connsiteY4" fmla="*/ 576064 h 57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25" h="576102">
                      <a:moveTo>
                        <a:pt x="0" y="576064"/>
                      </a:moveTo>
                      <a:cubicBezTo>
                        <a:pt x="5224" y="578026"/>
                        <a:pt x="206012" y="504758"/>
                        <a:pt x="357858" y="381131"/>
                      </a:cubicBezTo>
                      <a:cubicBezTo>
                        <a:pt x="448335" y="285120"/>
                        <a:pt x="543646" y="-107"/>
                        <a:pt x="542863" y="0"/>
                      </a:cubicBezTo>
                      <a:lnTo>
                        <a:pt x="1085725" y="576064"/>
                      </a:lnTo>
                      <a:lnTo>
                        <a:pt x="0" y="57606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cxnSp>
          <p:nvCxnSpPr>
            <p:cNvPr id="138" name="ตัวเชื่อมต่อตรง 137"/>
            <p:cNvCxnSpPr/>
            <p:nvPr/>
          </p:nvCxnSpPr>
          <p:spPr>
            <a:xfrm>
              <a:off x="8676456" y="4083918"/>
              <a:ext cx="0" cy="633739"/>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39" name="สี่เหลี่ยมผืนผ้ามุมมน 41"/>
            <p:cNvSpPr/>
            <p:nvPr/>
          </p:nvSpPr>
          <p:spPr>
            <a:xfrm rot="19803867">
              <a:off x="8517281" y="3257395"/>
              <a:ext cx="132075" cy="272560"/>
            </a:xfrm>
            <a:custGeom>
              <a:avLst/>
              <a:gdLst>
                <a:gd name="connsiteX0" fmla="*/ 0 w 120156"/>
                <a:gd name="connsiteY0" fmla="*/ 60078 h 272560"/>
                <a:gd name="connsiteX1" fmla="*/ 60078 w 120156"/>
                <a:gd name="connsiteY1" fmla="*/ 0 h 272560"/>
                <a:gd name="connsiteX2" fmla="*/ 60078 w 120156"/>
                <a:gd name="connsiteY2" fmla="*/ 0 h 272560"/>
                <a:gd name="connsiteX3" fmla="*/ 120156 w 120156"/>
                <a:gd name="connsiteY3" fmla="*/ 60078 h 272560"/>
                <a:gd name="connsiteX4" fmla="*/ 120156 w 120156"/>
                <a:gd name="connsiteY4" fmla="*/ 212482 h 272560"/>
                <a:gd name="connsiteX5" fmla="*/ 60078 w 120156"/>
                <a:gd name="connsiteY5" fmla="*/ 272560 h 272560"/>
                <a:gd name="connsiteX6" fmla="*/ 60078 w 120156"/>
                <a:gd name="connsiteY6" fmla="*/ 272560 h 272560"/>
                <a:gd name="connsiteX7" fmla="*/ 0 w 120156"/>
                <a:gd name="connsiteY7" fmla="*/ 212482 h 272560"/>
                <a:gd name="connsiteX8" fmla="*/ 0 w 120156"/>
                <a:gd name="connsiteY8" fmla="*/ 60078 h 272560"/>
                <a:gd name="connsiteX0" fmla="*/ 0 w 127896"/>
                <a:gd name="connsiteY0" fmla="*/ 60078 h 272560"/>
                <a:gd name="connsiteX1" fmla="*/ 60078 w 127896"/>
                <a:gd name="connsiteY1" fmla="*/ 0 h 272560"/>
                <a:gd name="connsiteX2" fmla="*/ 60078 w 127896"/>
                <a:gd name="connsiteY2" fmla="*/ 0 h 272560"/>
                <a:gd name="connsiteX3" fmla="*/ 120156 w 127896"/>
                <a:gd name="connsiteY3" fmla="*/ 60078 h 272560"/>
                <a:gd name="connsiteX4" fmla="*/ 120156 w 127896"/>
                <a:gd name="connsiteY4" fmla="*/ 212482 h 272560"/>
                <a:gd name="connsiteX5" fmla="*/ 60078 w 127896"/>
                <a:gd name="connsiteY5" fmla="*/ 272560 h 272560"/>
                <a:gd name="connsiteX6" fmla="*/ 60078 w 127896"/>
                <a:gd name="connsiteY6" fmla="*/ 272560 h 272560"/>
                <a:gd name="connsiteX7" fmla="*/ 0 w 127896"/>
                <a:gd name="connsiteY7" fmla="*/ 212482 h 272560"/>
                <a:gd name="connsiteX8" fmla="*/ 0 w 127896"/>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 name="connsiteX0" fmla="*/ 0 w 132075"/>
                <a:gd name="connsiteY0" fmla="*/ 60078 h 272560"/>
                <a:gd name="connsiteX1" fmla="*/ 60078 w 132075"/>
                <a:gd name="connsiteY1" fmla="*/ 0 h 272560"/>
                <a:gd name="connsiteX2" fmla="*/ 60078 w 132075"/>
                <a:gd name="connsiteY2" fmla="*/ 0 h 272560"/>
                <a:gd name="connsiteX3" fmla="*/ 120156 w 132075"/>
                <a:gd name="connsiteY3" fmla="*/ 60078 h 272560"/>
                <a:gd name="connsiteX4" fmla="*/ 120156 w 132075"/>
                <a:gd name="connsiteY4" fmla="*/ 212482 h 272560"/>
                <a:gd name="connsiteX5" fmla="*/ 60078 w 132075"/>
                <a:gd name="connsiteY5" fmla="*/ 272560 h 272560"/>
                <a:gd name="connsiteX6" fmla="*/ 60078 w 132075"/>
                <a:gd name="connsiteY6" fmla="*/ 272560 h 272560"/>
                <a:gd name="connsiteX7" fmla="*/ 0 w 132075"/>
                <a:gd name="connsiteY7" fmla="*/ 212482 h 272560"/>
                <a:gd name="connsiteX8" fmla="*/ 0 w 132075"/>
                <a:gd name="connsiteY8" fmla="*/ 60078 h 2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75" h="272560">
                  <a:moveTo>
                    <a:pt x="0" y="60078"/>
                  </a:moveTo>
                  <a:cubicBezTo>
                    <a:pt x="0" y="26898"/>
                    <a:pt x="26898" y="0"/>
                    <a:pt x="60078" y="0"/>
                  </a:cubicBezTo>
                  <a:lnTo>
                    <a:pt x="60078" y="0"/>
                  </a:lnTo>
                  <a:cubicBezTo>
                    <a:pt x="93258" y="0"/>
                    <a:pt x="103679" y="21509"/>
                    <a:pt x="120156" y="60078"/>
                  </a:cubicBezTo>
                  <a:cubicBezTo>
                    <a:pt x="137573" y="105460"/>
                    <a:pt x="134447" y="150711"/>
                    <a:pt x="120156" y="212482"/>
                  </a:cubicBezTo>
                  <a:cubicBezTo>
                    <a:pt x="107624" y="242940"/>
                    <a:pt x="93258" y="272560"/>
                    <a:pt x="60078" y="272560"/>
                  </a:cubicBezTo>
                  <a:lnTo>
                    <a:pt x="60078" y="272560"/>
                  </a:lnTo>
                  <a:cubicBezTo>
                    <a:pt x="26898" y="272560"/>
                    <a:pt x="0" y="245662"/>
                    <a:pt x="0" y="212482"/>
                  </a:cubicBezTo>
                  <a:cubicBezTo>
                    <a:pt x="23731" y="157094"/>
                    <a:pt x="19776" y="107056"/>
                    <a:pt x="0" y="6007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p:nvSpPr>
          <p:spPr>
            <a:xfrm>
              <a:off x="8604448" y="3579862"/>
              <a:ext cx="72008" cy="7200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ส่วนโค้ง 140"/>
            <p:cNvSpPr/>
            <p:nvPr/>
          </p:nvSpPr>
          <p:spPr>
            <a:xfrm>
              <a:off x="8460432" y="3963797"/>
              <a:ext cx="216024" cy="192129"/>
            </a:xfrm>
            <a:prstGeom prst="arc">
              <a:avLst>
                <a:gd name="adj1" fmla="val 13942884"/>
                <a:gd name="adj2" fmla="val 20727205"/>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grpSp>
        <p:nvGrpSpPr>
          <p:cNvPr id="151" name="กลุ่ม 150"/>
          <p:cNvGrpSpPr/>
          <p:nvPr userDrawn="1"/>
        </p:nvGrpSpPr>
        <p:grpSpPr>
          <a:xfrm>
            <a:off x="9969918" y="-1772704"/>
            <a:ext cx="3630801" cy="4005304"/>
            <a:chOff x="7477437" y="-1329528"/>
            <a:chExt cx="2723101" cy="3003978"/>
          </a:xfrm>
        </p:grpSpPr>
        <p:sp>
          <p:nvSpPr>
            <p:cNvPr id="152" name="เมฆ 151"/>
            <p:cNvSpPr/>
            <p:nvPr/>
          </p:nvSpPr>
          <p:spPr>
            <a:xfrm rot="3185773">
              <a:off x="7610756" y="-91533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53" name="รูปภาพ 1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2331" y="103689"/>
              <a:ext cx="250890" cy="269338"/>
            </a:xfrm>
            <a:prstGeom prst="rect">
              <a:avLst/>
            </a:prstGeom>
          </p:spPr>
        </p:pic>
        <p:pic>
          <p:nvPicPr>
            <p:cNvPr id="154" name="รูปภาพ 153"/>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657776" y="586955"/>
              <a:ext cx="325391" cy="361638"/>
            </a:xfrm>
            <a:prstGeom prst="rect">
              <a:avLst/>
            </a:prstGeom>
          </p:spPr>
        </p:pic>
        <p:pic>
          <p:nvPicPr>
            <p:cNvPr id="155" name="รูปภาพ 1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7480036" y="115027"/>
              <a:ext cx="1065647" cy="1070845"/>
            </a:xfrm>
            <a:prstGeom prst="rect">
              <a:avLst/>
            </a:prstGeom>
            <a:effectLst>
              <a:outerShdw blurRad="50800" dist="38100" algn="l" rotWithShape="0">
                <a:schemeClr val="accent4">
                  <a:alpha val="40000"/>
                </a:schemeClr>
              </a:outerShdw>
            </a:effectLst>
          </p:spPr>
        </p:pic>
      </p:grpSp>
      <p:grpSp>
        <p:nvGrpSpPr>
          <p:cNvPr id="156" name="กลุ่ม 155"/>
          <p:cNvGrpSpPr/>
          <p:nvPr userDrawn="1"/>
        </p:nvGrpSpPr>
        <p:grpSpPr>
          <a:xfrm>
            <a:off x="10432128" y="5391864"/>
            <a:ext cx="1718201" cy="1446121"/>
            <a:chOff x="20204" y="4079447"/>
            <a:chExt cx="1288651" cy="1084591"/>
          </a:xfrm>
        </p:grpSpPr>
        <p:pic>
          <p:nvPicPr>
            <p:cNvPr id="157" name="รูปภาพ 1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4" y="4366818"/>
              <a:ext cx="1288651" cy="797220"/>
            </a:xfrm>
            <a:prstGeom prst="rect">
              <a:avLst/>
            </a:prstGeom>
            <a:effectLst>
              <a:outerShdw blurRad="50800" dist="25400" dir="10800000" algn="r" rotWithShape="0">
                <a:schemeClr val="accent4">
                  <a:alpha val="40000"/>
                </a:schemeClr>
              </a:outerShdw>
            </a:effectLst>
          </p:spPr>
        </p:pic>
        <p:pic>
          <p:nvPicPr>
            <p:cNvPr id="158" name="รูปภาพ 157"/>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22097" y="4079447"/>
              <a:ext cx="263243" cy="292567"/>
            </a:xfrm>
            <a:prstGeom prst="rect">
              <a:avLst/>
            </a:prstGeom>
          </p:spPr>
        </p:pic>
      </p:grpSp>
      <p:sp>
        <p:nvSpPr>
          <p:cNvPr id="3" name="ตัวแทนรูปภาพ 2"/>
          <p:cNvSpPr>
            <a:spLocks noGrp="1"/>
          </p:cNvSpPr>
          <p:nvPr>
            <p:ph type="pic" idx="1"/>
          </p:nvPr>
        </p:nvSpPr>
        <p:spPr>
          <a:xfrm>
            <a:off x="6852256" y="1948527"/>
            <a:ext cx="3838145" cy="3473791"/>
          </a:xfrm>
          <a:prstGeom prst="rect">
            <a:avLst/>
          </a:prstGeo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th-TH" dirty="0"/>
          </a:p>
        </p:txBody>
      </p:sp>
    </p:spTree>
    <p:extLst>
      <p:ext uri="{BB962C8B-B14F-4D97-AF65-F5344CB8AC3E}">
        <p14:creationId xmlns:p14="http://schemas.microsoft.com/office/powerpoint/2010/main" val="360973627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เนื้อหา 2 ส่วน">
    <p:spTree>
      <p:nvGrpSpPr>
        <p:cNvPr id="1" name=""/>
        <p:cNvGrpSpPr/>
        <p:nvPr/>
      </p:nvGrpSpPr>
      <p:grpSpPr>
        <a:xfrm>
          <a:off x="0" y="0"/>
          <a:ext cx="0" cy="0"/>
          <a:chOff x="0" y="0"/>
          <a:chExt cx="0" cy="0"/>
        </a:xfrm>
      </p:grpSpPr>
      <p:sp>
        <p:nvSpPr>
          <p:cNvPr id="8" name="สี่เหลี่ยมผืนผ้า 7"/>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 name="กลุ่ม 8"/>
          <p:cNvGrpSpPr/>
          <p:nvPr userDrawn="1"/>
        </p:nvGrpSpPr>
        <p:grpSpPr>
          <a:xfrm>
            <a:off x="335361" y="356660"/>
            <a:ext cx="11425271" cy="6124221"/>
            <a:chOff x="-29030" y="17128"/>
            <a:chExt cx="9151241" cy="5109244"/>
          </a:xfrm>
        </p:grpSpPr>
        <p:grpSp>
          <p:nvGrpSpPr>
            <p:cNvPr id="10" name="กลุ่ม 9"/>
            <p:cNvGrpSpPr/>
            <p:nvPr/>
          </p:nvGrpSpPr>
          <p:grpSpPr>
            <a:xfrm>
              <a:off x="187436" y="17128"/>
              <a:ext cx="8652652" cy="5109244"/>
              <a:chOff x="187436" y="17128"/>
              <a:chExt cx="8652652" cy="5109244"/>
            </a:xfrm>
          </p:grpSpPr>
          <p:cxnSp>
            <p:nvCxnSpPr>
              <p:cNvPr id="2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 name="กลุ่ม 10"/>
            <p:cNvGrpSpPr/>
            <p:nvPr/>
          </p:nvGrpSpPr>
          <p:grpSpPr>
            <a:xfrm>
              <a:off x="-29030" y="263553"/>
              <a:ext cx="9151241" cy="4703748"/>
              <a:chOff x="-29030" y="263553"/>
              <a:chExt cx="9151241" cy="4703748"/>
            </a:xfrm>
          </p:grpSpPr>
          <p:cxnSp>
            <p:nvCxnSpPr>
              <p:cNvPr id="1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73" name="กลุ่ม 72"/>
          <p:cNvGrpSpPr/>
          <p:nvPr userDrawn="1"/>
        </p:nvGrpSpPr>
        <p:grpSpPr>
          <a:xfrm>
            <a:off x="8701375" y="6180880"/>
            <a:ext cx="3015709" cy="600000"/>
            <a:chOff x="3289945" y="3405879"/>
            <a:chExt cx="2261782" cy="450000"/>
          </a:xfrm>
        </p:grpSpPr>
        <p:sp>
          <p:nvSpPr>
            <p:cNvPr id="74" name="วงรี 73"/>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วงรี 74"/>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วงรี 75"/>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สี่เหลี่ยมผืนผ้า 77"/>
          <p:cNvSpPr/>
          <p:nvPr userDrawn="1"/>
        </p:nvSpPr>
        <p:spPr>
          <a:xfrm>
            <a:off x="6189903" y="631832"/>
            <a:ext cx="5408715" cy="5680421"/>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9" name="รูปภาพ 78"/>
          <p:cNvPicPr>
            <a:picLocks noChangeAspect="1"/>
          </p:cNvPicPr>
          <p:nvPr userDrawn="1"/>
        </p:nvPicPr>
        <p:blipFill rotWithShape="1">
          <a:blip r:embed="rId2" cstate="print">
            <a:extLst>
              <a:ext uri="{28A0092B-C50C-407E-A947-70E740481C1C}">
                <a14:useLocalDpi xmlns:a14="http://schemas.microsoft.com/office/drawing/2010/main" val="0"/>
              </a:ext>
            </a:extLst>
          </a:blip>
          <a:srcRect l="4032" t="85885" r="69939" b="8280"/>
          <a:stretch/>
        </p:blipFill>
        <p:spPr>
          <a:xfrm>
            <a:off x="7613193" y="367171"/>
            <a:ext cx="2799643" cy="627605"/>
          </a:xfrm>
          <a:prstGeom prst="rect">
            <a:avLst/>
          </a:prstGeom>
        </p:spPr>
      </p:pic>
      <p:sp>
        <p:nvSpPr>
          <p:cNvPr id="80" name="สี่เหลี่ยมผืนผ้า 79"/>
          <p:cNvSpPr/>
          <p:nvPr userDrawn="1"/>
        </p:nvSpPr>
        <p:spPr>
          <a:xfrm>
            <a:off x="512965" y="659384"/>
            <a:ext cx="5450505" cy="5680421"/>
          </a:xfrm>
          <a:prstGeom prst="rect">
            <a:avLst/>
          </a:prstGeom>
          <a:solidFill>
            <a:srgbClr val="E8C6D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1" name="รูปภาพ 80"/>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6" t="91819" r="69025" b="2346"/>
          <a:stretch/>
        </p:blipFill>
        <p:spPr>
          <a:xfrm>
            <a:off x="1926049" y="385416"/>
            <a:ext cx="2799643" cy="660979"/>
          </a:xfrm>
          <a:prstGeom prst="rect">
            <a:avLst/>
          </a:prstGeom>
        </p:spPr>
      </p:pic>
      <p:grpSp>
        <p:nvGrpSpPr>
          <p:cNvPr id="82" name="กลุ่ม 81"/>
          <p:cNvGrpSpPr/>
          <p:nvPr userDrawn="1"/>
        </p:nvGrpSpPr>
        <p:grpSpPr>
          <a:xfrm>
            <a:off x="-1308672" y="-1758005"/>
            <a:ext cx="2900781" cy="4005304"/>
            <a:chOff x="-981504" y="-1318504"/>
            <a:chExt cx="2175586" cy="3003978"/>
          </a:xfrm>
        </p:grpSpPr>
        <p:sp>
          <p:nvSpPr>
            <p:cNvPr id="83" name="เมฆ 82"/>
            <p:cNvSpPr/>
            <p:nvPr/>
          </p:nvSpPr>
          <p:spPr>
            <a:xfrm rot="18734514" flipH="1">
              <a:off x="-1395700" y="-904308"/>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4" name="รูปภาพ 83"/>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6289" y="517581"/>
              <a:ext cx="290462" cy="322818"/>
            </a:xfrm>
            <a:prstGeom prst="rect">
              <a:avLst/>
            </a:prstGeom>
          </p:spPr>
        </p:pic>
        <p:pic>
          <p:nvPicPr>
            <p:cNvPr id="85" name="รูปภาพ 8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559" y="107225"/>
              <a:ext cx="439513" cy="471831"/>
            </a:xfrm>
            <a:prstGeom prst="rect">
              <a:avLst/>
            </a:prstGeom>
          </p:spPr>
        </p:pic>
      </p:grpSp>
      <p:pic>
        <p:nvPicPr>
          <p:cNvPr id="86" name="รูปภาพ 8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683965">
            <a:off x="10901579" y="-163881"/>
            <a:ext cx="2414679" cy="2234960"/>
          </a:xfrm>
          <a:prstGeom prst="rect">
            <a:avLst/>
          </a:prstGeom>
        </p:spPr>
      </p:pic>
      <p:grpSp>
        <p:nvGrpSpPr>
          <p:cNvPr id="45" name="กลุ่ม 44"/>
          <p:cNvGrpSpPr/>
          <p:nvPr userDrawn="1"/>
        </p:nvGrpSpPr>
        <p:grpSpPr>
          <a:xfrm>
            <a:off x="623392" y="525252"/>
            <a:ext cx="10657184" cy="5688059"/>
            <a:chOff x="467544" y="393938"/>
            <a:chExt cx="7992888" cy="4266044"/>
          </a:xfrm>
        </p:grpSpPr>
        <p:sp>
          <p:nvSpPr>
            <p:cNvPr id="46" name="บวก 45"/>
            <p:cNvSpPr/>
            <p:nvPr userDrawn="1"/>
          </p:nvSpPr>
          <p:spPr>
            <a:xfrm rot="20706355">
              <a:off x="3308471" y="39393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17093645" flipH="1">
              <a:off x="766967" y="3196517"/>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บวก 4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21778" y="4835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8366748"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วงรี 51"/>
            <p:cNvSpPr/>
            <p:nvPr userDrawn="1"/>
          </p:nvSpPr>
          <p:spPr>
            <a:xfrm>
              <a:off x="2267744" y="45663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a:off x="5076056" y="116760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783205">
              <a:off x="4537207" y="4355063"/>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85674">
              <a:off x="1179509" y="550137"/>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สามเหลี่ยมหน้าจั่ว 5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7" name="วงรี 56"/>
            <p:cNvSpPr/>
            <p:nvPr userDrawn="1"/>
          </p:nvSpPr>
          <p:spPr>
            <a:xfrm>
              <a:off x="467544" y="156363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2" name="วงรี 91"/>
          <p:cNvSpPr/>
          <p:nvPr userDrawn="1"/>
        </p:nvSpPr>
        <p:spPr>
          <a:xfrm>
            <a:off x="512964" y="6588533"/>
            <a:ext cx="90283" cy="90283"/>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662044" y="6104486"/>
            <a:ext cx="135425" cy="135425"/>
          </a:xfrm>
          <a:prstGeom prst="ellipse">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วงรี 93"/>
          <p:cNvSpPr/>
          <p:nvPr userDrawn="1"/>
        </p:nvSpPr>
        <p:spPr>
          <a:xfrm>
            <a:off x="698297" y="6407945"/>
            <a:ext cx="153481" cy="156451"/>
          </a:xfrm>
          <a:prstGeom prst="ellipse">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95" name="กลุ่ม 94"/>
          <p:cNvGrpSpPr/>
          <p:nvPr userDrawn="1"/>
        </p:nvGrpSpPr>
        <p:grpSpPr>
          <a:xfrm>
            <a:off x="463365" y="6281793"/>
            <a:ext cx="135425" cy="135425"/>
            <a:chOff x="8836702" y="4393654"/>
            <a:chExt cx="50304" cy="50304"/>
          </a:xfrm>
        </p:grpSpPr>
        <p:cxnSp>
          <p:nvCxnSpPr>
            <p:cNvPr id="96" name="ตัวเชื่อมต่อตรง 95"/>
            <p:cNvCxnSpPr/>
            <p:nvPr/>
          </p:nvCxnSpPr>
          <p:spPr>
            <a:xfrm>
              <a:off x="8861854" y="4393654"/>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rot="16200000">
              <a:off x="8861854" y="4395241"/>
              <a:ext cx="0" cy="50304"/>
            </a:xfrm>
            <a:prstGeom prst="line">
              <a:avLst/>
            </a:prstGeom>
            <a:ln w="19050" cap="rnd">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8" name="กลุ่ม 97"/>
          <p:cNvGrpSpPr/>
          <p:nvPr userDrawn="1"/>
        </p:nvGrpSpPr>
        <p:grpSpPr>
          <a:xfrm>
            <a:off x="799402" y="5942546"/>
            <a:ext cx="67713" cy="67713"/>
            <a:chOff x="8986192" y="4546054"/>
            <a:chExt cx="50304" cy="50304"/>
          </a:xfrm>
        </p:grpSpPr>
        <p:cxnSp>
          <p:nvCxnSpPr>
            <p:cNvPr id="99" name="ตัวเชื่อมต่อตรง 98"/>
            <p:cNvCxnSpPr/>
            <p:nvPr/>
          </p:nvCxnSpPr>
          <p:spPr>
            <a:xfrm>
              <a:off x="9011344" y="4546054"/>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p:nvPr/>
          </p:nvCxnSpPr>
          <p:spPr>
            <a:xfrm rot="16200000">
              <a:off x="9011344" y="4547641"/>
              <a:ext cx="0" cy="50304"/>
            </a:xfrm>
            <a:prstGeom prst="line">
              <a:avLst/>
            </a:prstGeom>
            <a:ln w="19050" cap="rnd">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101" name="กลุ่ม 100"/>
          <p:cNvGrpSpPr/>
          <p:nvPr userDrawn="1"/>
        </p:nvGrpSpPr>
        <p:grpSpPr>
          <a:xfrm>
            <a:off x="-1625461" y="4628228"/>
            <a:ext cx="2900781" cy="4005304"/>
            <a:chOff x="-981504" y="3521205"/>
            <a:chExt cx="2175586" cy="3003978"/>
          </a:xfrm>
          <a:effectLst>
            <a:outerShdw blurRad="50800" dist="38100" dir="2700000" algn="tl" rotWithShape="0">
              <a:schemeClr val="accent4">
                <a:alpha val="40000"/>
              </a:schemeClr>
            </a:outerShdw>
          </a:effectLst>
        </p:grpSpPr>
        <p:sp>
          <p:nvSpPr>
            <p:cNvPr id="102" name="เมฆ 101"/>
            <p:cNvSpPr/>
            <p:nvPr/>
          </p:nvSpPr>
          <p:spPr>
            <a:xfrm rot="2865486">
              <a:off x="-1395700" y="3935401"/>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4" name="เมฆ 103"/>
            <p:cNvSpPr/>
            <p:nvPr/>
          </p:nvSpPr>
          <p:spPr>
            <a:xfrm rot="2699824">
              <a:off x="-460706" y="4358235"/>
              <a:ext cx="1613285" cy="85382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05" name="รูปภาพ 10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6230" y="6261268"/>
            <a:ext cx="498647" cy="530817"/>
          </a:xfrm>
          <a:prstGeom prst="rect">
            <a:avLst/>
          </a:prstGeom>
        </p:spPr>
      </p:pic>
    </p:spTree>
    <p:extLst>
      <p:ext uri="{BB962C8B-B14F-4D97-AF65-F5344CB8AC3E}">
        <p14:creationId xmlns:p14="http://schemas.microsoft.com/office/powerpoint/2010/main" val="42306338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เค้าโครงแบบกำหนดเอง">
    <p:spTree>
      <p:nvGrpSpPr>
        <p:cNvPr id="1" name=""/>
        <p:cNvGrpSpPr/>
        <p:nvPr/>
      </p:nvGrpSpPr>
      <p:grpSpPr>
        <a:xfrm>
          <a:off x="0" y="0"/>
          <a:ext cx="0" cy="0"/>
          <a:chOff x="0" y="0"/>
          <a:chExt cx="0" cy="0"/>
        </a:xfrm>
      </p:grpSpPr>
      <p:grpSp>
        <p:nvGrpSpPr>
          <p:cNvPr id="27" name="กลุ่ม 26"/>
          <p:cNvGrpSpPr/>
          <p:nvPr userDrawn="1"/>
        </p:nvGrpSpPr>
        <p:grpSpPr>
          <a:xfrm>
            <a:off x="335361" y="356660"/>
            <a:ext cx="11425271" cy="6124221"/>
            <a:chOff x="251519" y="267494"/>
            <a:chExt cx="8568953" cy="4593166"/>
          </a:xfrm>
        </p:grpSpPr>
        <p:sp>
          <p:nvSpPr>
            <p:cNvPr id="28" name="สี่เหลี่ยมผืนผ้า 27"/>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9" name="กลุ่ม 28"/>
            <p:cNvGrpSpPr/>
            <p:nvPr userDrawn="1"/>
          </p:nvGrpSpPr>
          <p:grpSpPr>
            <a:xfrm>
              <a:off x="251519" y="267494"/>
              <a:ext cx="8568953" cy="4593166"/>
              <a:chOff x="-29030" y="17128"/>
              <a:chExt cx="9151241" cy="5109244"/>
            </a:xfrm>
          </p:grpSpPr>
          <p:grpSp>
            <p:nvGrpSpPr>
              <p:cNvPr id="30" name="กลุ่ม 29"/>
              <p:cNvGrpSpPr/>
              <p:nvPr/>
            </p:nvGrpSpPr>
            <p:grpSpPr>
              <a:xfrm>
                <a:off x="187436" y="17128"/>
                <a:ext cx="8652652" cy="5109244"/>
                <a:chOff x="187436" y="17128"/>
                <a:chExt cx="8652652" cy="5109244"/>
              </a:xfrm>
            </p:grpSpPr>
            <p:cxnSp>
              <p:nvCxnSpPr>
                <p:cNvPr id="44"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กลุ่ม 30"/>
              <p:cNvGrpSpPr/>
              <p:nvPr/>
            </p:nvGrpSpPr>
            <p:grpSpPr>
              <a:xfrm>
                <a:off x="-29030" y="263553"/>
                <a:ext cx="9151241" cy="4703748"/>
                <a:chOff x="-29030" y="263553"/>
                <a:chExt cx="9151241" cy="4703748"/>
              </a:xfrm>
            </p:grpSpPr>
            <p:cxnSp>
              <p:nvCxnSpPr>
                <p:cNvPr id="32"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65" name="กลุ่ม 64"/>
          <p:cNvGrpSpPr/>
          <p:nvPr userDrawn="1"/>
        </p:nvGrpSpPr>
        <p:grpSpPr>
          <a:xfrm>
            <a:off x="1295468" y="860649"/>
            <a:ext cx="9957331" cy="4997409"/>
            <a:chOff x="971600" y="645485"/>
            <a:chExt cx="7467998" cy="3748057"/>
          </a:xfrm>
        </p:grpSpPr>
        <p:sp>
          <p:nvSpPr>
            <p:cNvPr id="66" name="บวก 65"/>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บวก 66"/>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บวก 67"/>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บวก 68"/>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2" name="วงรี 71"/>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3" name="สามเหลี่ยมหน้าจั่ว 72"/>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4" name="สามเหลี่ยมหน้าจั่ว 73"/>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5" name="สามเหลี่ยมหน้าจั่ว 74"/>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6" name="สามเหลี่ยมหน้าจั่ว 75"/>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7" name="วงรี 76"/>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78" name="ชื่อเรื่องรอง 2"/>
          <p:cNvSpPr>
            <a:spLocks noGrp="1"/>
          </p:cNvSpPr>
          <p:nvPr>
            <p:ph type="subTitle" idx="1"/>
          </p:nvPr>
        </p:nvSpPr>
        <p:spPr>
          <a:xfrm>
            <a:off x="1780795" y="3857025"/>
            <a:ext cx="8534400" cy="1752600"/>
          </a:xfrm>
          <a:prstGeom prst="rect">
            <a:avLst/>
          </a:prstGeom>
        </p:spPr>
        <p:txBody>
          <a:bodyPr/>
          <a:lstStyle>
            <a:lvl1pPr marL="0" indent="0" algn="ctr">
              <a:buNone/>
              <a:defRPr>
                <a:solidFill>
                  <a:schemeClr val="accent4"/>
                </a:solidFill>
                <a:latin typeface="can_NongAor" pitchFamily="2" charset="0"/>
                <a:cs typeface="can_NongAor" pitchFamily="2" charset="0"/>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th-TH" dirty="0"/>
              <a:t>คลิกเพื่อแก้ไขลักษณะชื่อเรื่องรองต้นแบบ</a:t>
            </a:r>
          </a:p>
        </p:txBody>
      </p:sp>
      <p:sp>
        <p:nvSpPr>
          <p:cNvPr id="2" name="ชื่อเรื่อง 1"/>
          <p:cNvSpPr>
            <a:spLocks noGrp="1"/>
          </p:cNvSpPr>
          <p:nvPr>
            <p:ph type="title"/>
          </p:nvPr>
        </p:nvSpPr>
        <p:spPr>
          <a:xfrm>
            <a:off x="672479" y="2169773"/>
            <a:ext cx="10972800"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6" name="เมฆ 5"/>
          <p:cNvSpPr/>
          <p:nvPr userDrawn="1"/>
        </p:nvSpPr>
        <p:spPr>
          <a:xfrm rot="12710092" flipH="1">
            <a:off x="9898236" y="-1301453"/>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 name="กลุ่ม 6"/>
          <p:cNvGrpSpPr/>
          <p:nvPr userDrawn="1"/>
        </p:nvGrpSpPr>
        <p:grpSpPr>
          <a:xfrm>
            <a:off x="554660" y="125888"/>
            <a:ext cx="3015709" cy="600000"/>
            <a:chOff x="3289945" y="3405879"/>
            <a:chExt cx="2261782" cy="450000"/>
          </a:xfrm>
        </p:grpSpPr>
        <p:sp>
          <p:nvSpPr>
            <p:cNvPr id="8" name="วงรี 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 name="วงรี 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 name="วงรี 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 name="วงรี 1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2" name="รูปภาพ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01755" y="3793803"/>
            <a:ext cx="2154887" cy="3040456"/>
          </a:xfrm>
          <a:prstGeom prst="rect">
            <a:avLst/>
          </a:prstGeom>
        </p:spPr>
      </p:pic>
      <p:pic>
        <p:nvPicPr>
          <p:cNvPr id="13" name="รูปภาพ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flipH="1">
            <a:off x="10582447" y="-3537"/>
            <a:ext cx="1451773" cy="1458855"/>
          </a:xfrm>
          <a:prstGeom prst="rect">
            <a:avLst/>
          </a:prstGeom>
          <a:effectLst>
            <a:outerShdw blurRad="50800" dist="38100" dir="2700000" algn="tl" rotWithShape="0">
              <a:schemeClr val="accent4">
                <a:alpha val="40000"/>
              </a:schemeClr>
            </a:outerShdw>
          </a:effectLst>
        </p:spPr>
      </p:pic>
      <p:pic>
        <p:nvPicPr>
          <p:cNvPr id="14" name="รูปภาพ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sp>
        <p:nvSpPr>
          <p:cNvPr id="15" name="วงรี 14"/>
          <p:cNvSpPr/>
          <p:nvPr userDrawn="1"/>
        </p:nvSpPr>
        <p:spPr>
          <a:xfrm>
            <a:off x="605615" y="5049371"/>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6" name="วงรี 15"/>
          <p:cNvSpPr/>
          <p:nvPr userDrawn="1"/>
        </p:nvSpPr>
        <p:spPr>
          <a:xfrm>
            <a:off x="701625" y="4835482"/>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7" name="วงรี 16"/>
          <p:cNvSpPr/>
          <p:nvPr userDrawn="1"/>
        </p:nvSpPr>
        <p:spPr>
          <a:xfrm>
            <a:off x="547263" y="4612371"/>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8" name="วงรี 17"/>
          <p:cNvSpPr/>
          <p:nvPr userDrawn="1"/>
        </p:nvSpPr>
        <p:spPr>
          <a:xfrm flipH="1">
            <a:off x="1031757" y="5502698"/>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9" name="วงรี 18"/>
          <p:cNvSpPr/>
          <p:nvPr userDrawn="1"/>
        </p:nvSpPr>
        <p:spPr>
          <a:xfrm flipH="1">
            <a:off x="935747" y="5288809"/>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0" name="วงรี 19"/>
          <p:cNvSpPr/>
          <p:nvPr userDrawn="1"/>
        </p:nvSpPr>
        <p:spPr>
          <a:xfrm flipH="1">
            <a:off x="1090109" y="5065698"/>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21" name="กลุ่ม 20"/>
          <p:cNvGrpSpPr/>
          <p:nvPr userDrawn="1"/>
        </p:nvGrpSpPr>
        <p:grpSpPr>
          <a:xfrm>
            <a:off x="-1447992" y="5253203"/>
            <a:ext cx="4005304" cy="3400101"/>
            <a:chOff x="-1085994" y="3939902"/>
            <a:chExt cx="3003978" cy="2550076"/>
          </a:xfrm>
        </p:grpSpPr>
        <p:sp>
          <p:nvSpPr>
            <p:cNvPr id="22" name="เมฆ 21"/>
            <p:cNvSpPr/>
            <p:nvPr/>
          </p:nvSpPr>
          <p:spPr>
            <a:xfrm rot="2016124" flipH="1">
              <a:off x="-1085994" y="4314392"/>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23" name="รูปภาพ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37843">
              <a:off x="-8675" y="4035585"/>
              <a:ext cx="415932" cy="446516"/>
            </a:xfrm>
            <a:prstGeom prst="rect">
              <a:avLst/>
            </a:prstGeom>
          </p:spPr>
        </p:pic>
        <p:pic>
          <p:nvPicPr>
            <p:cNvPr id="24" name="รูปภาพ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623" y="3939902"/>
              <a:ext cx="956993" cy="1030139"/>
            </a:xfrm>
            <a:prstGeom prst="rect">
              <a:avLst/>
            </a:prstGeom>
          </p:spPr>
        </p:pic>
        <p:pic>
          <p:nvPicPr>
            <p:cNvPr id="25" name="รูปภาพ 24"/>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857876" y="4710868"/>
              <a:ext cx="290462" cy="322818"/>
            </a:xfrm>
            <a:prstGeom prst="rect">
              <a:avLst/>
            </a:prstGeom>
          </p:spPr>
        </p:pic>
      </p:grpSp>
      <p:pic>
        <p:nvPicPr>
          <p:cNvPr id="26" name="รูปภาพ 25"/>
          <p:cNvPicPr>
            <a:picLocks noChangeAspect="1"/>
          </p:cNvPicPr>
          <p:nvPr userDrawn="1"/>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7"/>
            <a:ext cx="272689" cy="303065"/>
          </a:xfrm>
          <a:prstGeom prst="rect">
            <a:avLst/>
          </a:prstGeom>
        </p:spPr>
      </p:pic>
    </p:spTree>
    <p:extLst>
      <p:ext uri="{BB962C8B-B14F-4D97-AF65-F5344CB8AC3E}">
        <p14:creationId xmlns:p14="http://schemas.microsoft.com/office/powerpoint/2010/main" val="2052537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ppt_x</p:attrName>
                                        </p:attrNameLst>
                                      </p:cBhvr>
                                      <p:tavLst>
                                        <p:tav tm="0">
                                          <p:val>
                                            <p:strVal val="#ppt_x"/>
                                          </p:val>
                                        </p:tav>
                                        <p:tav tm="100000">
                                          <p:val>
                                            <p:strVal val="#ppt_x"/>
                                          </p:val>
                                        </p:tav>
                                      </p:tavLst>
                                    </p:anim>
                                    <p:anim calcmode="lin" valueType="num">
                                      <p:cBhvr>
                                        <p:cTn id="9" dur="2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2000"/>
                                        <p:tgtEl>
                                          <p:spTgt spid="16"/>
                                        </p:tgtEl>
                                      </p:cBhvr>
                                    </p:animEffect>
                                    <p:anim calcmode="lin" valueType="num">
                                      <p:cBhvr>
                                        <p:cTn id="13" dur="2000" fill="hold"/>
                                        <p:tgtEl>
                                          <p:spTgt spid="16"/>
                                        </p:tgtEl>
                                        <p:attrNameLst>
                                          <p:attrName>ppt_x</p:attrName>
                                        </p:attrNameLst>
                                      </p:cBhvr>
                                      <p:tavLst>
                                        <p:tav tm="0">
                                          <p:val>
                                            <p:strVal val="#ppt_x"/>
                                          </p:val>
                                        </p:tav>
                                        <p:tav tm="100000">
                                          <p:val>
                                            <p:strVal val="#ppt_x"/>
                                          </p:val>
                                        </p:tav>
                                      </p:tavLst>
                                    </p:anim>
                                    <p:anim calcmode="lin" valueType="num">
                                      <p:cBhvr>
                                        <p:cTn id="14" dur="2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0"/>
                                        <p:tgtEl>
                                          <p:spTgt spid="17"/>
                                        </p:tgtEl>
                                      </p:cBhvr>
                                    </p:animEffect>
                                    <p:anim calcmode="lin" valueType="num">
                                      <p:cBhvr>
                                        <p:cTn id="18" dur="2000" fill="hold"/>
                                        <p:tgtEl>
                                          <p:spTgt spid="17"/>
                                        </p:tgtEl>
                                        <p:attrNameLst>
                                          <p:attrName>ppt_x</p:attrName>
                                        </p:attrNameLst>
                                      </p:cBhvr>
                                      <p:tavLst>
                                        <p:tav tm="0">
                                          <p:val>
                                            <p:strVal val="#ppt_x"/>
                                          </p:val>
                                        </p:tav>
                                        <p:tav tm="100000">
                                          <p:val>
                                            <p:strVal val="#ppt_x"/>
                                          </p:val>
                                        </p:tav>
                                      </p:tavLst>
                                    </p:anim>
                                    <p:anim calcmode="lin" valueType="num">
                                      <p:cBhvr>
                                        <p:cTn id="19" dur="2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anim calcmode="lin" valueType="num">
                                      <p:cBhvr>
                                        <p:cTn id="23" dur="2000" fill="hold"/>
                                        <p:tgtEl>
                                          <p:spTgt spid="18"/>
                                        </p:tgtEl>
                                        <p:attrNameLst>
                                          <p:attrName>ppt_x</p:attrName>
                                        </p:attrNameLst>
                                      </p:cBhvr>
                                      <p:tavLst>
                                        <p:tav tm="0">
                                          <p:val>
                                            <p:strVal val="#ppt_x"/>
                                          </p:val>
                                        </p:tav>
                                        <p:tav tm="100000">
                                          <p:val>
                                            <p:strVal val="#ppt_x"/>
                                          </p:val>
                                        </p:tav>
                                      </p:tavLst>
                                    </p:anim>
                                    <p:anim calcmode="lin" valueType="num">
                                      <p:cBhvr>
                                        <p:cTn id="24" dur="2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anim calcmode="lin" valueType="num">
                                      <p:cBhvr>
                                        <p:cTn id="28" dur="2000" fill="hold"/>
                                        <p:tgtEl>
                                          <p:spTgt spid="19"/>
                                        </p:tgtEl>
                                        <p:attrNameLst>
                                          <p:attrName>ppt_x</p:attrName>
                                        </p:attrNameLst>
                                      </p:cBhvr>
                                      <p:tavLst>
                                        <p:tav tm="0">
                                          <p:val>
                                            <p:strVal val="#ppt_x"/>
                                          </p:val>
                                        </p:tav>
                                        <p:tav tm="100000">
                                          <p:val>
                                            <p:strVal val="#ppt_x"/>
                                          </p:val>
                                        </p:tav>
                                      </p:tavLst>
                                    </p:anim>
                                    <p:anim calcmode="lin" valueType="num">
                                      <p:cBhvr>
                                        <p:cTn id="29" dur="2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ppt_x</p:attrName>
                                        </p:attrNameLst>
                                      </p:cBhvr>
                                      <p:tavLst>
                                        <p:tav tm="0">
                                          <p:val>
                                            <p:strVal val="#ppt_x"/>
                                          </p:val>
                                        </p:tav>
                                        <p:tav tm="100000">
                                          <p:val>
                                            <p:strVal val="#ppt_x"/>
                                          </p:val>
                                        </p:tav>
                                      </p:tavLst>
                                    </p:anim>
                                    <p:anim calcmode="lin" valueType="num">
                                      <p:cBhvr>
                                        <p:cTn id="34" dur="2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เนื้อหาพร้อมคำอธิบายภาพ">
    <p:spTree>
      <p:nvGrpSpPr>
        <p:cNvPr id="1" name=""/>
        <p:cNvGrpSpPr/>
        <p:nvPr/>
      </p:nvGrpSpPr>
      <p:grpSpPr>
        <a:xfrm>
          <a:off x="0" y="0"/>
          <a:ext cx="0" cy="0"/>
          <a:chOff x="0" y="0"/>
          <a:chExt cx="0" cy="0"/>
        </a:xfrm>
      </p:grpSpPr>
      <p:sp>
        <p:nvSpPr>
          <p:cNvPr id="48" name="สี่เหลี่ยมผืนผ้า 47"/>
          <p:cNvSpPr/>
          <p:nvPr userDrawn="1"/>
        </p:nvSpPr>
        <p:spPr>
          <a:xfrm>
            <a:off x="0" y="-24661"/>
            <a:ext cx="12192000" cy="68826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สี่เหลี่ยมผืนผ้า 48"/>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0" name="กลุ่ม 49"/>
          <p:cNvGrpSpPr/>
          <p:nvPr userDrawn="1"/>
        </p:nvGrpSpPr>
        <p:grpSpPr>
          <a:xfrm>
            <a:off x="335361" y="356660"/>
            <a:ext cx="11425271" cy="6124221"/>
            <a:chOff x="-29030" y="17128"/>
            <a:chExt cx="9151241" cy="5109244"/>
          </a:xfrm>
        </p:grpSpPr>
        <p:grpSp>
          <p:nvGrpSpPr>
            <p:cNvPr id="51" name="กลุ่ม 50"/>
            <p:cNvGrpSpPr/>
            <p:nvPr/>
          </p:nvGrpSpPr>
          <p:grpSpPr>
            <a:xfrm>
              <a:off x="187436" y="17128"/>
              <a:ext cx="8652652" cy="5109244"/>
              <a:chOff x="187436" y="17128"/>
              <a:chExt cx="8652652" cy="5109244"/>
            </a:xfrm>
          </p:grpSpPr>
          <p:cxnSp>
            <p:nvCxnSpPr>
              <p:cNvPr id="65"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52" name="กลุ่ม 51"/>
            <p:cNvGrpSpPr/>
            <p:nvPr/>
          </p:nvGrpSpPr>
          <p:grpSpPr>
            <a:xfrm>
              <a:off x="-29030" y="263553"/>
              <a:ext cx="9151241" cy="4703748"/>
              <a:chOff x="-29030" y="263553"/>
              <a:chExt cx="9151241" cy="4703748"/>
            </a:xfrm>
          </p:grpSpPr>
          <p:cxnSp>
            <p:nvCxnSpPr>
              <p:cNvPr id="53"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86" name="กลุ่ม 85"/>
          <p:cNvGrpSpPr/>
          <p:nvPr userDrawn="1"/>
        </p:nvGrpSpPr>
        <p:grpSpPr>
          <a:xfrm>
            <a:off x="1295468" y="860649"/>
            <a:ext cx="9957331" cy="4997409"/>
            <a:chOff x="971600" y="645485"/>
            <a:chExt cx="7467998" cy="3748057"/>
          </a:xfrm>
        </p:grpSpPr>
        <p:sp>
          <p:nvSpPr>
            <p:cNvPr id="87" name="บวก 86"/>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8" name="บวก 87"/>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9" name="บวก 88"/>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0" name="บวก 89"/>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1" name="วงรี 90"/>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2" name="วงรี 91"/>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3" name="วงรี 92"/>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4" name="สามเหลี่ยมหน้าจั่ว 93"/>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5" name="สามเหลี่ยมหน้าจั่ว 94"/>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6" name="สามเหลี่ยมหน้าจั่ว 95"/>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7" name="สามเหลี่ยมหน้าจั่ว 96"/>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98" name="วงรี 97"/>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99" name="กลุ่ม 98"/>
          <p:cNvGrpSpPr/>
          <p:nvPr userDrawn="1"/>
        </p:nvGrpSpPr>
        <p:grpSpPr>
          <a:xfrm>
            <a:off x="8701375" y="6180880"/>
            <a:ext cx="3015709" cy="600000"/>
            <a:chOff x="3289945" y="3405879"/>
            <a:chExt cx="2261782" cy="450000"/>
          </a:xfrm>
        </p:grpSpPr>
        <p:sp>
          <p:nvSpPr>
            <p:cNvPr id="100" name="วงรี 99"/>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วงรี 101"/>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104" name="กลุ่ม 103"/>
          <p:cNvGrpSpPr/>
          <p:nvPr userDrawn="1"/>
        </p:nvGrpSpPr>
        <p:grpSpPr>
          <a:xfrm>
            <a:off x="9965935" y="-1707059"/>
            <a:ext cx="4005304" cy="2900781"/>
            <a:chOff x="7474451" y="-1280294"/>
            <a:chExt cx="3003978" cy="2175586"/>
          </a:xfrm>
        </p:grpSpPr>
        <p:sp>
          <p:nvSpPr>
            <p:cNvPr id="105" name="เมฆ 104"/>
            <p:cNvSpPr/>
            <p:nvPr/>
          </p:nvSpPr>
          <p:spPr>
            <a:xfrm rot="13496139">
              <a:off x="7474451" y="-128029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06" name="รูปภาพ 10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05410" y="63329"/>
              <a:ext cx="250890" cy="269338"/>
            </a:xfrm>
            <a:prstGeom prst="rect">
              <a:avLst/>
            </a:prstGeom>
          </p:spPr>
        </p:pic>
        <p:pic>
          <p:nvPicPr>
            <p:cNvPr id="107" name="รูปภาพ 106"/>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769085" y="406136"/>
              <a:ext cx="325391" cy="361638"/>
            </a:xfrm>
            <a:prstGeom prst="rect">
              <a:avLst/>
            </a:prstGeom>
          </p:spPr>
        </p:pic>
      </p:grpSp>
      <p:grpSp>
        <p:nvGrpSpPr>
          <p:cNvPr id="108" name="กลุ่ม 107"/>
          <p:cNvGrpSpPr/>
          <p:nvPr userDrawn="1"/>
        </p:nvGrpSpPr>
        <p:grpSpPr>
          <a:xfrm>
            <a:off x="-1447992" y="5080541"/>
            <a:ext cx="4005304" cy="3572763"/>
            <a:chOff x="-1085994" y="3810406"/>
            <a:chExt cx="3003978" cy="2679572"/>
          </a:xfrm>
        </p:grpSpPr>
        <p:sp>
          <p:nvSpPr>
            <p:cNvPr id="109" name="เมฆ 108"/>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0" name="รูปภาพ 10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19" y="4554189"/>
              <a:ext cx="279821" cy="297874"/>
            </a:xfrm>
            <a:prstGeom prst="rect">
              <a:avLst/>
            </a:prstGeom>
          </p:spPr>
        </p:pic>
        <p:pic>
          <p:nvPicPr>
            <p:cNvPr id="111" name="รูปภาพ 1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5364329" flipV="1">
              <a:off x="342292" y="3807205"/>
              <a:ext cx="1312801" cy="1319204"/>
            </a:xfrm>
            <a:prstGeom prst="rect">
              <a:avLst/>
            </a:prstGeom>
            <a:effectLst>
              <a:outerShdw blurRad="50800" dist="38100" dir="8100000" algn="tr" rotWithShape="0">
                <a:schemeClr val="accent4">
                  <a:alpha val="40000"/>
                </a:schemeClr>
              </a:outerShdw>
            </a:effectLst>
          </p:spPr>
        </p:pic>
        <p:pic>
          <p:nvPicPr>
            <p:cNvPr id="112" name="รูปภาพ 1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64420" y="4948014"/>
              <a:ext cx="125445" cy="134669"/>
            </a:xfrm>
            <a:prstGeom prst="rect">
              <a:avLst/>
            </a:prstGeom>
          </p:spPr>
        </p:pic>
      </p:grpSp>
      <p:grpSp>
        <p:nvGrpSpPr>
          <p:cNvPr id="113" name="กลุ่ม 112"/>
          <p:cNvGrpSpPr/>
          <p:nvPr userDrawn="1"/>
        </p:nvGrpSpPr>
        <p:grpSpPr>
          <a:xfrm flipH="1">
            <a:off x="-1667293" y="-1563973"/>
            <a:ext cx="4005304" cy="3377081"/>
            <a:chOff x="-237568" y="-1513798"/>
            <a:chExt cx="3003978" cy="2532811"/>
          </a:xfrm>
          <a:effectLst>
            <a:outerShdw blurRad="50800" dist="38100" dir="8100000" algn="tr" rotWithShape="0">
              <a:schemeClr val="accent4">
                <a:alpha val="40000"/>
              </a:schemeClr>
            </a:outerShdw>
          </a:effectLst>
        </p:grpSpPr>
        <p:sp>
          <p:nvSpPr>
            <p:cNvPr id="114" name="เมฆ 113"/>
            <p:cNvSpPr/>
            <p:nvPr/>
          </p:nvSpPr>
          <p:spPr>
            <a:xfrm rot="13496139">
              <a:off x="-237568" y="-1513798"/>
              <a:ext cx="3003978" cy="2175586"/>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15" name="รูปภาพ 1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391" y="-170175"/>
              <a:ext cx="250890" cy="269338"/>
            </a:xfrm>
            <a:prstGeom prst="rect">
              <a:avLst/>
            </a:prstGeom>
          </p:spPr>
        </p:pic>
        <p:pic>
          <p:nvPicPr>
            <p:cNvPr id="116" name="รูปภาพ 11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057066" y="172632"/>
              <a:ext cx="325391" cy="361638"/>
            </a:xfrm>
            <a:prstGeom prst="rect">
              <a:avLst/>
            </a:prstGeom>
          </p:spPr>
        </p:pic>
        <p:pic>
          <p:nvPicPr>
            <p:cNvPr id="117" name="รูปภาพ 1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058" y="112285"/>
              <a:ext cx="1036261" cy="906728"/>
            </a:xfrm>
            <a:prstGeom prst="rect">
              <a:avLst/>
            </a:prstGeom>
            <a:effectLst>
              <a:outerShdw blurRad="50800" dist="38100" dir="2700000" algn="tl" rotWithShape="0">
                <a:schemeClr val="accent4">
                  <a:lumMod val="60000"/>
                  <a:lumOff val="40000"/>
                  <a:alpha val="40000"/>
                </a:schemeClr>
              </a:outerShdw>
            </a:effectLst>
          </p:spPr>
        </p:pic>
      </p:grpSp>
      <p:sp>
        <p:nvSpPr>
          <p:cNvPr id="5" name="ตัวแทนวันที่ 4"/>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6" name="ตัวแทนท้ายกระดาษ 5"/>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7" name="ตัวแทนหมายเลขภาพนิ่ง 6"/>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2" name="ชื่อเรื่อง 1"/>
          <p:cNvSpPr>
            <a:spLocks noGrp="1"/>
          </p:cNvSpPr>
          <p:nvPr>
            <p:ph type="title"/>
          </p:nvPr>
        </p:nvSpPr>
        <p:spPr>
          <a:xfrm>
            <a:off x="2802961" y="473577"/>
            <a:ext cx="8957671" cy="1339531"/>
          </a:xfrm>
          <a:prstGeom prst="rect">
            <a:avLst/>
          </a:prstGeom>
        </p:spPr>
        <p:txBody>
          <a:bodyPr anchor="b">
            <a:noAutofit/>
          </a:bodyPr>
          <a:lstStyle>
            <a:lvl1pPr algn="l">
              <a:defRPr sz="4800" b="1">
                <a:solidFill>
                  <a:srgbClr val="FFD757"/>
                </a:solidFill>
              </a:defRPr>
            </a:lvl1pPr>
          </a:lstStyle>
          <a:p>
            <a:r>
              <a:rPr lang="th-TH" dirty="0"/>
              <a:t>คลิกเพื่อแก้ไขลักษณะชื่อเรื่องต้นแบบ</a:t>
            </a:r>
          </a:p>
        </p:txBody>
      </p:sp>
      <p:sp>
        <p:nvSpPr>
          <p:cNvPr id="3" name="ตัวแทนเนื้อหา 2"/>
          <p:cNvSpPr>
            <a:spLocks noGrp="1"/>
          </p:cNvSpPr>
          <p:nvPr>
            <p:ph idx="1"/>
          </p:nvPr>
        </p:nvSpPr>
        <p:spPr>
          <a:xfrm>
            <a:off x="4766735" y="1988841"/>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4" name="ตัวแทนข้อความ 3"/>
          <p:cNvSpPr>
            <a:spLocks noGrp="1"/>
          </p:cNvSpPr>
          <p:nvPr>
            <p:ph type="body" sz="half" idx="2"/>
          </p:nvPr>
        </p:nvSpPr>
        <p:spPr>
          <a:xfrm>
            <a:off x="609603" y="1988841"/>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18" name="ตัวแทนเนื้อหา 2"/>
          <p:cNvSpPr>
            <a:spLocks noGrp="1"/>
          </p:cNvSpPr>
          <p:nvPr>
            <p:ph idx="13"/>
          </p:nvPr>
        </p:nvSpPr>
        <p:spPr>
          <a:xfrm>
            <a:off x="4798455" y="3080489"/>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19" name="ตัวแทนข้อความ 3"/>
          <p:cNvSpPr>
            <a:spLocks noGrp="1"/>
          </p:cNvSpPr>
          <p:nvPr>
            <p:ph type="body" sz="half" idx="14"/>
          </p:nvPr>
        </p:nvSpPr>
        <p:spPr>
          <a:xfrm>
            <a:off x="641323" y="3080489"/>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120" name="ตัวแทนเนื้อหา 2"/>
          <p:cNvSpPr>
            <a:spLocks noGrp="1"/>
          </p:cNvSpPr>
          <p:nvPr>
            <p:ph idx="15"/>
          </p:nvPr>
        </p:nvSpPr>
        <p:spPr>
          <a:xfrm>
            <a:off x="4824262" y="4219325"/>
            <a:ext cx="6712260" cy="960107"/>
          </a:xfrm>
          <a:prstGeom prst="rect">
            <a:avLst/>
          </a:prstGeom>
        </p:spPr>
        <p:txBody>
          <a:bodyPr>
            <a:normAutofit/>
          </a:bodyPr>
          <a:lstStyle>
            <a:lvl1pPr>
              <a:defRPr sz="2667">
                <a:latin typeface="can_NongAor" pitchFamily="2" charset="0"/>
                <a:cs typeface="can_NongAor" pitchFamily="2" charset="0"/>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th-TH" dirty="0"/>
              <a:t>คลิกเพื่อแก้ไขลักษณะของข้อความต้นแบบ</a:t>
            </a:r>
          </a:p>
        </p:txBody>
      </p:sp>
      <p:sp>
        <p:nvSpPr>
          <p:cNvPr id="121" name="ตัวแทนข้อความ 3"/>
          <p:cNvSpPr>
            <a:spLocks noGrp="1"/>
          </p:cNvSpPr>
          <p:nvPr>
            <p:ph type="body" sz="half" idx="16"/>
          </p:nvPr>
        </p:nvSpPr>
        <p:spPr>
          <a:xfrm>
            <a:off x="667131" y="4219325"/>
            <a:ext cx="3950228" cy="960107"/>
          </a:xfrm>
          <a:prstGeom prst="rect">
            <a:avLst/>
          </a:prstGeom>
        </p:spPr>
        <p:txBody>
          <a:bodyPr>
            <a:noAutofit/>
          </a:bodyPr>
          <a:lstStyle>
            <a:lvl1pPr marL="0" indent="0">
              <a:buNone/>
              <a:defRPr sz="320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Tree>
    <p:extLst>
      <p:ext uri="{BB962C8B-B14F-4D97-AF65-F5344CB8AC3E}">
        <p14:creationId xmlns:p14="http://schemas.microsoft.com/office/powerpoint/2010/main" val="28629441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2" name="ชื่อเรื่อง 1"/>
          <p:cNvSpPr>
            <a:spLocks noGrp="1"/>
          </p:cNvSpPr>
          <p:nvPr>
            <p:ph type="title"/>
          </p:nvPr>
        </p:nvSpPr>
        <p:spPr>
          <a:xfrm>
            <a:off x="612907" y="877413"/>
            <a:ext cx="10972800" cy="1143000"/>
          </a:xfrm>
          <a:prstGeom prst="rect">
            <a:avLst/>
          </a:prstGeom>
        </p:spPr>
        <p:txBody>
          <a:bodyPr/>
          <a:lstStyle/>
          <a:p>
            <a:r>
              <a:rPr lang="th-TH" dirty="0"/>
              <a:t>คลิกเพื่อแก้ไขลักษณะชื่อเรื่องต้นแบบ</a:t>
            </a: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8" name="กลุ่ม 57"/>
          <p:cNvGrpSpPr/>
          <p:nvPr userDrawn="1"/>
        </p:nvGrpSpPr>
        <p:grpSpPr>
          <a:xfrm>
            <a:off x="8587484" y="96259"/>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3" name="กลุ่ม 62"/>
          <p:cNvGrpSpPr/>
          <p:nvPr userDrawn="1"/>
        </p:nvGrpSpPr>
        <p:grpSpPr>
          <a:xfrm>
            <a:off x="-540219" y="5988729"/>
            <a:ext cx="13038619" cy="3208919"/>
            <a:chOff x="-405164" y="4491545"/>
            <a:chExt cx="9778964" cy="2406689"/>
          </a:xfrm>
          <a:effectLst>
            <a:outerShdw blurRad="63500" sx="101000" sy="101000" algn="ctr" rotWithShape="0">
              <a:schemeClr val="accent4">
                <a:alpha val="40000"/>
              </a:schemeClr>
            </a:outerShdw>
          </a:effectLst>
        </p:grpSpPr>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92273">
              <a:off x="519787" y="4519318"/>
              <a:ext cx="327561" cy="381162"/>
            </a:xfrm>
            <a:prstGeom prst="rect">
              <a:avLst/>
            </a:prstGeom>
          </p:spPr>
        </p:pic>
        <p:pic>
          <p:nvPicPr>
            <p:cNvPr id="65" name="รูปภาพ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39475">
              <a:off x="4253625" y="4491545"/>
              <a:ext cx="353156" cy="568121"/>
            </a:xfrm>
            <a:prstGeom prst="rect">
              <a:avLst/>
            </a:prstGeom>
          </p:spPr>
        </p:pic>
        <p:sp>
          <p:nvSpPr>
            <p:cNvPr id="66" name="เมฆ 65"/>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เมฆ 66"/>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93014">
              <a:off x="6644722" y="4629646"/>
              <a:ext cx="406691" cy="561621"/>
            </a:xfrm>
            <a:prstGeom prst="rect">
              <a:avLst/>
            </a:prstGeom>
          </p:spPr>
        </p:pic>
        <p:sp>
          <p:nvSpPr>
            <p:cNvPr id="69" name="เมฆ 68"/>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เมฆ 69"/>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2" name="รูปภาพ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3" name="รูปภาพ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74" name="รูปภาพ 7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199845" y="4672233"/>
              <a:ext cx="279890" cy="311068"/>
            </a:xfrm>
            <a:prstGeom prst="rect">
              <a:avLst/>
            </a:prstGeom>
          </p:spPr>
        </p:pic>
        <p:pic>
          <p:nvPicPr>
            <p:cNvPr id="75" name="รูปภาพ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grpSp>
        <p:nvGrpSpPr>
          <p:cNvPr id="76" name="กลุ่ม 75"/>
          <p:cNvGrpSpPr/>
          <p:nvPr userDrawn="1"/>
        </p:nvGrpSpPr>
        <p:grpSpPr>
          <a:xfrm>
            <a:off x="-1902113" y="-1598942"/>
            <a:ext cx="4005304" cy="3384020"/>
            <a:chOff x="-1426585" y="-1199208"/>
            <a:chExt cx="3003978" cy="2538015"/>
          </a:xfrm>
        </p:grpSpPr>
        <p:sp>
          <p:nvSpPr>
            <p:cNvPr id="77" name="เมฆ 76"/>
            <p:cNvSpPr/>
            <p:nvPr/>
          </p:nvSpPr>
          <p:spPr>
            <a:xfrm rot="9276667">
              <a:off x="-1426585" y="-1199208"/>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562432">
              <a:off x="-117159" y="-161083"/>
              <a:ext cx="1171456" cy="1177170"/>
            </a:xfrm>
            <a:prstGeom prst="rect">
              <a:avLst/>
            </a:prstGeom>
            <a:effectLst>
              <a:outerShdw blurRad="50800" dist="38100" dir="2700000" algn="tl" rotWithShape="0">
                <a:schemeClr val="accent4">
                  <a:alpha val="40000"/>
                </a:schemeClr>
              </a:outerShdw>
            </a:effectLst>
          </p:spPr>
        </p:pic>
        <p:pic>
          <p:nvPicPr>
            <p:cNvPr id="79" name="รูปภาพ 78"/>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67458" y="1027739"/>
              <a:ext cx="279890" cy="311068"/>
            </a:xfrm>
            <a:prstGeom prst="rect">
              <a:avLst/>
            </a:prstGeom>
          </p:spPr>
        </p:pic>
        <p:pic>
          <p:nvPicPr>
            <p:cNvPr id="80" name="รูปภาพ 7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9578" y="12303"/>
              <a:ext cx="207247" cy="222486"/>
            </a:xfrm>
            <a:prstGeom prst="rect">
              <a:avLst/>
            </a:prstGeom>
          </p:spPr>
        </p:pic>
      </p:grpSp>
    </p:spTree>
    <p:extLst>
      <p:ext uri="{BB962C8B-B14F-4D97-AF65-F5344CB8AC3E}">
        <p14:creationId xmlns:p14="http://schemas.microsoft.com/office/powerpoint/2010/main" val="5849049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53415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57" name="เมฆ 56"/>
          <p:cNvSpPr/>
          <p:nvPr userDrawn="1"/>
        </p:nvSpPr>
        <p:spPr>
          <a:xfrm rot="14044977">
            <a:off x="10151288" y="-1629121"/>
            <a:ext cx="4005304" cy="2962047"/>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431372" y="52036"/>
            <a:ext cx="3015709" cy="600000"/>
            <a:chOff x="3289945" y="3405879"/>
            <a:chExt cx="2261782" cy="450000"/>
          </a:xfrm>
        </p:grpSpPr>
        <p:sp>
          <p:nvSpPr>
            <p:cNvPr id="59" name="วงรี 58"/>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2" name="วงรี 61"/>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9" name="กลุ่ม 68"/>
          <p:cNvGrpSpPr/>
          <p:nvPr userDrawn="1"/>
        </p:nvGrpSpPr>
        <p:grpSpPr>
          <a:xfrm>
            <a:off x="-540219" y="6066424"/>
            <a:ext cx="13038619" cy="3131223"/>
            <a:chOff x="-405164" y="4549817"/>
            <a:chExt cx="9778964" cy="2348417"/>
          </a:xfrm>
          <a:effectLst>
            <a:outerShdw blurRad="50800" dist="12700" dir="16200000" rotWithShape="0">
              <a:schemeClr val="accent4">
                <a:alpha val="40000"/>
              </a:schemeClr>
            </a:outerShdw>
          </a:effectLst>
        </p:grpSpPr>
        <p:sp>
          <p:nvSpPr>
            <p:cNvPr id="70" name="เมฆ 69"/>
            <p:cNvSpPr/>
            <p:nvPr/>
          </p:nvSpPr>
          <p:spPr>
            <a:xfrm rot="489113">
              <a:off x="-405164" y="4642632"/>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1" name="รูปภาพ 7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02581">
              <a:off x="1690900" y="4549817"/>
              <a:ext cx="310808" cy="499996"/>
            </a:xfrm>
            <a:prstGeom prst="rect">
              <a:avLst/>
            </a:prstGeom>
          </p:spPr>
        </p:pic>
        <p:sp>
          <p:nvSpPr>
            <p:cNvPr id="72" name="เมฆ 71"/>
            <p:cNvSpPr/>
            <p:nvPr/>
          </p:nvSpPr>
          <p:spPr>
            <a:xfrm>
              <a:off x="6369822" y="4638485"/>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3" name="รูปภาพ 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62472">
              <a:off x="6615960" y="4637797"/>
              <a:ext cx="379045" cy="523443"/>
            </a:xfrm>
            <a:prstGeom prst="rect">
              <a:avLst/>
            </a:prstGeom>
          </p:spPr>
        </p:pic>
        <p:sp>
          <p:nvSpPr>
            <p:cNvPr id="74" name="เมฆ 73"/>
            <p:cNvSpPr/>
            <p:nvPr/>
          </p:nvSpPr>
          <p:spPr>
            <a:xfrm rot="251312">
              <a:off x="174903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5" name="รูปภาพ 7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222405">
              <a:off x="4212852" y="4688399"/>
              <a:ext cx="327561" cy="381162"/>
            </a:xfrm>
            <a:prstGeom prst="rect">
              <a:avLst/>
            </a:prstGeom>
          </p:spPr>
        </p:pic>
        <p:sp>
          <p:nvSpPr>
            <p:cNvPr id="76" name="เมฆ 75"/>
            <p:cNvSpPr/>
            <p:nvPr/>
          </p:nvSpPr>
          <p:spPr>
            <a:xfrm rot="621615">
              <a:off x="3986711" y="4676699"/>
              <a:ext cx="3003978" cy="2221535"/>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7" name="รูปภาพ 7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6442195" y="4878980"/>
              <a:ext cx="186025" cy="206747"/>
            </a:xfrm>
            <a:prstGeom prst="rect">
              <a:avLst/>
            </a:prstGeom>
          </p:spPr>
        </p:pic>
        <p:pic>
          <p:nvPicPr>
            <p:cNvPr id="78" name="รูปภาพ 7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64793" y="4766416"/>
              <a:ext cx="207247" cy="222486"/>
            </a:xfrm>
            <a:prstGeom prst="rect">
              <a:avLst/>
            </a:prstGeom>
          </p:spPr>
        </p:pic>
        <p:pic>
          <p:nvPicPr>
            <p:cNvPr id="79" name="รูปภาพ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98768" y="4910457"/>
              <a:ext cx="207247" cy="222486"/>
            </a:xfrm>
            <a:prstGeom prst="rect">
              <a:avLst/>
            </a:prstGeom>
          </p:spPr>
        </p:pic>
        <p:pic>
          <p:nvPicPr>
            <p:cNvPr id="80" name="รูปภาพ 7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2584042" y="4644281"/>
              <a:ext cx="279890" cy="311068"/>
            </a:xfrm>
            <a:prstGeom prst="rect">
              <a:avLst/>
            </a:prstGeom>
          </p:spPr>
        </p:pic>
        <p:pic>
          <p:nvPicPr>
            <p:cNvPr id="81" name="รูปภาพ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9511" y="4840371"/>
              <a:ext cx="207247" cy="222486"/>
            </a:xfrm>
            <a:prstGeom prst="rect">
              <a:avLst/>
            </a:prstGeom>
          </p:spPr>
        </p:pic>
      </p:grpSp>
      <p:sp>
        <p:nvSpPr>
          <p:cNvPr id="83" name="ตัวแทนแผนภูมิ 82"/>
          <p:cNvSpPr>
            <a:spLocks noGrp="1"/>
          </p:cNvSpPr>
          <p:nvPr>
            <p:ph type="chart" sz="quarter" idx="13"/>
          </p:nvPr>
        </p:nvSpPr>
        <p:spPr>
          <a:xfrm>
            <a:off x="746678" y="1736872"/>
            <a:ext cx="5389033" cy="4049184"/>
          </a:xfrm>
          <a:prstGeom prst="rect">
            <a:avLst/>
          </a:prstGeom>
        </p:spPr>
        <p:txBody>
          <a:bodyPr/>
          <a:lstStyle/>
          <a:p>
            <a:endParaRPr lang="th-TH"/>
          </a:p>
        </p:txBody>
      </p:sp>
      <p:pic>
        <p:nvPicPr>
          <p:cNvPr id="84" name="รูปภาพ 83"/>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97159" y="352038"/>
            <a:ext cx="1577872" cy="1196129"/>
          </a:xfrm>
          <a:prstGeom prst="rect">
            <a:avLst/>
          </a:prstGeom>
        </p:spPr>
      </p:pic>
      <p:sp>
        <p:nvSpPr>
          <p:cNvPr id="85" name="ตัวแทนข้อความ 3"/>
          <p:cNvSpPr>
            <a:spLocks noGrp="1"/>
          </p:cNvSpPr>
          <p:nvPr>
            <p:ph type="body" sz="half" idx="2"/>
          </p:nvPr>
        </p:nvSpPr>
        <p:spPr>
          <a:xfrm>
            <a:off x="6885744" y="1891083"/>
            <a:ext cx="4363901" cy="804863"/>
          </a:xfrm>
          <a:prstGeom prst="rect">
            <a:avLst/>
          </a:prstGeom>
        </p:spPr>
        <p:txBody>
          <a:bodyPr>
            <a:normAutofit/>
          </a:bodyPr>
          <a:lstStyle>
            <a:lvl1pPr marL="0" indent="0">
              <a:buNone/>
              <a:defRPr sz="2400">
                <a:solidFill>
                  <a:srgbClr val="DAA2B6"/>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6"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7" name="ตัวแทนข้อความ 3"/>
          <p:cNvSpPr>
            <a:spLocks noGrp="1"/>
          </p:cNvSpPr>
          <p:nvPr>
            <p:ph type="body" sz="half" idx="15"/>
          </p:nvPr>
        </p:nvSpPr>
        <p:spPr>
          <a:xfrm>
            <a:off x="6885744" y="3316842"/>
            <a:ext cx="4363901" cy="804863"/>
          </a:xfrm>
          <a:prstGeom prst="rect">
            <a:avLst/>
          </a:prstGeom>
        </p:spPr>
        <p:txBody>
          <a:bodyPr>
            <a:normAutofit/>
          </a:bodyPr>
          <a:lstStyle>
            <a:lvl1pPr marL="0" indent="0">
              <a:buNone/>
              <a:defRPr sz="2400">
                <a:solidFill>
                  <a:schemeClr val="accent4"/>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88" name="ตัวแทนข้อความ 3"/>
          <p:cNvSpPr>
            <a:spLocks noGrp="1"/>
          </p:cNvSpPr>
          <p:nvPr>
            <p:ph type="body" sz="half" idx="16"/>
          </p:nvPr>
        </p:nvSpPr>
        <p:spPr>
          <a:xfrm>
            <a:off x="6885744" y="4121705"/>
            <a:ext cx="4366872" cy="459425"/>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p:txBody>
      </p:sp>
      <p:sp>
        <p:nvSpPr>
          <p:cNvPr id="89" name="ตัวแทนข้อความ 3"/>
          <p:cNvSpPr>
            <a:spLocks noGrp="1"/>
          </p:cNvSpPr>
          <p:nvPr>
            <p:ph type="body" sz="half" idx="17"/>
          </p:nvPr>
        </p:nvSpPr>
        <p:spPr>
          <a:xfrm>
            <a:off x="6890540" y="4677141"/>
            <a:ext cx="4363901" cy="804863"/>
          </a:xfrm>
          <a:prstGeom prst="rect">
            <a:avLst/>
          </a:prstGeom>
        </p:spPr>
        <p:txBody>
          <a:bodyPr>
            <a:normAutofit/>
          </a:bodyPr>
          <a:lstStyle>
            <a:lvl1pPr marL="0" indent="0">
              <a:buNone/>
              <a:defRPr sz="2400">
                <a:solidFill>
                  <a:schemeClr val="accent5"/>
                </a:solidFill>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90" name="ตัวแทนข้อความ 3"/>
          <p:cNvSpPr>
            <a:spLocks noGrp="1"/>
          </p:cNvSpPr>
          <p:nvPr>
            <p:ph type="body" sz="half" idx="18"/>
          </p:nvPr>
        </p:nvSpPr>
        <p:spPr>
          <a:xfrm>
            <a:off x="6890540" y="5482003"/>
            <a:ext cx="4366872" cy="446964"/>
          </a:xfrm>
          <a:prstGeom prst="rect">
            <a:avLst/>
          </a:prstGeom>
        </p:spPr>
        <p:txBody>
          <a:bodyPr>
            <a:noAutofit/>
          </a:bodyPr>
          <a:lstStyle>
            <a:lvl1pPr marL="0" indent="0">
              <a:buNone/>
              <a:defRPr sz="2400">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2077516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307776" y="645743"/>
            <a:ext cx="10972800" cy="1143000"/>
          </a:xfrm>
          <a:prstGeom prst="rect">
            <a:avLst/>
          </a:prstGeom>
        </p:spPr>
        <p:txBody>
          <a:bodyPr>
            <a:normAutofit/>
          </a:bodyPr>
          <a:lstStyle>
            <a:lvl1pPr>
              <a:defRPr sz="5333"/>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240"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72864" y="-2002655"/>
            <a:ext cx="2900781" cy="4005304"/>
            <a:chOff x="-1104648" y="-1501991"/>
            <a:chExt cx="2175586" cy="3003978"/>
          </a:xfrm>
        </p:grpSpPr>
        <p:sp>
          <p:nvSpPr>
            <p:cNvPr id="63" name="เมฆ 62"/>
            <p:cNvSpPr/>
            <p:nvPr/>
          </p:nvSpPr>
          <p:spPr>
            <a:xfrm rot="18571014" flipH="1">
              <a:off x="-1518844" y="-1087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4" name="กลุ่ม 63"/>
            <p:cNvGrpSpPr/>
            <p:nvPr/>
          </p:nvGrpSpPr>
          <p:grpSpPr>
            <a:xfrm>
              <a:off x="48876" y="38133"/>
              <a:ext cx="772571" cy="749629"/>
              <a:chOff x="48876" y="38133"/>
              <a:chExt cx="772571" cy="749629"/>
            </a:xfrm>
          </p:grpSpPr>
          <p:pic>
            <p:nvPicPr>
              <p:cNvPr id="65" name="รูปภาพ 6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9181959">
                <a:off x="48876" y="382501"/>
                <a:ext cx="380700" cy="405261"/>
              </a:xfrm>
              <a:prstGeom prst="rect">
                <a:avLst/>
              </a:prstGeom>
            </p:spPr>
          </p:pic>
          <p:pic>
            <p:nvPicPr>
              <p:cNvPr id="66" name="รูปภาพ 65"/>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30985" y="38133"/>
                <a:ext cx="290462" cy="322818"/>
              </a:xfrm>
              <a:prstGeom prst="rect">
                <a:avLst/>
              </a:prstGeom>
            </p:spPr>
          </p:pic>
        </p:grpSp>
      </p:grpSp>
      <p:grpSp>
        <p:nvGrpSpPr>
          <p:cNvPr id="67" name="กลุ่ม 66"/>
          <p:cNvGrpSpPr/>
          <p:nvPr userDrawn="1"/>
        </p:nvGrpSpPr>
        <p:grpSpPr>
          <a:xfrm>
            <a:off x="11184567" y="4765219"/>
            <a:ext cx="2900781" cy="4005304"/>
            <a:chOff x="8388424" y="3573914"/>
            <a:chExt cx="2175586" cy="3003978"/>
          </a:xfrm>
        </p:grpSpPr>
        <p:sp>
          <p:nvSpPr>
            <p:cNvPr id="68" name="เมฆ 67"/>
            <p:cNvSpPr/>
            <p:nvPr/>
          </p:nvSpPr>
          <p:spPr>
            <a:xfrm rot="18571014" flipH="1">
              <a:off x="7974228" y="3988110"/>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9" name="รูปภาพ 6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8802115" y="4521690"/>
              <a:ext cx="227780" cy="244529"/>
            </a:xfrm>
            <a:prstGeom prst="rect">
              <a:avLst/>
            </a:prstGeom>
          </p:spPr>
        </p:pic>
        <p:pic>
          <p:nvPicPr>
            <p:cNvPr id="70" name="รูปภาพ 6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511653" y="4765304"/>
              <a:ext cx="290462" cy="322818"/>
            </a:xfrm>
            <a:prstGeom prst="rect">
              <a:avLst/>
            </a:prstGeom>
          </p:spPr>
        </p:pic>
      </p:grpSp>
      <p:grpSp>
        <p:nvGrpSpPr>
          <p:cNvPr id="71" name="กลุ่ม 70"/>
          <p:cNvGrpSpPr/>
          <p:nvPr userDrawn="1"/>
        </p:nvGrpSpPr>
        <p:grpSpPr>
          <a:xfrm>
            <a:off x="9908537" y="-1504431"/>
            <a:ext cx="4005304" cy="3007051"/>
            <a:chOff x="7431403" y="-1128323"/>
            <a:chExt cx="3003978" cy="2255288"/>
          </a:xfrm>
        </p:grpSpPr>
        <p:grpSp>
          <p:nvGrpSpPr>
            <p:cNvPr id="72" name="กลุ่ม 71"/>
            <p:cNvGrpSpPr/>
            <p:nvPr/>
          </p:nvGrpSpPr>
          <p:grpSpPr>
            <a:xfrm>
              <a:off x="7431403" y="-1128323"/>
              <a:ext cx="3003978" cy="2255288"/>
              <a:chOff x="7538590" y="-1209733"/>
              <a:chExt cx="3003978" cy="2255288"/>
            </a:xfrm>
          </p:grpSpPr>
          <p:sp>
            <p:nvSpPr>
              <p:cNvPr id="75" name="เมฆ 74"/>
              <p:cNvSpPr/>
              <p:nvPr/>
            </p:nvSpPr>
            <p:spPr>
              <a:xfrm rot="12718345" flipH="1">
                <a:off x="7538590" y="-1209733"/>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flipH="1">
                <a:off x="8001280" y="-45931"/>
                <a:ext cx="1088830" cy="1094141"/>
              </a:xfrm>
              <a:prstGeom prst="rect">
                <a:avLst/>
              </a:prstGeom>
              <a:effectLst>
                <a:outerShdw blurRad="50800" dist="38100" dir="2700000" algn="tl" rotWithShape="0">
                  <a:schemeClr val="accent4">
                    <a:alpha val="40000"/>
                  </a:schemeClr>
                </a:outerShdw>
              </a:effectLst>
            </p:spPr>
          </p:pic>
        </p:grpSp>
        <p:pic>
          <p:nvPicPr>
            <p:cNvPr id="73" name="รูปภาพ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272080">
              <a:off x="7969721" y="88700"/>
              <a:ext cx="227780" cy="244529"/>
            </a:xfrm>
            <a:prstGeom prst="rect">
              <a:avLst/>
            </a:prstGeom>
          </p:spPr>
        </p:pic>
        <p:pic>
          <p:nvPicPr>
            <p:cNvPr id="74" name="รูปภาพ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81959">
              <a:off x="8874659" y="847094"/>
              <a:ext cx="221840" cy="236152"/>
            </a:xfrm>
            <a:prstGeom prst="rect">
              <a:avLst/>
            </a:prstGeom>
          </p:spPr>
        </p:pic>
      </p:grpSp>
      <p:sp>
        <p:nvSpPr>
          <p:cNvPr id="77" name="ตัวแทนเนื้อหา 2"/>
          <p:cNvSpPr>
            <a:spLocks noGrp="1"/>
          </p:cNvSpPr>
          <p:nvPr>
            <p:ph sz="half" idx="1"/>
          </p:nvPr>
        </p:nvSpPr>
        <p:spPr>
          <a:xfrm>
            <a:off x="609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ระดับที่สอง</a:t>
            </a:r>
          </a:p>
          <a:p>
            <a:pPr lvl="2"/>
            <a:r>
              <a:rPr lang="th-TH" dirty="0"/>
              <a:t>ระดับที่สาม</a:t>
            </a:r>
          </a:p>
          <a:p>
            <a:pPr lvl="3"/>
            <a:r>
              <a:rPr lang="th-TH" dirty="0"/>
              <a:t>ระดับที่สี่</a:t>
            </a:r>
          </a:p>
          <a:p>
            <a:pPr lvl="4"/>
            <a:r>
              <a:rPr lang="th-TH" dirty="0"/>
              <a:t>ระดับที่ห้า</a:t>
            </a:r>
          </a:p>
        </p:txBody>
      </p:sp>
      <p:sp>
        <p:nvSpPr>
          <p:cNvPr id="78" name="ตัวแทนเนื้อหา 3"/>
          <p:cNvSpPr>
            <a:spLocks noGrp="1"/>
          </p:cNvSpPr>
          <p:nvPr>
            <p:ph sz="half" idx="2"/>
          </p:nvPr>
        </p:nvSpPr>
        <p:spPr>
          <a:xfrm>
            <a:off x="6197600" y="2372884"/>
            <a:ext cx="5384800" cy="3394075"/>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Tree>
    <p:extLst>
      <p:ext uri="{BB962C8B-B14F-4D97-AF65-F5344CB8AC3E}">
        <p14:creationId xmlns:p14="http://schemas.microsoft.com/office/powerpoint/2010/main" val="6201391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6071241" y="262388"/>
            <a:ext cx="5540073" cy="5515257"/>
            <a:chOff x="4553429" y="196789"/>
            <a:chExt cx="4155055" cy="4136443"/>
          </a:xfrm>
        </p:grpSpPr>
        <p:grpSp>
          <p:nvGrpSpPr>
            <p:cNvPr id="58" name="กลุ่ม 57"/>
            <p:cNvGrpSpPr/>
            <p:nvPr/>
          </p:nvGrpSpPr>
          <p:grpSpPr>
            <a:xfrm>
              <a:off x="4553429" y="1257869"/>
              <a:ext cx="4155055" cy="3075363"/>
              <a:chOff x="4100154" y="1257869"/>
              <a:chExt cx="4155055" cy="3186089"/>
            </a:xfrm>
          </p:grpSpPr>
          <p:sp>
            <p:nvSpPr>
              <p:cNvPr id="60" name="รูปแบบอิสระ 59"/>
              <p:cNvSpPr/>
              <p:nvPr/>
            </p:nvSpPr>
            <p:spPr>
              <a:xfrm>
                <a:off x="4303283" y="1357254"/>
                <a:ext cx="3951926"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รูปแบบอิสระ 60"/>
              <p:cNvSpPr/>
              <p:nvPr/>
            </p:nvSpPr>
            <p:spPr>
              <a:xfrm>
                <a:off x="4100154" y="1257869"/>
                <a:ext cx="4051049"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59" name="รูปภาพ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grpSp>
        <p:nvGrpSpPr>
          <p:cNvPr id="62" name="กลุ่ม 61"/>
          <p:cNvGrpSpPr/>
          <p:nvPr userDrawn="1"/>
        </p:nvGrpSpPr>
        <p:grpSpPr>
          <a:xfrm>
            <a:off x="8701375" y="6180880"/>
            <a:ext cx="3015709" cy="600000"/>
            <a:chOff x="3289945" y="3405879"/>
            <a:chExt cx="2261782" cy="450000"/>
          </a:xfrm>
        </p:grpSpPr>
        <p:sp>
          <p:nvSpPr>
            <p:cNvPr id="63" name="วงรี 62"/>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4" name="วงรี 63"/>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5" name="วงรี 64"/>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6" name="วงรี 65"/>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7" name="กลุ่ม 66"/>
          <p:cNvGrpSpPr/>
          <p:nvPr userDrawn="1"/>
        </p:nvGrpSpPr>
        <p:grpSpPr>
          <a:xfrm>
            <a:off x="605616" y="1419631"/>
            <a:ext cx="5162501" cy="4985700"/>
            <a:chOff x="454211" y="1064723"/>
            <a:chExt cx="3871876" cy="3739275"/>
          </a:xfrm>
        </p:grpSpPr>
        <p:pic>
          <p:nvPicPr>
            <p:cNvPr id="68" name="รูปภาพ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211" y="1064723"/>
              <a:ext cx="3871876" cy="3739275"/>
            </a:xfrm>
            <a:prstGeom prst="rect">
              <a:avLst/>
            </a:prstGeom>
          </p:spPr>
        </p:pic>
        <p:sp>
          <p:nvSpPr>
            <p:cNvPr id="69" name="วงรี 68"/>
            <p:cNvSpPr/>
            <p:nvPr/>
          </p:nvSpPr>
          <p:spPr>
            <a:xfrm>
              <a:off x="847896" y="1461210"/>
              <a:ext cx="3041368" cy="2902851"/>
            </a:xfrm>
            <a:prstGeom prst="ellipse">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70" name="กลุ่ม 69"/>
          <p:cNvGrpSpPr/>
          <p:nvPr userDrawn="1"/>
        </p:nvGrpSpPr>
        <p:grpSpPr>
          <a:xfrm>
            <a:off x="-1447992" y="5752524"/>
            <a:ext cx="4005304" cy="2900781"/>
            <a:chOff x="-1085994" y="4314392"/>
            <a:chExt cx="3003978" cy="2175586"/>
          </a:xfrm>
        </p:grpSpPr>
        <p:sp>
          <p:nvSpPr>
            <p:cNvPr id="71" name="เมฆ 70"/>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2" name="รูปภาพ 7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73" name="รูปภาพ 72"/>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74" name="กลุ่ม 73"/>
          <p:cNvGrpSpPr/>
          <p:nvPr userDrawn="1"/>
        </p:nvGrpSpPr>
        <p:grpSpPr>
          <a:xfrm>
            <a:off x="-1404669" y="-1777268"/>
            <a:ext cx="3235280" cy="4005304"/>
            <a:chOff x="-1053502" y="-1332951"/>
            <a:chExt cx="2426460" cy="3003978"/>
          </a:xfrm>
        </p:grpSpPr>
        <p:sp>
          <p:nvSpPr>
            <p:cNvPr id="75" name="เมฆ 74"/>
            <p:cNvSpPr/>
            <p:nvPr/>
          </p:nvSpPr>
          <p:spPr>
            <a:xfrm rot="7546496" flipH="1">
              <a:off x="-1467698" y="-91875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6" name="รูปภาพ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flipV="1">
              <a:off x="281473" y="166384"/>
              <a:ext cx="1088830" cy="1094141"/>
            </a:xfrm>
            <a:prstGeom prst="rect">
              <a:avLst/>
            </a:prstGeom>
            <a:effectLst>
              <a:outerShdw blurRad="50800" dist="38100" dir="2700000" algn="tl" rotWithShape="0">
                <a:schemeClr val="accent4">
                  <a:alpha val="40000"/>
                </a:schemeClr>
              </a:outerShdw>
            </a:effectLst>
          </p:spPr>
        </p:pic>
        <p:pic>
          <p:nvPicPr>
            <p:cNvPr id="77" name="รูปภาพ 7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091" y="34719"/>
              <a:ext cx="344876" cy="370235"/>
            </a:xfrm>
            <a:prstGeom prst="rect">
              <a:avLst/>
            </a:prstGeom>
          </p:spPr>
        </p:pic>
        <p:pic>
          <p:nvPicPr>
            <p:cNvPr id="78" name="รูปภาพ 7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9" y="704071"/>
              <a:ext cx="152400" cy="169377"/>
            </a:xfrm>
            <a:prstGeom prst="rect">
              <a:avLst/>
            </a:prstGeom>
          </p:spPr>
        </p:pic>
      </p:grpSp>
      <p:sp>
        <p:nvSpPr>
          <p:cNvPr id="2" name="ชื่อเรื่อง 1"/>
          <p:cNvSpPr>
            <a:spLocks noGrp="1"/>
          </p:cNvSpPr>
          <p:nvPr>
            <p:ph type="title"/>
          </p:nvPr>
        </p:nvSpPr>
        <p:spPr>
          <a:xfrm>
            <a:off x="435600" y="399299"/>
            <a:ext cx="10972800" cy="1143000"/>
          </a:xfrm>
          <a:prstGeom prst="rect">
            <a:avLst/>
          </a:prstGeom>
        </p:spPr>
        <p:txBody>
          <a:bodyPr>
            <a:normAutofit/>
          </a:bodyPr>
          <a:lstStyle>
            <a:lvl1pPr>
              <a:defRPr sz="4800">
                <a:solidFill>
                  <a:srgbClr val="FFD757"/>
                </a:solidFill>
              </a:defRPr>
            </a:lvl1pPr>
          </a:lstStyle>
          <a:p>
            <a:r>
              <a:rPr lang="th-TH" dirty="0"/>
              <a:t>คลิกเพื่อแก้ไขลักษณะชื่อเรื่องต้นแบบ</a:t>
            </a:r>
          </a:p>
        </p:txBody>
      </p:sp>
      <p:sp>
        <p:nvSpPr>
          <p:cNvPr id="80" name="ตัวแทนรูปภาพ 79"/>
          <p:cNvSpPr>
            <a:spLocks noGrp="1"/>
          </p:cNvSpPr>
          <p:nvPr>
            <p:ph type="pic" sz="quarter" idx="13"/>
          </p:nvPr>
        </p:nvSpPr>
        <p:spPr>
          <a:xfrm>
            <a:off x="1101184" y="1947333"/>
            <a:ext cx="4084501" cy="3871384"/>
          </a:xfrm>
          <a:prstGeom prst="ellipse">
            <a:avLst/>
          </a:prstGeom>
        </p:spPr>
        <p:txBody>
          <a:bodyPr/>
          <a:lstStyle/>
          <a:p>
            <a:endParaRPr lang="th-TH"/>
          </a:p>
        </p:txBody>
      </p:sp>
      <p:sp>
        <p:nvSpPr>
          <p:cNvPr id="81" name="ตัวแทนข้อความ 3"/>
          <p:cNvSpPr>
            <a:spLocks noGrp="1"/>
          </p:cNvSpPr>
          <p:nvPr>
            <p:ph type="body" sz="half" idx="14"/>
          </p:nvPr>
        </p:nvSpPr>
        <p:spPr>
          <a:xfrm>
            <a:off x="6885743" y="2660915"/>
            <a:ext cx="4300352" cy="553924"/>
          </a:xfrm>
          <a:prstGeom prst="rect">
            <a:avLst/>
          </a:prstGeom>
        </p:spPr>
        <p:txBody>
          <a:bodyPr>
            <a:noAutofit/>
          </a:bodyPr>
          <a:lstStyle>
            <a:lvl1pPr marL="0" indent="0">
              <a:buNone/>
              <a:defRPr sz="2400">
                <a:solidFill>
                  <a:schemeClr val="bg1"/>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27171147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5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775159"/>
            <a:ext cx="10972800" cy="1143000"/>
          </a:xfrm>
          <a:prstGeom prst="rect">
            <a:avLst/>
          </a:prstGeom>
        </p:spPr>
        <p:txBody>
          <a:body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70247" y="15752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2161644" y="-1331727"/>
            <a:ext cx="4005304" cy="2900781"/>
            <a:chOff x="-1621233" y="-998795"/>
            <a:chExt cx="3003978" cy="2175586"/>
          </a:xfrm>
        </p:grpSpPr>
        <p:sp>
          <p:nvSpPr>
            <p:cNvPr id="63" name="เมฆ 62"/>
            <p:cNvSpPr/>
            <p:nvPr/>
          </p:nvSpPr>
          <p:spPr>
            <a:xfrm rot="8811681">
              <a:off x="-1621233" y="-998795"/>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429109" y="112817"/>
              <a:ext cx="340212" cy="362161"/>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99117" y="581369"/>
              <a:ext cx="224409" cy="249408"/>
            </a:xfrm>
            <a:prstGeom prst="rect">
              <a:avLst/>
            </a:prstGeom>
          </p:spPr>
        </p:pic>
      </p:grpSp>
    </p:spTree>
    <p:extLst>
      <p:ext uri="{BB962C8B-B14F-4D97-AF65-F5344CB8AC3E}">
        <p14:creationId xmlns:p14="http://schemas.microsoft.com/office/powerpoint/2010/main" val="7345062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4" name="กลุ่ม 43"/>
          <p:cNvGrpSpPr/>
          <p:nvPr userDrawn="1"/>
        </p:nvGrpSpPr>
        <p:grpSpPr>
          <a:xfrm>
            <a:off x="1295468" y="860649"/>
            <a:ext cx="9957331" cy="4997409"/>
            <a:chOff x="971600" y="645485"/>
            <a:chExt cx="7467998"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1006423" y="3326078"/>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7919191"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2267744"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1346802" y="2355726"/>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331598" y="265894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971600" y="183007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2" name="ชื่อเรื่อง 1"/>
          <p:cNvSpPr>
            <a:spLocks noGrp="1"/>
          </p:cNvSpPr>
          <p:nvPr>
            <p:ph type="title"/>
          </p:nvPr>
        </p:nvSpPr>
        <p:spPr>
          <a:xfrm>
            <a:off x="520612" y="656659"/>
            <a:ext cx="10145824" cy="1143000"/>
          </a:xfrm>
          <a:prstGeom prst="rect">
            <a:avLst/>
          </a:prstGeom>
        </p:spPr>
        <p:txBody>
          <a:bodyPr/>
          <a:lstStyle>
            <a:lvl1pPr>
              <a:defRPr>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20328" y="5665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643599" y="5619260"/>
            <a:ext cx="4005304" cy="2900781"/>
            <a:chOff x="-1232699" y="4214445"/>
            <a:chExt cx="3003978" cy="2175586"/>
          </a:xfrm>
        </p:grpSpPr>
        <p:sp>
          <p:nvSpPr>
            <p:cNvPr id="63" name="เมฆ 62"/>
            <p:cNvSpPr/>
            <p:nvPr/>
          </p:nvSpPr>
          <p:spPr>
            <a:xfrm rot="1631747" flipH="1">
              <a:off x="-1232699" y="4214445"/>
              <a:ext cx="3003978" cy="2175586"/>
            </a:xfrm>
            <a:prstGeom prst="cloud">
              <a:avLst/>
            </a:prstGeom>
            <a:solidFill>
              <a:schemeClr val="accent4">
                <a:lumMod val="60000"/>
                <a:lumOff val="40000"/>
              </a:schemeClr>
            </a:solidFill>
            <a:ln>
              <a:noFill/>
            </a:ln>
            <a:effectLst>
              <a:outerShdw blurRad="50800" dist="381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267219" y="442608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28818" y="4926409"/>
              <a:ext cx="139969" cy="155561"/>
            </a:xfrm>
            <a:prstGeom prst="rect">
              <a:avLst/>
            </a:prstGeom>
          </p:spPr>
        </p:pic>
      </p:grpSp>
      <p:sp>
        <p:nvSpPr>
          <p:cNvPr id="66" name="วงรี 65"/>
          <p:cNvSpPr/>
          <p:nvPr userDrawn="1"/>
        </p:nvSpPr>
        <p:spPr>
          <a:xfrm>
            <a:off x="11525419" y="5339062"/>
            <a:ext cx="139200" cy="13991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7" name="วงรี 66"/>
          <p:cNvSpPr/>
          <p:nvPr userDrawn="1"/>
        </p:nvSpPr>
        <p:spPr>
          <a:xfrm>
            <a:off x="11621429" y="5125173"/>
            <a:ext cx="139200" cy="13991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8" name="วงรี 67"/>
          <p:cNvSpPr/>
          <p:nvPr userDrawn="1"/>
        </p:nvSpPr>
        <p:spPr>
          <a:xfrm>
            <a:off x="11467067" y="4902062"/>
            <a:ext cx="139200" cy="13991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9" name="วงรี 68"/>
          <p:cNvSpPr/>
          <p:nvPr userDrawn="1"/>
        </p:nvSpPr>
        <p:spPr>
          <a:xfrm flipH="1">
            <a:off x="11184565" y="5881379"/>
            <a:ext cx="139200" cy="139911"/>
          </a:xfrm>
          <a:prstGeom prst="ellipse">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0" name="วงรี 69"/>
          <p:cNvSpPr/>
          <p:nvPr userDrawn="1"/>
        </p:nvSpPr>
        <p:spPr>
          <a:xfrm flipH="1">
            <a:off x="11088555" y="5667490"/>
            <a:ext cx="139200" cy="139911"/>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1" name="วงรี 70"/>
          <p:cNvSpPr/>
          <p:nvPr userDrawn="1"/>
        </p:nvSpPr>
        <p:spPr>
          <a:xfrm flipH="1">
            <a:off x="11242917" y="5444379"/>
            <a:ext cx="139200" cy="139911"/>
          </a:xfrm>
          <a:prstGeom prst="ellipse">
            <a:avLst/>
          </a:prstGeom>
          <a:solidFill>
            <a:srgbClr val="D597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72" name="กลุ่ม 71"/>
          <p:cNvGrpSpPr/>
          <p:nvPr userDrawn="1"/>
        </p:nvGrpSpPr>
        <p:grpSpPr>
          <a:xfrm>
            <a:off x="10264921" y="5511865"/>
            <a:ext cx="4005304" cy="3101032"/>
            <a:chOff x="7698691" y="4133899"/>
            <a:chExt cx="3003978" cy="2325774"/>
          </a:xfrm>
        </p:grpSpPr>
        <p:sp>
          <p:nvSpPr>
            <p:cNvPr id="73" name="เมฆ 72"/>
            <p:cNvSpPr/>
            <p:nvPr/>
          </p:nvSpPr>
          <p:spPr>
            <a:xfrm rot="19399497" flipH="1">
              <a:off x="7698691" y="4284087"/>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74" name="รูปภาพ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138774" y="4133899"/>
              <a:ext cx="956993" cy="1030139"/>
            </a:xfrm>
            <a:prstGeom prst="rect">
              <a:avLst/>
            </a:prstGeom>
          </p:spPr>
        </p:pic>
      </p:grpSp>
      <p:grpSp>
        <p:nvGrpSpPr>
          <p:cNvPr id="75" name="กลุ่ม 74"/>
          <p:cNvGrpSpPr/>
          <p:nvPr userDrawn="1"/>
        </p:nvGrpSpPr>
        <p:grpSpPr>
          <a:xfrm>
            <a:off x="10194989" y="-1564486"/>
            <a:ext cx="4005304" cy="3325172"/>
            <a:chOff x="7646242" y="-1173366"/>
            <a:chExt cx="3003978" cy="2493879"/>
          </a:xfrm>
        </p:grpSpPr>
        <p:grpSp>
          <p:nvGrpSpPr>
            <p:cNvPr id="76" name="กลุ่ม 75"/>
            <p:cNvGrpSpPr/>
            <p:nvPr/>
          </p:nvGrpSpPr>
          <p:grpSpPr>
            <a:xfrm>
              <a:off x="7646242" y="-1173366"/>
              <a:ext cx="3003978" cy="2175586"/>
              <a:chOff x="7646242" y="-1173366"/>
              <a:chExt cx="3003978" cy="2175586"/>
            </a:xfrm>
          </p:grpSpPr>
          <p:sp>
            <p:nvSpPr>
              <p:cNvPr id="79" name="เมฆ 78"/>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0" name="รูปภาพ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499349">
                <a:off x="8820472" y="66491"/>
                <a:ext cx="229657" cy="246544"/>
              </a:xfrm>
              <a:prstGeom prst="rect">
                <a:avLst/>
              </a:prstGeom>
            </p:spPr>
          </p:pic>
          <p:pic>
            <p:nvPicPr>
              <p:cNvPr id="81" name="รูปภาพ 80"/>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9898" y="404338"/>
                <a:ext cx="152400" cy="169377"/>
              </a:xfrm>
              <a:prstGeom prst="rect">
                <a:avLst/>
              </a:prstGeom>
            </p:spPr>
          </p:pic>
        </p:grpSp>
        <p:pic>
          <p:nvPicPr>
            <p:cNvPr id="77" name="รูปภาพ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84368" y="130425"/>
              <a:ext cx="1225696" cy="929157"/>
            </a:xfrm>
            <a:prstGeom prst="rect">
              <a:avLst/>
            </a:prstGeom>
            <a:effectLst>
              <a:outerShdw blurRad="50800" dist="25400" dir="8100000" algn="tr" rotWithShape="0">
                <a:schemeClr val="accent4">
                  <a:alpha val="40000"/>
                </a:schemeClr>
              </a:outerShdw>
            </a:effectLst>
          </p:spPr>
        </p:pic>
        <p:pic>
          <p:nvPicPr>
            <p:cNvPr id="78" name="รูปภาพ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950593">
              <a:off x="8676195" y="1028818"/>
              <a:ext cx="274017" cy="291695"/>
            </a:xfrm>
            <a:prstGeom prst="rect">
              <a:avLst/>
            </a:prstGeom>
          </p:spPr>
        </p:pic>
      </p:grpSp>
    </p:spTree>
    <p:extLst>
      <p:ext uri="{BB962C8B-B14F-4D97-AF65-F5344CB8AC3E}">
        <p14:creationId xmlns:p14="http://schemas.microsoft.com/office/powerpoint/2010/main" val="282390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66"/>
                                        </p:tgtEl>
                                        <p:attrNameLst>
                                          <p:attrName>style.visibility</p:attrName>
                                        </p:attrNameLst>
                                      </p:cBhvr>
                                      <p:to>
                                        <p:strVal val="visible"/>
                                      </p:to>
                                    </p:set>
                                    <p:animEffect transition="in" filter="fade">
                                      <p:cBhvr>
                                        <p:cTn id="7" dur="2000"/>
                                        <p:tgtEl>
                                          <p:spTgt spid="66"/>
                                        </p:tgtEl>
                                      </p:cBhvr>
                                    </p:animEffect>
                                    <p:anim calcmode="lin" valueType="num">
                                      <p:cBhvr>
                                        <p:cTn id="8" dur="2000" fill="hold"/>
                                        <p:tgtEl>
                                          <p:spTgt spid="66"/>
                                        </p:tgtEl>
                                        <p:attrNameLst>
                                          <p:attrName>ppt_x</p:attrName>
                                        </p:attrNameLst>
                                      </p:cBhvr>
                                      <p:tavLst>
                                        <p:tav tm="0">
                                          <p:val>
                                            <p:strVal val="#ppt_x"/>
                                          </p:val>
                                        </p:tav>
                                        <p:tav tm="100000">
                                          <p:val>
                                            <p:strVal val="#ppt_x"/>
                                          </p:val>
                                        </p:tav>
                                      </p:tavLst>
                                    </p:anim>
                                    <p:anim calcmode="lin" valueType="num">
                                      <p:cBhvr>
                                        <p:cTn id="9" dur="2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67"/>
                                        </p:tgtEl>
                                        <p:attrNameLst>
                                          <p:attrName>style.visibility</p:attrName>
                                        </p:attrNameLst>
                                      </p:cBhvr>
                                      <p:to>
                                        <p:strVal val="visible"/>
                                      </p:to>
                                    </p:set>
                                    <p:animEffect transition="in" filter="fade">
                                      <p:cBhvr>
                                        <p:cTn id="12" dur="2000"/>
                                        <p:tgtEl>
                                          <p:spTgt spid="67"/>
                                        </p:tgtEl>
                                      </p:cBhvr>
                                    </p:animEffect>
                                    <p:anim calcmode="lin" valueType="num">
                                      <p:cBhvr>
                                        <p:cTn id="13" dur="2000" fill="hold"/>
                                        <p:tgtEl>
                                          <p:spTgt spid="67"/>
                                        </p:tgtEl>
                                        <p:attrNameLst>
                                          <p:attrName>ppt_x</p:attrName>
                                        </p:attrNameLst>
                                      </p:cBhvr>
                                      <p:tavLst>
                                        <p:tav tm="0">
                                          <p:val>
                                            <p:strVal val="#ppt_x"/>
                                          </p:val>
                                        </p:tav>
                                        <p:tav tm="100000">
                                          <p:val>
                                            <p:strVal val="#ppt_x"/>
                                          </p:val>
                                        </p:tav>
                                      </p:tavLst>
                                    </p:anim>
                                    <p:anim calcmode="lin" valueType="num">
                                      <p:cBhvr>
                                        <p:cTn id="14" dur="20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68"/>
                                        </p:tgtEl>
                                        <p:attrNameLst>
                                          <p:attrName>style.visibility</p:attrName>
                                        </p:attrNameLst>
                                      </p:cBhvr>
                                      <p:to>
                                        <p:strVal val="visible"/>
                                      </p:to>
                                    </p:set>
                                    <p:animEffect transition="in" filter="fade">
                                      <p:cBhvr>
                                        <p:cTn id="17" dur="2000"/>
                                        <p:tgtEl>
                                          <p:spTgt spid="68"/>
                                        </p:tgtEl>
                                      </p:cBhvr>
                                    </p:animEffect>
                                    <p:anim calcmode="lin" valueType="num">
                                      <p:cBhvr>
                                        <p:cTn id="18" dur="2000" fill="hold"/>
                                        <p:tgtEl>
                                          <p:spTgt spid="68"/>
                                        </p:tgtEl>
                                        <p:attrNameLst>
                                          <p:attrName>ppt_x</p:attrName>
                                        </p:attrNameLst>
                                      </p:cBhvr>
                                      <p:tavLst>
                                        <p:tav tm="0">
                                          <p:val>
                                            <p:strVal val="#ppt_x"/>
                                          </p:val>
                                        </p:tav>
                                        <p:tav tm="100000">
                                          <p:val>
                                            <p:strVal val="#ppt_x"/>
                                          </p:val>
                                        </p:tav>
                                      </p:tavLst>
                                    </p:anim>
                                    <p:anim calcmode="lin" valueType="num">
                                      <p:cBhvr>
                                        <p:cTn id="19" dur="2000" fill="hold"/>
                                        <p:tgtEl>
                                          <p:spTgt spid="68"/>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69"/>
                                        </p:tgtEl>
                                        <p:attrNameLst>
                                          <p:attrName>style.visibility</p:attrName>
                                        </p:attrNameLst>
                                      </p:cBhvr>
                                      <p:to>
                                        <p:strVal val="visible"/>
                                      </p:to>
                                    </p:set>
                                    <p:animEffect transition="in" filter="fade">
                                      <p:cBhvr>
                                        <p:cTn id="22" dur="2000"/>
                                        <p:tgtEl>
                                          <p:spTgt spid="69"/>
                                        </p:tgtEl>
                                      </p:cBhvr>
                                    </p:animEffect>
                                    <p:anim calcmode="lin" valueType="num">
                                      <p:cBhvr>
                                        <p:cTn id="23" dur="2000" fill="hold"/>
                                        <p:tgtEl>
                                          <p:spTgt spid="69"/>
                                        </p:tgtEl>
                                        <p:attrNameLst>
                                          <p:attrName>ppt_x</p:attrName>
                                        </p:attrNameLst>
                                      </p:cBhvr>
                                      <p:tavLst>
                                        <p:tav tm="0">
                                          <p:val>
                                            <p:strVal val="#ppt_x"/>
                                          </p:val>
                                        </p:tav>
                                        <p:tav tm="100000">
                                          <p:val>
                                            <p:strVal val="#ppt_x"/>
                                          </p:val>
                                        </p:tav>
                                      </p:tavLst>
                                    </p:anim>
                                    <p:anim calcmode="lin" valueType="num">
                                      <p:cBhvr>
                                        <p:cTn id="24" dur="2000" fill="hold"/>
                                        <p:tgtEl>
                                          <p:spTgt spid="69"/>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70"/>
                                        </p:tgtEl>
                                        <p:attrNameLst>
                                          <p:attrName>style.visibility</p:attrName>
                                        </p:attrNameLst>
                                      </p:cBhvr>
                                      <p:to>
                                        <p:strVal val="visible"/>
                                      </p:to>
                                    </p:set>
                                    <p:animEffect transition="in" filter="fade">
                                      <p:cBhvr>
                                        <p:cTn id="27" dur="2000"/>
                                        <p:tgtEl>
                                          <p:spTgt spid="70"/>
                                        </p:tgtEl>
                                      </p:cBhvr>
                                    </p:animEffect>
                                    <p:anim calcmode="lin" valueType="num">
                                      <p:cBhvr>
                                        <p:cTn id="28" dur="2000" fill="hold"/>
                                        <p:tgtEl>
                                          <p:spTgt spid="70"/>
                                        </p:tgtEl>
                                        <p:attrNameLst>
                                          <p:attrName>ppt_x</p:attrName>
                                        </p:attrNameLst>
                                      </p:cBhvr>
                                      <p:tavLst>
                                        <p:tav tm="0">
                                          <p:val>
                                            <p:strVal val="#ppt_x"/>
                                          </p:val>
                                        </p:tav>
                                        <p:tav tm="100000">
                                          <p:val>
                                            <p:strVal val="#ppt_x"/>
                                          </p:val>
                                        </p:tav>
                                      </p:tavLst>
                                    </p:anim>
                                    <p:anim calcmode="lin" valueType="num">
                                      <p:cBhvr>
                                        <p:cTn id="29" dur="2000" fill="hold"/>
                                        <p:tgtEl>
                                          <p:spTgt spid="70"/>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71"/>
                                        </p:tgtEl>
                                        <p:attrNameLst>
                                          <p:attrName>style.visibility</p:attrName>
                                        </p:attrNameLst>
                                      </p:cBhvr>
                                      <p:to>
                                        <p:strVal val="visible"/>
                                      </p:to>
                                    </p:set>
                                    <p:animEffect transition="in" filter="fade">
                                      <p:cBhvr>
                                        <p:cTn id="32" dur="2000"/>
                                        <p:tgtEl>
                                          <p:spTgt spid="71"/>
                                        </p:tgtEl>
                                      </p:cBhvr>
                                    </p:animEffect>
                                    <p:anim calcmode="lin" valueType="num">
                                      <p:cBhvr>
                                        <p:cTn id="33" dur="2000" fill="hold"/>
                                        <p:tgtEl>
                                          <p:spTgt spid="71"/>
                                        </p:tgtEl>
                                        <p:attrNameLst>
                                          <p:attrName>ppt_x</p:attrName>
                                        </p:attrNameLst>
                                      </p:cBhvr>
                                      <p:tavLst>
                                        <p:tav tm="0">
                                          <p:val>
                                            <p:strVal val="#ppt_x"/>
                                          </p:val>
                                        </p:tav>
                                        <p:tav tm="100000">
                                          <p:val>
                                            <p:strVal val="#ppt_x"/>
                                          </p:val>
                                        </p:tav>
                                      </p:tavLst>
                                    </p:anim>
                                    <p:anim calcmode="lin" valueType="num">
                                      <p:cBhvr>
                                        <p:cTn id="34" dur="2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P spid="68" grpId="0" animBg="1"/>
      <p:bldP spid="69" grpId="0" animBg="1"/>
      <p:bldP spid="70" grpId="0" animBg="1"/>
      <p:bldP spid="71" grpId="0" animBg="1"/>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7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9600" y="274639"/>
            <a:ext cx="10972800" cy="1143000"/>
          </a:xfrm>
          <a:prstGeom prst="rect">
            <a:avLst/>
          </a:prstGeom>
        </p:spPr>
        <p:txBody>
          <a:bodyPr>
            <a:normAutofit/>
          </a:bodyPr>
          <a:lstStyle>
            <a:lvl1pPr>
              <a:defRPr sz="4800"/>
            </a:lvl1pPr>
          </a:lstStyle>
          <a:p>
            <a:r>
              <a:rPr lang="th-TH"/>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465968" y="6157387"/>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62" name="รูปแบบอิสระ 61"/>
          <p:cNvSpPr/>
          <p:nvPr userDrawn="1"/>
        </p:nvSpPr>
        <p:spPr>
          <a:xfrm>
            <a:off x="6370466" y="1776965"/>
            <a:ext cx="4801687" cy="3557176"/>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FFD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63" name="Google Shape;4631;p79"/>
          <p:cNvGrpSpPr/>
          <p:nvPr userDrawn="1"/>
        </p:nvGrpSpPr>
        <p:grpSpPr>
          <a:xfrm>
            <a:off x="1099114" y="1908603"/>
            <a:ext cx="4358524" cy="3458721"/>
            <a:chOff x="4147875" y="986011"/>
            <a:chExt cx="3842140" cy="3019074"/>
          </a:xfrm>
          <a:effectLst>
            <a:outerShdw blurRad="50800" dist="38100" dir="2700000" algn="tl" rotWithShape="0">
              <a:schemeClr val="accent4">
                <a:lumMod val="60000"/>
                <a:lumOff val="40000"/>
                <a:alpha val="40000"/>
              </a:schemeClr>
            </a:outerShdw>
          </a:effectLst>
        </p:grpSpPr>
        <p:sp>
          <p:nvSpPr>
            <p:cNvPr id="64" name="Google Shape;4633;p79"/>
            <p:cNvSpPr/>
            <p:nvPr/>
          </p:nvSpPr>
          <p:spPr>
            <a:xfrm>
              <a:off x="5602961" y="3553821"/>
              <a:ext cx="928770" cy="386339"/>
            </a:xfrm>
            <a:custGeom>
              <a:avLst/>
              <a:gdLst>
                <a:gd name="connsiteX0" fmla="*/ 1507 w 10193"/>
                <a:gd name="connsiteY0" fmla="*/ 0 h 11364"/>
                <a:gd name="connsiteX1" fmla="*/ 0 w 10193"/>
                <a:gd name="connsiteY1" fmla="*/ 11364 h 11364"/>
                <a:gd name="connsiteX2" fmla="*/ 10193 w 10193"/>
                <a:gd name="connsiteY2" fmla="*/ 5622 h 11364"/>
                <a:gd name="connsiteX3" fmla="*/ 9460 w 10193"/>
                <a:gd name="connsiteY3" fmla="*/ 0 h 11364"/>
                <a:gd name="connsiteX4" fmla="*/ 1507 w 10193"/>
                <a:gd name="connsiteY4" fmla="*/ 0 h 11364"/>
                <a:gd name="connsiteX0" fmla="*/ 1507 w 10930"/>
                <a:gd name="connsiteY0" fmla="*/ 0 h 11857"/>
                <a:gd name="connsiteX1" fmla="*/ 0 w 10930"/>
                <a:gd name="connsiteY1" fmla="*/ 11364 h 11857"/>
                <a:gd name="connsiteX2" fmla="*/ 10930 w 10930"/>
                <a:gd name="connsiteY2" fmla="*/ 11466 h 11857"/>
                <a:gd name="connsiteX3" fmla="*/ 9460 w 10930"/>
                <a:gd name="connsiteY3" fmla="*/ 0 h 11857"/>
                <a:gd name="connsiteX4" fmla="*/ 1507 w 10930"/>
                <a:gd name="connsiteY4" fmla="*/ 0 h 11857"/>
                <a:gd name="connsiteX0" fmla="*/ 1507 w 10930"/>
                <a:gd name="connsiteY0" fmla="*/ 0 h 11474"/>
                <a:gd name="connsiteX1" fmla="*/ 0 w 10930"/>
                <a:gd name="connsiteY1" fmla="*/ 11364 h 11474"/>
                <a:gd name="connsiteX2" fmla="*/ 10930 w 10930"/>
                <a:gd name="connsiteY2" fmla="*/ 11466 h 11474"/>
                <a:gd name="connsiteX3" fmla="*/ 9460 w 10930"/>
                <a:gd name="connsiteY3" fmla="*/ 0 h 11474"/>
                <a:gd name="connsiteX4" fmla="*/ 1507 w 10930"/>
                <a:gd name="connsiteY4" fmla="*/ 0 h 11474"/>
                <a:gd name="connsiteX0" fmla="*/ 1507 w 10930"/>
                <a:gd name="connsiteY0" fmla="*/ 0 h 11527"/>
                <a:gd name="connsiteX1" fmla="*/ 0 w 10930"/>
                <a:gd name="connsiteY1" fmla="*/ 11364 h 11527"/>
                <a:gd name="connsiteX2" fmla="*/ 10930 w 10930"/>
                <a:gd name="connsiteY2" fmla="*/ 11466 h 11527"/>
                <a:gd name="connsiteX3" fmla="*/ 9460 w 10930"/>
                <a:gd name="connsiteY3" fmla="*/ 0 h 11527"/>
                <a:gd name="connsiteX4" fmla="*/ 1507 w 10930"/>
                <a:gd name="connsiteY4" fmla="*/ 0 h 1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0" h="11527" extrusionOk="0">
                  <a:moveTo>
                    <a:pt x="1507" y="0"/>
                  </a:moveTo>
                  <a:lnTo>
                    <a:pt x="0" y="11364"/>
                  </a:lnTo>
                  <a:cubicBezTo>
                    <a:pt x="3411" y="11469"/>
                    <a:pt x="7558" y="11611"/>
                    <a:pt x="10930" y="11466"/>
                  </a:cubicBezTo>
                  <a:cubicBezTo>
                    <a:pt x="10686" y="9592"/>
                    <a:pt x="9704" y="1874"/>
                    <a:pt x="9460" y="0"/>
                  </a:cubicBezTo>
                  <a:lnTo>
                    <a:pt x="1507" y="0"/>
                  </a:ln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5" name="Google Shape;4634;p79"/>
            <p:cNvSpPr/>
            <p:nvPr/>
          </p:nvSpPr>
          <p:spPr>
            <a:xfrm>
              <a:off x="5520135" y="3939716"/>
              <a:ext cx="1097573" cy="65369"/>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6" name="Google Shape;4635;p79"/>
            <p:cNvSpPr/>
            <p:nvPr/>
          </p:nvSpPr>
          <p:spPr>
            <a:xfrm>
              <a:off x="4147875" y="1157727"/>
              <a:ext cx="3842140" cy="2479534"/>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rgbClr val="B6A0B4"/>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7" name="Google Shape;4636;p79"/>
            <p:cNvSpPr/>
            <p:nvPr/>
          </p:nvSpPr>
          <p:spPr>
            <a:xfrm>
              <a:off x="4147875" y="986011"/>
              <a:ext cx="3842140" cy="2359231"/>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rgbClr val="FFE89F"/>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8" name="Google Shape;4637;p79"/>
            <p:cNvSpPr/>
            <p:nvPr/>
          </p:nvSpPr>
          <p:spPr>
            <a:xfrm>
              <a:off x="4351050" y="1150770"/>
              <a:ext cx="3435791" cy="1934437"/>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bg1"/>
            </a:solidFill>
            <a:ln w="28575">
              <a:solidFill>
                <a:schemeClr val="tx1"/>
              </a:solid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sp>
          <p:nvSpPr>
            <p:cNvPr id="69" name="Google Shape;4638;p79"/>
            <p:cNvSpPr/>
            <p:nvPr/>
          </p:nvSpPr>
          <p:spPr>
            <a:xfrm>
              <a:off x="6008800" y="3421088"/>
              <a:ext cx="120300" cy="120300"/>
            </a:xfrm>
            <a:prstGeom prst="ellipse">
              <a:avLst/>
            </a:prstGeom>
            <a:no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FC Onigiri Outline"/>
                <a:ea typeface="+mn-ea"/>
                <a:cs typeface="FC Onigiri Outline"/>
              </a:endParaRPr>
            </a:p>
          </p:txBody>
        </p:sp>
      </p:grpSp>
      <p:grpSp>
        <p:nvGrpSpPr>
          <p:cNvPr id="84" name="กลุ่ม 83"/>
          <p:cNvGrpSpPr/>
          <p:nvPr userDrawn="1"/>
        </p:nvGrpSpPr>
        <p:grpSpPr>
          <a:xfrm>
            <a:off x="10246641" y="5581368"/>
            <a:ext cx="4005304" cy="2900781"/>
            <a:chOff x="7684981" y="4186025"/>
            <a:chExt cx="3003978" cy="2175586"/>
          </a:xfrm>
        </p:grpSpPr>
        <p:sp>
          <p:nvSpPr>
            <p:cNvPr id="85" name="เมฆ 84"/>
            <p:cNvSpPr/>
            <p:nvPr/>
          </p:nvSpPr>
          <p:spPr>
            <a:xfrm rot="19775399">
              <a:off x="7684981" y="4186025"/>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86" name="รูปภาพ 8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330722" y="4719203"/>
              <a:ext cx="373985" cy="398113"/>
            </a:xfrm>
            <a:prstGeom prst="rect">
              <a:avLst/>
            </a:prstGeom>
          </p:spPr>
        </p:pic>
        <p:pic>
          <p:nvPicPr>
            <p:cNvPr id="87" name="รูปภาพ 8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24103" y="4523160"/>
              <a:ext cx="202448" cy="225000"/>
            </a:xfrm>
            <a:prstGeom prst="rect">
              <a:avLst/>
            </a:prstGeom>
          </p:spPr>
        </p:pic>
      </p:grpSp>
      <p:grpSp>
        <p:nvGrpSpPr>
          <p:cNvPr id="88" name="กลุ่ม 87"/>
          <p:cNvGrpSpPr/>
          <p:nvPr userDrawn="1"/>
        </p:nvGrpSpPr>
        <p:grpSpPr>
          <a:xfrm>
            <a:off x="-2002652" y="-1361655"/>
            <a:ext cx="4005304" cy="2900781"/>
            <a:chOff x="-1501989" y="-1021241"/>
            <a:chExt cx="3003978" cy="2175586"/>
          </a:xfrm>
        </p:grpSpPr>
        <p:sp>
          <p:nvSpPr>
            <p:cNvPr id="89" name="เมฆ 88"/>
            <p:cNvSpPr/>
            <p:nvPr/>
          </p:nvSpPr>
          <p:spPr>
            <a:xfrm rot="9058605">
              <a:off x="-1501989" y="-1021241"/>
              <a:ext cx="3003978" cy="2175586"/>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0" name="รูปภาพ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740" y="50482"/>
              <a:ext cx="344876" cy="370235"/>
            </a:xfrm>
            <a:prstGeom prst="rect">
              <a:avLst/>
            </a:prstGeom>
          </p:spPr>
        </p:pic>
        <p:pic>
          <p:nvPicPr>
            <p:cNvPr id="91" name="รูปภาพ 90"/>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75319" y="704071"/>
              <a:ext cx="152400" cy="169377"/>
            </a:xfrm>
            <a:prstGeom prst="rect">
              <a:avLst/>
            </a:prstGeom>
          </p:spPr>
        </p:pic>
      </p:grpSp>
      <p:grpSp>
        <p:nvGrpSpPr>
          <p:cNvPr id="92" name="กลุ่ม 91"/>
          <p:cNvGrpSpPr/>
          <p:nvPr userDrawn="1"/>
        </p:nvGrpSpPr>
        <p:grpSpPr>
          <a:xfrm>
            <a:off x="9700041" y="-1466565"/>
            <a:ext cx="4005304" cy="3238069"/>
            <a:chOff x="7275031" y="-1099924"/>
            <a:chExt cx="3003978" cy="2428552"/>
          </a:xfrm>
        </p:grpSpPr>
        <p:pic>
          <p:nvPicPr>
            <p:cNvPr id="93" name="รูปภาพ 9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flipH="1">
              <a:off x="8952339" y="625388"/>
              <a:ext cx="152400" cy="169377"/>
            </a:xfrm>
            <a:prstGeom prst="rect">
              <a:avLst/>
            </a:prstGeom>
          </p:spPr>
        </p:pic>
        <p:sp>
          <p:nvSpPr>
            <p:cNvPr id="94" name="เมฆ 93"/>
            <p:cNvSpPr/>
            <p:nvPr/>
          </p:nvSpPr>
          <p:spPr>
            <a:xfrm rot="12541395" flipH="1">
              <a:off x="7275031" y="-1099924"/>
              <a:ext cx="3003978" cy="2175586"/>
            </a:xfrm>
            <a:prstGeom prst="cloud">
              <a:avLst/>
            </a:prstGeom>
            <a:solidFill>
              <a:schemeClr val="accent4">
                <a:lumMod val="60000"/>
                <a:lumOff val="40000"/>
              </a:schemeClr>
            </a:solidFill>
            <a:ln>
              <a:noFill/>
            </a:ln>
            <a:effectLst>
              <a:outerShdw blurRad="50800" dist="38100" dir="10800000" algn="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95" name="รูปภาพ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605979" y="131271"/>
              <a:ext cx="253784" cy="272445"/>
            </a:xfrm>
            <a:prstGeom prst="rect">
              <a:avLst/>
            </a:prstGeom>
          </p:spPr>
        </p:pic>
        <p:pic>
          <p:nvPicPr>
            <p:cNvPr id="96" name="รูปภาพ 9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69508" y="403716"/>
              <a:ext cx="1057043" cy="924912"/>
            </a:xfrm>
            <a:prstGeom prst="rect">
              <a:avLst/>
            </a:prstGeom>
            <a:effectLst>
              <a:outerShdw blurRad="50800" dist="38100" dir="2700000" algn="tl" rotWithShape="0">
                <a:schemeClr val="accent4">
                  <a:alpha val="40000"/>
                </a:schemeClr>
              </a:outerShdw>
            </a:effectLst>
          </p:spPr>
        </p:pic>
      </p:grpSp>
      <p:grpSp>
        <p:nvGrpSpPr>
          <p:cNvPr id="44" name="กลุ่ม 43"/>
          <p:cNvGrpSpPr/>
          <p:nvPr userDrawn="1"/>
        </p:nvGrpSpPr>
        <p:grpSpPr>
          <a:xfrm>
            <a:off x="551316" y="860649"/>
            <a:ext cx="11085525" cy="4997409"/>
            <a:chOff x="413486" y="645485"/>
            <a:chExt cx="8314144" cy="3748057"/>
          </a:xfrm>
        </p:grpSpPr>
        <p:sp>
          <p:nvSpPr>
            <p:cNvPr id="45" name="บวก 44"/>
            <p:cNvSpPr/>
            <p:nvPr userDrawn="1"/>
          </p:nvSpPr>
          <p:spPr>
            <a:xfrm rot="20706355">
              <a:off x="3438398" y="645485"/>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6" name="บวก 45"/>
            <p:cNvSpPr/>
            <p:nvPr userDrawn="1"/>
          </p:nvSpPr>
          <p:spPr>
            <a:xfrm rot="17093645" flipH="1">
              <a:off x="415465" y="2876329"/>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7" name="บวก 46"/>
            <p:cNvSpPr/>
            <p:nvPr userDrawn="1"/>
          </p:nvSpPr>
          <p:spPr>
            <a:xfrm rot="4506355">
              <a:off x="5816065" y="4211766"/>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8" name="บวก 47"/>
            <p:cNvSpPr/>
            <p:nvPr userDrawn="1"/>
          </p:nvSpPr>
          <p:spPr>
            <a:xfrm rot="17093645" flipH="1">
              <a:off x="8207223" y="1669894"/>
              <a:ext cx="161272" cy="165229"/>
            </a:xfrm>
            <a:prstGeom prst="mathPlus">
              <a:avLst>
                <a:gd name="adj1" fmla="val 1110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49" name="วงรี 48"/>
            <p:cNvSpPr/>
            <p:nvPr userDrawn="1"/>
          </p:nvSpPr>
          <p:spPr>
            <a:xfrm>
              <a:off x="7121778" y="1059582"/>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0" name="วงรี 49"/>
            <p:cNvSpPr/>
            <p:nvPr userDrawn="1"/>
          </p:nvSpPr>
          <p:spPr>
            <a:xfrm>
              <a:off x="7142612" y="4062326"/>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1" name="วงรี 50"/>
            <p:cNvSpPr/>
            <p:nvPr userDrawn="1"/>
          </p:nvSpPr>
          <p:spPr>
            <a:xfrm>
              <a:off x="1475656" y="408391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2" name="สามเหลี่ยมหน้าจั่ว 51"/>
            <p:cNvSpPr/>
            <p:nvPr userDrawn="1"/>
          </p:nvSpPr>
          <p:spPr>
            <a:xfrm>
              <a:off x="5256088" y="1023590"/>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3" name="สามเหลี่ยมหน้าจั่ว 52"/>
            <p:cNvSpPr/>
            <p:nvPr userDrawn="1"/>
          </p:nvSpPr>
          <p:spPr>
            <a:xfrm rot="1783205">
              <a:off x="4103960" y="4285542"/>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4" name="สามเหลี่ยมหน้าจั่ว 53"/>
            <p:cNvSpPr/>
            <p:nvPr userDrawn="1"/>
          </p:nvSpPr>
          <p:spPr>
            <a:xfrm rot="19585674">
              <a:off x="2138890" y="1152444"/>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5" name="สามเหลี่ยมหน้าจั่ว 54"/>
            <p:cNvSpPr/>
            <p:nvPr userDrawn="1"/>
          </p:nvSpPr>
          <p:spPr>
            <a:xfrm rot="19590220">
              <a:off x="8619630" y="3451028"/>
              <a:ext cx="108000" cy="108000"/>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6" name="วงรี 55"/>
            <p:cNvSpPr/>
            <p:nvPr userDrawn="1"/>
          </p:nvSpPr>
          <p:spPr>
            <a:xfrm>
              <a:off x="611560" y="1203598"/>
              <a:ext cx="93684" cy="93600"/>
            </a:xfrm>
            <a:prstGeom prst="ellipse">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sp>
        <p:nvSpPr>
          <p:cNvPr id="98" name="ตัวแทนรูปภาพ 97"/>
          <p:cNvSpPr>
            <a:spLocks noGrp="1"/>
          </p:cNvSpPr>
          <p:nvPr>
            <p:ph type="pic" sz="quarter" idx="13"/>
          </p:nvPr>
        </p:nvSpPr>
        <p:spPr>
          <a:xfrm>
            <a:off x="1329267" y="2097619"/>
            <a:ext cx="3898900" cy="2216149"/>
          </a:xfrm>
          <a:prstGeom prst="rect">
            <a:avLst/>
          </a:prstGeom>
        </p:spPr>
        <p:txBody>
          <a:bodyPr/>
          <a:lstStyle/>
          <a:p>
            <a:endParaRPr lang="th-TH"/>
          </a:p>
        </p:txBody>
      </p:sp>
      <p:sp>
        <p:nvSpPr>
          <p:cNvPr id="99" name="ตัวแทนข้อความ 3"/>
          <p:cNvSpPr>
            <a:spLocks noGrp="1"/>
          </p:cNvSpPr>
          <p:nvPr>
            <p:ph type="body" sz="half" idx="2"/>
          </p:nvPr>
        </p:nvSpPr>
        <p:spPr>
          <a:xfrm>
            <a:off x="6750128" y="2490165"/>
            <a:ext cx="4363901" cy="804863"/>
          </a:xfrm>
          <a:prstGeom prst="rect">
            <a:avLst/>
          </a:prstGeom>
        </p:spPr>
        <p:txBody>
          <a:bodyPr>
            <a:normAutofit/>
          </a:bodyPr>
          <a:lstStyle>
            <a:lvl1pPr marL="0" indent="0">
              <a:buNone/>
              <a:defRPr sz="4800">
                <a:solidFill>
                  <a:schemeClr val="accent4">
                    <a:lumMod val="75000"/>
                  </a:schemeClr>
                </a:solidFill>
                <a:effectLst>
                  <a:outerShdw blurRad="63500" sx="102000" sy="102000" algn="ctr" rotWithShape="0">
                    <a:schemeClr val="accent4">
                      <a:alpha val="40000"/>
                    </a:schemeClr>
                  </a:outerShdw>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
        <p:nvSpPr>
          <p:cNvPr id="100" name="ตัวแทนข้อความ 3"/>
          <p:cNvSpPr>
            <a:spLocks noGrp="1"/>
          </p:cNvSpPr>
          <p:nvPr>
            <p:ph type="body" sz="half" idx="14"/>
          </p:nvPr>
        </p:nvSpPr>
        <p:spPr>
          <a:xfrm>
            <a:off x="6769725" y="3962998"/>
            <a:ext cx="4300352" cy="553924"/>
          </a:xfrm>
          <a:prstGeom prst="rect">
            <a:avLst/>
          </a:prstGeom>
        </p:spPr>
        <p:txBody>
          <a:bodyPr>
            <a:noAutofit/>
          </a:bodyPr>
          <a:lstStyle>
            <a:lvl1pPr marL="0" indent="0">
              <a:buNone/>
              <a:defRPr sz="2400">
                <a:solidFill>
                  <a:schemeClr val="accent4">
                    <a:lumMod val="75000"/>
                  </a:schemeClr>
                </a:solidFill>
                <a:latin typeface="can_NongAor" pitchFamily="2" charset="0"/>
                <a:cs typeface="can_NongAor" pitchFamily="2"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7604814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8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561595" y="534159"/>
            <a:ext cx="10972800" cy="1143000"/>
          </a:xfrm>
          <a:prstGeom prst="rect">
            <a:avLst/>
          </a:prstGeom>
        </p:spPr>
        <p:txBody>
          <a:bodyPr>
            <a:normAutofit/>
          </a:bodyPr>
          <a:lstStyle>
            <a:lvl1pPr>
              <a:defRPr sz="5333">
                <a:solidFill>
                  <a:srgbClr val="FFD757"/>
                </a:solidFill>
              </a:defRPr>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701375" y="6180880"/>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0222468" y="-1406939"/>
            <a:ext cx="4005304" cy="2900781"/>
            <a:chOff x="7666851" y="-1055204"/>
            <a:chExt cx="3003978" cy="2175586"/>
          </a:xfrm>
        </p:grpSpPr>
        <p:sp>
          <p:nvSpPr>
            <p:cNvPr id="63" name="เมฆ 62"/>
            <p:cNvSpPr/>
            <p:nvPr/>
          </p:nvSpPr>
          <p:spPr>
            <a:xfrm rot="12665460" flipH="1">
              <a:off x="7666851" y="-1055204"/>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8224061" y="91726"/>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48302" y="489028"/>
              <a:ext cx="202448" cy="225000"/>
            </a:xfrm>
            <a:prstGeom prst="rect">
              <a:avLst/>
            </a:prstGeom>
          </p:spPr>
        </p:pic>
      </p:grpSp>
      <p:grpSp>
        <p:nvGrpSpPr>
          <p:cNvPr id="66" name="กลุ่ม 65"/>
          <p:cNvGrpSpPr/>
          <p:nvPr userDrawn="1"/>
        </p:nvGrpSpPr>
        <p:grpSpPr>
          <a:xfrm>
            <a:off x="-1862779" y="-1645995"/>
            <a:ext cx="2900781" cy="4005304"/>
            <a:chOff x="-1397084" y="-1234496"/>
            <a:chExt cx="2175586" cy="3003978"/>
          </a:xfrm>
        </p:grpSpPr>
        <p:sp>
          <p:nvSpPr>
            <p:cNvPr id="67" name="เมฆ 66"/>
            <p:cNvSpPr/>
            <p:nvPr/>
          </p:nvSpPr>
          <p:spPr>
            <a:xfrm rot="7772184" flipH="1">
              <a:off x="-1811280" y="-820300"/>
              <a:ext cx="3003978" cy="2175586"/>
            </a:xfrm>
            <a:prstGeom prst="cloud">
              <a:avLst/>
            </a:prstGeom>
            <a:solidFill>
              <a:schemeClr val="accent4">
                <a:lumMod val="60000"/>
                <a:lumOff val="40000"/>
              </a:schemeClr>
            </a:solidFill>
            <a:ln>
              <a:noFill/>
            </a:ln>
            <a:effectLst>
              <a:outerShdw blurRad="50800" dist="25400" dir="5400000" algn="c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335" y="423066"/>
              <a:ext cx="344876" cy="370235"/>
            </a:xfrm>
            <a:prstGeom prst="rect">
              <a:avLst/>
            </a:prstGeom>
          </p:spPr>
        </p:pic>
        <p:pic>
          <p:nvPicPr>
            <p:cNvPr id="69" name="รูปภาพ 68"/>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524601" y="106867"/>
              <a:ext cx="152400" cy="169377"/>
            </a:xfrm>
            <a:prstGeom prst="rect">
              <a:avLst/>
            </a:prstGeom>
          </p:spPr>
        </p:pic>
      </p:grpSp>
      <p:pic>
        <p:nvPicPr>
          <p:cNvPr id="70" name="รูปภาพ 6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35420" y="5818417"/>
            <a:ext cx="1710760" cy="978935"/>
          </a:xfrm>
          <a:prstGeom prst="rect">
            <a:avLst/>
          </a:prstGeom>
          <a:effectLst>
            <a:outerShdw blurRad="50800" dist="25400" algn="l" rotWithShape="0">
              <a:schemeClr val="accent4">
                <a:alpha val="40000"/>
              </a:schemeClr>
            </a:outerShdw>
          </a:effectLst>
        </p:spPr>
      </p:pic>
      <p:sp>
        <p:nvSpPr>
          <p:cNvPr id="73" name="ตัวแทนเนื้อหา 3"/>
          <p:cNvSpPr>
            <a:spLocks noGrp="1"/>
          </p:cNvSpPr>
          <p:nvPr>
            <p:ph sz="half" idx="13"/>
          </p:nvPr>
        </p:nvSpPr>
        <p:spPr>
          <a:xfrm>
            <a:off x="796027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4" name="ตัวแทนเนื้อหา 3"/>
          <p:cNvSpPr>
            <a:spLocks noGrp="1"/>
          </p:cNvSpPr>
          <p:nvPr>
            <p:ph sz="half" idx="14"/>
          </p:nvPr>
        </p:nvSpPr>
        <p:spPr>
          <a:xfrm>
            <a:off x="4211099"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
        <p:nvSpPr>
          <p:cNvPr id="75" name="ตัวแทนเนื้อหา 3"/>
          <p:cNvSpPr>
            <a:spLocks noGrp="1"/>
          </p:cNvSpPr>
          <p:nvPr>
            <p:ph sz="half" idx="15"/>
          </p:nvPr>
        </p:nvSpPr>
        <p:spPr>
          <a:xfrm>
            <a:off x="461930" y="2276872"/>
            <a:ext cx="3608340" cy="3410541"/>
          </a:xfrm>
          <a:prstGeom prst="rect">
            <a:avLst/>
          </a:prstGeom>
        </p:spPr>
        <p:txBody>
          <a:bodyPr/>
          <a:lstStyle>
            <a:lvl1pPr marL="0" indent="0">
              <a:buNone/>
              <a:defRPr sz="3733"/>
            </a:lvl1pPr>
            <a:lvl2pPr marL="609570" marR="0" indent="0" algn="l" defTabSz="1219140" rtl="0" eaLnBrk="1" fontAlgn="auto" latinLnBrk="0" hangingPunct="1">
              <a:lnSpc>
                <a:spcPct val="100000"/>
              </a:lnSpc>
              <a:spcBef>
                <a:spcPct val="20000"/>
              </a:spcBef>
              <a:spcAft>
                <a:spcPts val="0"/>
              </a:spcAft>
              <a:buClrTx/>
              <a:buSzTx/>
              <a:buFont typeface="Arial" pitchFamily="34" charset="0"/>
              <a:buNone/>
              <a:tabLst/>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th-TH" dirty="0"/>
              <a:t>คลิกเพื่อแก้ไขลักษณะของข้อความต้นแบบ</a:t>
            </a:r>
          </a:p>
          <a:p>
            <a:pPr lvl="1"/>
            <a:r>
              <a:rPr lang="th-TH" dirty="0"/>
              <a:t>คลิกเพื่อแก้ไขลักษณะของข้อความต้นแบบ</a:t>
            </a:r>
          </a:p>
          <a:p>
            <a:pPr marL="609570" marR="0" lvl="1" indent="0" algn="l" defTabSz="1219140" rtl="0" eaLnBrk="1" fontAlgn="auto" latinLnBrk="0" hangingPunct="1">
              <a:lnSpc>
                <a:spcPct val="100000"/>
              </a:lnSpc>
              <a:spcBef>
                <a:spcPct val="20000"/>
              </a:spcBef>
              <a:spcAft>
                <a:spcPts val="0"/>
              </a:spcAft>
              <a:buClrTx/>
              <a:buSzTx/>
              <a:buFont typeface="Arial" pitchFamily="34" charset="0"/>
              <a:buNone/>
              <a:tabLst/>
              <a:defRPr/>
            </a:pPr>
            <a:r>
              <a:rPr lang="th-TH" dirty="0"/>
              <a:t>คลิกเพื่อแก้ไขลักษณะของข้อความต้นแบบ</a:t>
            </a:r>
          </a:p>
        </p:txBody>
      </p:sp>
    </p:spTree>
    <p:extLst>
      <p:ext uri="{BB962C8B-B14F-4D97-AF65-F5344CB8AC3E}">
        <p14:creationId xmlns:p14="http://schemas.microsoft.com/office/powerpoint/2010/main" val="6772422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9_เค้าโครงแบบกำหนดเอง">
    <p:spTree>
      <p:nvGrpSpPr>
        <p:cNvPr id="1" name=""/>
        <p:cNvGrpSpPr/>
        <p:nvPr/>
      </p:nvGrpSpPr>
      <p:grpSpPr>
        <a:xfrm>
          <a:off x="0" y="0"/>
          <a:ext cx="0" cy="0"/>
          <a:chOff x="0" y="0"/>
          <a:chExt cx="0" cy="0"/>
        </a:xfrm>
      </p:grpSpPr>
      <p:grpSp>
        <p:nvGrpSpPr>
          <p:cNvPr id="6" name="กลุ่ม 5"/>
          <p:cNvGrpSpPr/>
          <p:nvPr userDrawn="1"/>
        </p:nvGrpSpPr>
        <p:grpSpPr>
          <a:xfrm>
            <a:off x="335361" y="356660"/>
            <a:ext cx="11425271" cy="6124221"/>
            <a:chOff x="251519" y="267494"/>
            <a:chExt cx="8568953" cy="4593166"/>
          </a:xfrm>
        </p:grpSpPr>
        <p:sp>
          <p:nvSpPr>
            <p:cNvPr id="7" name="สี่เหลี่ยมผืนผ้า 6"/>
            <p:cNvSpPr/>
            <p:nvPr userDrawn="1"/>
          </p:nvSpPr>
          <p:spPr>
            <a:xfrm>
              <a:off x="251520" y="267494"/>
              <a:ext cx="8568952" cy="45931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8" name="กลุ่ม 7"/>
            <p:cNvGrpSpPr/>
            <p:nvPr userDrawn="1"/>
          </p:nvGrpSpPr>
          <p:grpSpPr>
            <a:xfrm>
              <a:off x="251519" y="267494"/>
              <a:ext cx="8568953" cy="4593166"/>
              <a:chOff x="-29030" y="17128"/>
              <a:chExt cx="9151241" cy="5109244"/>
            </a:xfrm>
          </p:grpSpPr>
          <p:grpSp>
            <p:nvGrpSpPr>
              <p:cNvPr id="9" name="กลุ่ม 8"/>
              <p:cNvGrpSpPr/>
              <p:nvPr/>
            </p:nvGrpSpPr>
            <p:grpSpPr>
              <a:xfrm>
                <a:off x="187436" y="17128"/>
                <a:ext cx="8652652" cy="5109244"/>
                <a:chOff x="187436" y="17128"/>
                <a:chExt cx="8652652" cy="5109244"/>
              </a:xfrm>
            </p:grpSpPr>
            <p:cxnSp>
              <p:nvCxnSpPr>
                <p:cNvPr id="2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กลุ่ม 9"/>
              <p:cNvGrpSpPr/>
              <p:nvPr/>
            </p:nvGrpSpPr>
            <p:grpSpPr>
              <a:xfrm>
                <a:off x="-29030" y="263553"/>
                <a:ext cx="9151241" cy="4703748"/>
                <a:chOff x="-29030" y="263553"/>
                <a:chExt cx="9151241" cy="4703748"/>
              </a:xfrm>
            </p:grpSpPr>
            <p:cxnSp>
              <p:nvCxnSpPr>
                <p:cNvPr id="1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sp>
        <p:nvSpPr>
          <p:cNvPr id="2" name="ชื่อเรื่อง 1"/>
          <p:cNvSpPr>
            <a:spLocks noGrp="1"/>
          </p:cNvSpPr>
          <p:nvPr>
            <p:ph type="title"/>
          </p:nvPr>
        </p:nvSpPr>
        <p:spPr>
          <a:xfrm>
            <a:off x="605615" y="735491"/>
            <a:ext cx="10972800" cy="1143000"/>
          </a:xfrm>
          <a:prstGeom prst="rect">
            <a:avLst/>
          </a:prstGeom>
        </p:spPr>
        <p:txBody>
          <a:bodyPr>
            <a:normAutofit/>
          </a:bodyPr>
          <a:lstStyle>
            <a:lvl1pPr>
              <a:defRPr sz="4800"/>
            </a:lvl1pPr>
          </a:lstStyle>
          <a:p>
            <a:r>
              <a:rPr lang="th-TH" dirty="0"/>
              <a:t>คลิกเพื่อแก้ไขลักษณะชื่อเรื่องต้นแบบ</a:t>
            </a:r>
          </a:p>
        </p:txBody>
      </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grpSp>
        <p:nvGrpSpPr>
          <p:cNvPr id="57" name="กลุ่ม 56"/>
          <p:cNvGrpSpPr/>
          <p:nvPr userDrawn="1"/>
        </p:nvGrpSpPr>
        <p:grpSpPr>
          <a:xfrm>
            <a:off x="8618771" y="78329"/>
            <a:ext cx="3015709" cy="600000"/>
            <a:chOff x="3289945" y="3405879"/>
            <a:chExt cx="2261782" cy="450000"/>
          </a:xfrm>
        </p:grpSpPr>
        <p:sp>
          <p:nvSpPr>
            <p:cNvPr id="58" name="วงรี 57"/>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59" name="วงรี 58"/>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0" name="วงรี 59"/>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61" name="วงรี 60"/>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nvGrpSpPr>
          <p:cNvPr id="62" name="กลุ่ม 61"/>
          <p:cNvGrpSpPr/>
          <p:nvPr userDrawn="1"/>
        </p:nvGrpSpPr>
        <p:grpSpPr>
          <a:xfrm>
            <a:off x="-1447992" y="5752524"/>
            <a:ext cx="4005304" cy="2900781"/>
            <a:chOff x="-1085994" y="4314392"/>
            <a:chExt cx="3003978" cy="2175586"/>
          </a:xfrm>
        </p:grpSpPr>
        <p:sp>
          <p:nvSpPr>
            <p:cNvPr id="63" name="เมฆ 62"/>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4" name="รูปภาพ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65" name="รูปภาพ 6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66" name="กลุ่ม 65"/>
          <p:cNvGrpSpPr/>
          <p:nvPr userDrawn="1"/>
        </p:nvGrpSpPr>
        <p:grpSpPr>
          <a:xfrm>
            <a:off x="-1723468" y="-1726009"/>
            <a:ext cx="4005304" cy="3202933"/>
            <a:chOff x="-1292601" y="-1294507"/>
            <a:chExt cx="3003978" cy="2402200"/>
          </a:xfrm>
        </p:grpSpPr>
        <p:sp>
          <p:nvSpPr>
            <p:cNvPr id="67" name="เมฆ 66"/>
            <p:cNvSpPr/>
            <p:nvPr/>
          </p:nvSpPr>
          <p:spPr>
            <a:xfrm rot="8398626" flipH="1">
              <a:off x="-1292601" y="-1294507"/>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8" name="รูปภาพ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96950" flipH="1" flipV="1">
              <a:off x="175863" y="13552"/>
              <a:ext cx="1088830" cy="1094141"/>
            </a:xfrm>
            <a:prstGeom prst="rect">
              <a:avLst/>
            </a:prstGeom>
            <a:effectLst>
              <a:outerShdw blurRad="50800" dist="38100" dir="2700000" algn="tl" rotWithShape="0">
                <a:schemeClr val="accent4">
                  <a:alpha val="40000"/>
                </a:schemeClr>
              </a:outerShdw>
            </a:effectLst>
          </p:spPr>
        </p:pic>
        <p:pic>
          <p:nvPicPr>
            <p:cNvPr id="69" name="รูปภาพ 6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568" y="79692"/>
              <a:ext cx="249423" cy="267763"/>
            </a:xfrm>
            <a:prstGeom prst="rect">
              <a:avLst/>
            </a:prstGeom>
          </p:spPr>
        </p:pic>
      </p:grpSp>
      <p:pic>
        <p:nvPicPr>
          <p:cNvPr id="70" name="รูปภาพ 6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0425196" y="5863402"/>
            <a:ext cx="1710760" cy="978935"/>
          </a:xfrm>
          <a:prstGeom prst="rect">
            <a:avLst/>
          </a:prstGeom>
          <a:effectLst>
            <a:outerShdw blurRad="50800" dist="25400" algn="l" rotWithShape="0">
              <a:schemeClr val="accent4">
                <a:alpha val="40000"/>
              </a:schemeClr>
            </a:outerShdw>
          </a:effectLst>
        </p:spPr>
      </p:pic>
      <p:pic>
        <p:nvPicPr>
          <p:cNvPr id="71" name="รูปภาพ 70"/>
          <p:cNvPicPr>
            <a:picLocks noChangeAspect="1"/>
          </p:cNvPicPr>
          <p:nvPr userDrawn="1"/>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795725" y="5602920"/>
            <a:ext cx="269931" cy="300000"/>
          </a:xfrm>
          <a:prstGeom prst="rect">
            <a:avLst/>
          </a:prstGeom>
        </p:spPr>
      </p:pic>
    </p:spTree>
    <p:extLst>
      <p:ext uri="{BB962C8B-B14F-4D97-AF65-F5344CB8AC3E}">
        <p14:creationId xmlns:p14="http://schemas.microsoft.com/office/powerpoint/2010/main" val="42304087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0_เค้าโครงแบบกำหนดเอง">
    <p:spTree>
      <p:nvGrpSpPr>
        <p:cNvPr id="1" name=""/>
        <p:cNvGrpSpPr/>
        <p:nvPr/>
      </p:nvGrpSpPr>
      <p:grpSpPr>
        <a:xfrm>
          <a:off x="0" y="0"/>
          <a:ext cx="0" cy="0"/>
          <a:chOff x="0" y="0"/>
          <a:chExt cx="0" cy="0"/>
        </a:xfrm>
      </p:grpSpPr>
      <p:sp>
        <p:nvSpPr>
          <p:cNvPr id="57" name="สี่เหลี่ยมผืนผ้า 56"/>
          <p:cNvSpPr/>
          <p:nvPr userDrawn="1"/>
        </p:nvSpPr>
        <p:spPr>
          <a:xfrm>
            <a:off x="335360" y="356660"/>
            <a:ext cx="11425269" cy="612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dirty="0">
              <a:ln>
                <a:noFill/>
              </a:ln>
              <a:solidFill>
                <a:prstClr val="white"/>
              </a:solidFill>
              <a:effectLst/>
              <a:uLnTx/>
              <a:uFillTx/>
              <a:latin typeface="FC Onigiri Outline"/>
              <a:ea typeface="+mn-ea"/>
              <a:cs typeface="FC Onigiri Outline"/>
            </a:endParaRPr>
          </a:p>
        </p:txBody>
      </p:sp>
      <p:grpSp>
        <p:nvGrpSpPr>
          <p:cNvPr id="58" name="กลุ่ม 57"/>
          <p:cNvGrpSpPr/>
          <p:nvPr userDrawn="1"/>
        </p:nvGrpSpPr>
        <p:grpSpPr>
          <a:xfrm>
            <a:off x="335361" y="356660"/>
            <a:ext cx="11425271" cy="6124221"/>
            <a:chOff x="-29030" y="17128"/>
            <a:chExt cx="9151241" cy="5109244"/>
          </a:xfrm>
        </p:grpSpPr>
        <p:grpSp>
          <p:nvGrpSpPr>
            <p:cNvPr id="59" name="กลุ่ม 58"/>
            <p:cNvGrpSpPr/>
            <p:nvPr/>
          </p:nvGrpSpPr>
          <p:grpSpPr>
            <a:xfrm>
              <a:off x="187436" y="17128"/>
              <a:ext cx="8652652" cy="5109244"/>
              <a:chOff x="187436" y="17128"/>
              <a:chExt cx="8652652" cy="5109244"/>
            </a:xfrm>
          </p:grpSpPr>
          <p:cxnSp>
            <p:nvCxnSpPr>
              <p:cNvPr id="73" name="Straight Connector 20"/>
              <p:cNvCxnSpPr/>
              <p:nvPr/>
            </p:nvCxnSpPr>
            <p:spPr>
              <a:xfrm>
                <a:off x="408113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4" name="Straight Connector 21"/>
              <p:cNvCxnSpPr/>
              <p:nvPr/>
            </p:nvCxnSpPr>
            <p:spPr>
              <a:xfrm>
                <a:off x="451376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22"/>
              <p:cNvCxnSpPr/>
              <p:nvPr/>
            </p:nvCxnSpPr>
            <p:spPr>
              <a:xfrm>
                <a:off x="494639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6" name="Straight Connector 23"/>
              <p:cNvCxnSpPr/>
              <p:nvPr/>
            </p:nvCxnSpPr>
            <p:spPr>
              <a:xfrm>
                <a:off x="537903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7" name="Straight Connector 24"/>
              <p:cNvCxnSpPr/>
              <p:nvPr/>
            </p:nvCxnSpPr>
            <p:spPr>
              <a:xfrm>
                <a:off x="581166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25"/>
              <p:cNvCxnSpPr/>
              <p:nvPr/>
            </p:nvCxnSpPr>
            <p:spPr>
              <a:xfrm>
                <a:off x="624429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26"/>
              <p:cNvCxnSpPr/>
              <p:nvPr/>
            </p:nvCxnSpPr>
            <p:spPr>
              <a:xfrm>
                <a:off x="667693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27"/>
              <p:cNvCxnSpPr/>
              <p:nvPr/>
            </p:nvCxnSpPr>
            <p:spPr>
              <a:xfrm>
                <a:off x="710956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28"/>
              <p:cNvCxnSpPr/>
              <p:nvPr/>
            </p:nvCxnSpPr>
            <p:spPr>
              <a:xfrm>
                <a:off x="754219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38"/>
              <p:cNvCxnSpPr/>
              <p:nvPr/>
            </p:nvCxnSpPr>
            <p:spPr>
              <a:xfrm>
                <a:off x="797483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39"/>
              <p:cNvCxnSpPr/>
              <p:nvPr/>
            </p:nvCxnSpPr>
            <p:spPr>
              <a:xfrm>
                <a:off x="8407463"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4" name="Straight Connector 40"/>
              <p:cNvCxnSpPr/>
              <p:nvPr/>
            </p:nvCxnSpPr>
            <p:spPr>
              <a:xfrm>
                <a:off x="884008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41"/>
              <p:cNvCxnSpPr/>
              <p:nvPr/>
            </p:nvCxnSpPr>
            <p:spPr>
              <a:xfrm>
                <a:off x="1052702"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42"/>
              <p:cNvCxnSpPr/>
              <p:nvPr/>
            </p:nvCxnSpPr>
            <p:spPr>
              <a:xfrm>
                <a:off x="1485335"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43"/>
              <p:cNvCxnSpPr/>
              <p:nvPr/>
            </p:nvCxnSpPr>
            <p:spPr>
              <a:xfrm>
                <a:off x="1917968"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44"/>
              <p:cNvCxnSpPr/>
              <p:nvPr/>
            </p:nvCxnSpPr>
            <p:spPr>
              <a:xfrm>
                <a:off x="2350601"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45"/>
              <p:cNvCxnSpPr/>
              <p:nvPr/>
            </p:nvCxnSpPr>
            <p:spPr>
              <a:xfrm>
                <a:off x="2783234"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46"/>
              <p:cNvCxnSpPr/>
              <p:nvPr/>
            </p:nvCxnSpPr>
            <p:spPr>
              <a:xfrm>
                <a:off x="3215867"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47"/>
              <p:cNvCxnSpPr/>
              <p:nvPr/>
            </p:nvCxnSpPr>
            <p:spPr>
              <a:xfrm>
                <a:off x="3648500"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49"/>
              <p:cNvCxnSpPr/>
              <p:nvPr/>
            </p:nvCxnSpPr>
            <p:spPr>
              <a:xfrm>
                <a:off x="187436"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3" name="Straight Connector 50"/>
              <p:cNvCxnSpPr/>
              <p:nvPr/>
            </p:nvCxnSpPr>
            <p:spPr>
              <a:xfrm>
                <a:off x="620069" y="17128"/>
                <a:ext cx="0" cy="5109244"/>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60" name="กลุ่ม 59"/>
            <p:cNvGrpSpPr/>
            <p:nvPr/>
          </p:nvGrpSpPr>
          <p:grpSpPr>
            <a:xfrm>
              <a:off x="-29030" y="263553"/>
              <a:ext cx="9151241" cy="4703748"/>
              <a:chOff x="-29030" y="263553"/>
              <a:chExt cx="9151241" cy="4703748"/>
            </a:xfrm>
          </p:grpSpPr>
          <p:cxnSp>
            <p:nvCxnSpPr>
              <p:cNvPr id="61" name="Straight Connector 60"/>
              <p:cNvCxnSpPr/>
              <p:nvPr/>
            </p:nvCxnSpPr>
            <p:spPr>
              <a:xfrm rot="16200000">
                <a:off x="4546591" y="-2601616"/>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53"/>
              <p:cNvCxnSpPr/>
              <p:nvPr/>
            </p:nvCxnSpPr>
            <p:spPr>
              <a:xfrm rot="16200000">
                <a:off x="4546591" y="39168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54"/>
              <p:cNvCxnSpPr/>
              <p:nvPr/>
            </p:nvCxnSpPr>
            <p:spPr>
              <a:xfrm rot="16200000">
                <a:off x="4546591" y="-3593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55"/>
              <p:cNvCxnSpPr/>
              <p:nvPr/>
            </p:nvCxnSpPr>
            <p:spPr>
              <a:xfrm rot="16200000">
                <a:off x="4546591" y="-463551"/>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56"/>
              <p:cNvCxnSpPr/>
              <p:nvPr/>
            </p:nvCxnSpPr>
            <p:spPr>
              <a:xfrm rot="16200000">
                <a:off x="4546591" y="-891164"/>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57"/>
              <p:cNvCxnSpPr/>
              <p:nvPr/>
            </p:nvCxnSpPr>
            <p:spPr>
              <a:xfrm rot="16200000">
                <a:off x="4546591" y="-1318777"/>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58"/>
              <p:cNvCxnSpPr/>
              <p:nvPr/>
            </p:nvCxnSpPr>
            <p:spPr>
              <a:xfrm rot="16200000">
                <a:off x="4546591" y="-1746390"/>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59"/>
              <p:cNvCxnSpPr/>
              <p:nvPr/>
            </p:nvCxnSpPr>
            <p:spPr>
              <a:xfrm rot="16200000">
                <a:off x="4546591" y="-2174003"/>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1"/>
              <p:cNvCxnSpPr/>
              <p:nvPr/>
            </p:nvCxnSpPr>
            <p:spPr>
              <a:xfrm rot="16200000">
                <a:off x="4546591" y="-3029229"/>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2"/>
              <p:cNvCxnSpPr/>
              <p:nvPr/>
            </p:nvCxnSpPr>
            <p:spPr>
              <a:xfrm rot="16200000">
                <a:off x="4546591" y="-3456842"/>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63"/>
              <p:cNvCxnSpPr/>
              <p:nvPr/>
            </p:nvCxnSpPr>
            <p:spPr>
              <a:xfrm rot="16200000">
                <a:off x="4546591" y="-3884455"/>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64"/>
              <p:cNvCxnSpPr/>
              <p:nvPr/>
            </p:nvCxnSpPr>
            <p:spPr>
              <a:xfrm rot="16200000">
                <a:off x="4546591" y="-4312068"/>
                <a:ext cx="0" cy="9151241"/>
              </a:xfrm>
              <a:prstGeom prst="line">
                <a:avLst/>
              </a:prstGeom>
              <a:ln>
                <a:solidFill>
                  <a:schemeClr val="accent4">
                    <a:lumMod val="60000"/>
                    <a:lumOff val="40000"/>
                    <a:alpha val="68000"/>
                  </a:schemeClr>
                </a:solidFill>
                <a:prstDash val="dash"/>
              </a:ln>
            </p:spPr>
            <p:style>
              <a:lnRef idx="1">
                <a:schemeClr val="accent1"/>
              </a:lnRef>
              <a:fillRef idx="0">
                <a:schemeClr val="accent1"/>
              </a:fillRef>
              <a:effectRef idx="0">
                <a:schemeClr val="accent1"/>
              </a:effectRef>
              <a:fontRef idx="minor">
                <a:schemeClr val="tx1"/>
              </a:fontRef>
            </p:style>
          </p:cxnSp>
        </p:grpSp>
      </p:grpSp>
      <p:grpSp>
        <p:nvGrpSpPr>
          <p:cNvPr id="94" name="กลุ่ม 93"/>
          <p:cNvGrpSpPr/>
          <p:nvPr userDrawn="1"/>
        </p:nvGrpSpPr>
        <p:grpSpPr>
          <a:xfrm>
            <a:off x="3525912" y="1875263"/>
            <a:ext cx="5140179" cy="2252071"/>
            <a:chOff x="2205592" y="313868"/>
            <a:chExt cx="4637366" cy="1229602"/>
          </a:xfrm>
        </p:grpSpPr>
        <p:sp>
          <p:nvSpPr>
            <p:cNvPr id="95" name="TextBox 94"/>
            <p:cNvSpPr txBox="1"/>
            <p:nvPr/>
          </p:nvSpPr>
          <p:spPr>
            <a:xfrm>
              <a:off x="2205592" y="343141"/>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8F77AD"/>
                  </a:solidFill>
                  <a:effectLst/>
                  <a:uLnTx/>
                  <a:uFillTx/>
                  <a:latin typeface="milk tea Med" pitchFamily="2" charset="-34"/>
                  <a:ea typeface="+mn-ea"/>
                  <a:cs typeface="milk tea Med" pitchFamily="2" charset="-34"/>
                </a:rPr>
                <a:t>THANK YOU</a:t>
              </a:r>
            </a:p>
          </p:txBody>
        </p:sp>
        <p:sp>
          <p:nvSpPr>
            <p:cNvPr id="96" name="TextBox 95"/>
            <p:cNvSpPr txBox="1"/>
            <p:nvPr/>
          </p:nvSpPr>
          <p:spPr>
            <a:xfrm>
              <a:off x="2243621" y="313868"/>
              <a:ext cx="4599337" cy="1200329"/>
            </a:xfrm>
            <a:prstGeom prst="rect">
              <a:avLst/>
            </a:prstGeom>
            <a:noFill/>
          </p:spPr>
          <p:txBody>
            <a:bodyPr wrap="none" rtlCol="0">
              <a:prstTxWarp prst="textArchUp">
                <a:avLst/>
              </a:prstTxWarp>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FFD44B"/>
                  </a:solidFill>
                  <a:effectLst/>
                  <a:uLnTx/>
                  <a:uFillTx/>
                  <a:latin typeface="milk tea Med" pitchFamily="2" charset="-34"/>
                  <a:ea typeface="+mn-ea"/>
                  <a:cs typeface="milk tea Med" pitchFamily="2" charset="-34"/>
                </a:rPr>
                <a:t>THANK YOU</a:t>
              </a:r>
            </a:p>
          </p:txBody>
        </p:sp>
      </p:grpSp>
      <p:grpSp>
        <p:nvGrpSpPr>
          <p:cNvPr id="97" name="กลุ่ม 96"/>
          <p:cNvGrpSpPr/>
          <p:nvPr userDrawn="1"/>
        </p:nvGrpSpPr>
        <p:grpSpPr>
          <a:xfrm>
            <a:off x="8366604" y="-4045709"/>
            <a:ext cx="1139859" cy="3468232"/>
            <a:chOff x="7440136" y="733697"/>
            <a:chExt cx="854894" cy="2601174"/>
          </a:xfrm>
        </p:grpSpPr>
        <p:sp>
          <p:nvSpPr>
            <p:cNvPr id="98" name="รูปแบบอิสระ 9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99" name="กลุ่ม 98"/>
            <p:cNvGrpSpPr/>
            <p:nvPr/>
          </p:nvGrpSpPr>
          <p:grpSpPr>
            <a:xfrm>
              <a:off x="7440136" y="733697"/>
              <a:ext cx="854894" cy="956811"/>
              <a:chOff x="7340993" y="492494"/>
              <a:chExt cx="1113723" cy="1253001"/>
            </a:xfrm>
          </p:grpSpPr>
          <p:sp>
            <p:nvSpPr>
              <p:cNvPr id="100" name="หัวใจ 99"/>
              <p:cNvSpPr/>
              <p:nvPr/>
            </p:nvSpPr>
            <p:spPr>
              <a:xfrm rot="10800000">
                <a:off x="7812360" y="1601479"/>
                <a:ext cx="144016" cy="144016"/>
              </a:xfrm>
              <a:prstGeom prst="heart">
                <a:avLst/>
              </a:prstGeom>
              <a:solidFill>
                <a:srgbClr val="FF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1" name="วงรี 100"/>
              <p:cNvSpPr/>
              <p:nvPr/>
            </p:nvSpPr>
            <p:spPr>
              <a:xfrm>
                <a:off x="7340993" y="492494"/>
                <a:ext cx="1113723" cy="1149794"/>
              </a:xfrm>
              <a:prstGeom prst="ellipse">
                <a:avLst/>
              </a:prstGeom>
              <a:solidFill>
                <a:srgbClr val="FFE5E5"/>
              </a:solidFill>
              <a:ln>
                <a:noFill/>
              </a:ln>
              <a:effectLst>
                <a:innerShdw blurRad="63500" dist="190500" dir="2700000">
                  <a:srgbClr val="FFBDBD">
                    <a:alpha val="49804"/>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2" name="หัวใจ 10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3" name="วงรี 10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04" name="กลุ่ม 103"/>
          <p:cNvGrpSpPr/>
          <p:nvPr userDrawn="1"/>
        </p:nvGrpSpPr>
        <p:grpSpPr>
          <a:xfrm>
            <a:off x="1826809" y="-4536476"/>
            <a:ext cx="1139859" cy="3729271"/>
            <a:chOff x="7440136" y="733697"/>
            <a:chExt cx="854894" cy="2601174"/>
          </a:xfrm>
        </p:grpSpPr>
        <p:sp>
          <p:nvSpPr>
            <p:cNvPr id="105" name="รูปแบบอิสระ 104"/>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A8C7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06" name="กลุ่ม 105"/>
            <p:cNvGrpSpPr/>
            <p:nvPr/>
          </p:nvGrpSpPr>
          <p:grpSpPr>
            <a:xfrm>
              <a:off x="7440136" y="733697"/>
              <a:ext cx="854894" cy="956811"/>
              <a:chOff x="7340993" y="492494"/>
              <a:chExt cx="1113723" cy="1253001"/>
            </a:xfrm>
          </p:grpSpPr>
          <p:sp>
            <p:nvSpPr>
              <p:cNvPr id="107" name="หัวใจ 106"/>
              <p:cNvSpPr/>
              <p:nvPr/>
            </p:nvSpPr>
            <p:spPr>
              <a:xfrm rot="10800000">
                <a:off x="7812360" y="1601479"/>
                <a:ext cx="144016" cy="144016"/>
              </a:xfrm>
              <a:prstGeom prst="hear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8" name="วงรี 107"/>
              <p:cNvSpPr/>
              <p:nvPr/>
            </p:nvSpPr>
            <p:spPr>
              <a:xfrm>
                <a:off x="7340993" y="492494"/>
                <a:ext cx="1113723" cy="1149794"/>
              </a:xfrm>
              <a:prstGeom prst="ellipse">
                <a:avLst/>
              </a:prstGeom>
              <a:solidFill>
                <a:srgbClr val="B8D2D6"/>
              </a:solidFill>
              <a:ln>
                <a:noFill/>
              </a:ln>
              <a:effectLst>
                <a:innerShdw blurRad="63500" dist="190500" dir="2700000">
                  <a:schemeClr val="accent5">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09" name="หัวใจ 108"/>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0" name="วงรี 109"/>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11" name="กลุ่ม 110"/>
          <p:cNvGrpSpPr/>
          <p:nvPr userDrawn="1"/>
        </p:nvGrpSpPr>
        <p:grpSpPr>
          <a:xfrm>
            <a:off x="405609" y="56659"/>
            <a:ext cx="3015709" cy="600000"/>
            <a:chOff x="3289945" y="3405879"/>
            <a:chExt cx="2261782" cy="450000"/>
          </a:xfrm>
        </p:grpSpPr>
        <p:sp>
          <p:nvSpPr>
            <p:cNvPr id="112" name="วงรี 111"/>
            <p:cNvSpPr/>
            <p:nvPr/>
          </p:nvSpPr>
          <p:spPr>
            <a:xfrm>
              <a:off x="3289945" y="3405879"/>
              <a:ext cx="472517" cy="450000"/>
            </a:xfrm>
            <a:prstGeom prst="ellipse">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3" name="วงรี 112"/>
            <p:cNvSpPr/>
            <p:nvPr/>
          </p:nvSpPr>
          <p:spPr>
            <a:xfrm>
              <a:off x="3886367" y="3405879"/>
              <a:ext cx="472517" cy="450000"/>
            </a:xfrm>
            <a:prstGeom prst="ellipse">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4" name="วงรี 113"/>
            <p:cNvSpPr/>
            <p:nvPr/>
          </p:nvSpPr>
          <p:spPr>
            <a:xfrm>
              <a:off x="4482789" y="3405879"/>
              <a:ext cx="472517" cy="450000"/>
            </a:xfrm>
            <a:prstGeom prst="ellipse">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15" name="วงรี 114"/>
            <p:cNvSpPr/>
            <p:nvPr/>
          </p:nvSpPr>
          <p:spPr>
            <a:xfrm>
              <a:off x="5079210" y="3405879"/>
              <a:ext cx="472517" cy="450000"/>
            </a:xfrm>
            <a:prstGeom prst="ellipse">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pic>
        <p:nvPicPr>
          <p:cNvPr id="116" name="รูปภาพ 1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39138" y="2400698"/>
            <a:ext cx="1757561" cy="3889513"/>
          </a:xfrm>
          <a:prstGeom prst="rect">
            <a:avLst/>
          </a:prstGeom>
        </p:spPr>
      </p:pic>
      <p:pic>
        <p:nvPicPr>
          <p:cNvPr id="117" name="รูปภาพ 1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486614" flipH="1">
            <a:off x="10260988" y="5090977"/>
            <a:ext cx="2023933" cy="2033807"/>
          </a:xfrm>
          <a:prstGeom prst="rect">
            <a:avLst/>
          </a:prstGeom>
          <a:effectLst>
            <a:outerShdw blurRad="50800" dist="38100" dir="2700000" algn="tl" rotWithShape="0">
              <a:schemeClr val="accent4">
                <a:alpha val="40000"/>
              </a:schemeClr>
            </a:outerShdw>
          </a:effectLst>
        </p:spPr>
      </p:pic>
      <p:sp>
        <p:nvSpPr>
          <p:cNvPr id="118" name="คำบรรยายภาพแบบเมฆ 1"/>
          <p:cNvSpPr/>
          <p:nvPr userDrawn="1"/>
        </p:nvSpPr>
        <p:spPr>
          <a:xfrm>
            <a:off x="2258500" y="3268809"/>
            <a:ext cx="3015937" cy="13999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2260371 w 1897956"/>
              <a:gd name="connsiteY0" fmla="*/ 1025461 h 1000313"/>
              <a:gd name="connsiteX1" fmla="*/ 2232585 w 1897956"/>
              <a:gd name="connsiteY1" fmla="*/ 1053247 h 1000313"/>
              <a:gd name="connsiteX2" fmla="*/ 2204799 w 1897956"/>
              <a:gd name="connsiteY2" fmla="*/ 1025461 h 1000313"/>
              <a:gd name="connsiteX3" fmla="*/ 2232585 w 1897956"/>
              <a:gd name="connsiteY3" fmla="*/ 997675 h 1000313"/>
              <a:gd name="connsiteX4" fmla="*/ 2260371 w 1897956"/>
              <a:gd name="connsiteY4" fmla="*/ 1025461 h 1000313"/>
              <a:gd name="connsiteX0" fmla="*/ 2127283 w 1897956"/>
              <a:gd name="connsiteY0" fmla="*/ 959624 h 1000313"/>
              <a:gd name="connsiteX1" fmla="*/ 2071710 w 1897956"/>
              <a:gd name="connsiteY1" fmla="*/ 1015197 h 1000313"/>
              <a:gd name="connsiteX2" fmla="*/ 2016137 w 1897956"/>
              <a:gd name="connsiteY2" fmla="*/ 959624 h 1000313"/>
              <a:gd name="connsiteX3" fmla="*/ 2071710 w 1897956"/>
              <a:gd name="connsiteY3" fmla="*/ 904051 h 1000313"/>
              <a:gd name="connsiteX4" fmla="*/ 2127283 w 1897956"/>
              <a:gd name="connsiteY4" fmla="*/ 959624 h 1000313"/>
              <a:gd name="connsiteX0" fmla="*/ 1942762 w 1897956"/>
              <a:gd name="connsiteY0" fmla="*/ 872739 h 1000313"/>
              <a:gd name="connsiteX1" fmla="*/ 1859403 w 1897956"/>
              <a:gd name="connsiteY1" fmla="*/ 956098 h 1000313"/>
              <a:gd name="connsiteX2" fmla="*/ 1776044 w 1897956"/>
              <a:gd name="connsiteY2" fmla="*/ 872739 h 1000313"/>
              <a:gd name="connsiteX3" fmla="*/ 1859403 w 1897956"/>
              <a:gd name="connsiteY3" fmla="*/ 789380 h 1000313"/>
              <a:gd name="connsiteX4" fmla="*/ 1942762 w 1897956"/>
              <a:gd name="connsiteY4" fmla="*/ 872739 h 1000313"/>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4729 w 51485"/>
              <a:gd name="connsiteY0" fmla="*/ 26036 h 45345"/>
              <a:gd name="connsiteX1" fmla="*/ 2196 w 51485"/>
              <a:gd name="connsiteY1" fmla="*/ 25239 h 45345"/>
              <a:gd name="connsiteX2" fmla="*/ 6964 w 51485"/>
              <a:gd name="connsiteY2" fmla="*/ 34758 h 45345"/>
              <a:gd name="connsiteX3" fmla="*/ 5856 w 51485"/>
              <a:gd name="connsiteY3" fmla="*/ 35139 h 45345"/>
              <a:gd name="connsiteX4" fmla="*/ 16514 w 51485"/>
              <a:gd name="connsiteY4" fmla="*/ 38949 h 45345"/>
              <a:gd name="connsiteX5" fmla="*/ 15846 w 51485"/>
              <a:gd name="connsiteY5" fmla="*/ 37209 h 45345"/>
              <a:gd name="connsiteX6" fmla="*/ 28863 w 51485"/>
              <a:gd name="connsiteY6" fmla="*/ 34610 h 45345"/>
              <a:gd name="connsiteX7" fmla="*/ 28596 w 51485"/>
              <a:gd name="connsiteY7" fmla="*/ 36519 h 45345"/>
              <a:gd name="connsiteX8" fmla="*/ 41834 w 51485"/>
              <a:gd name="connsiteY8" fmla="*/ 15213 h 45345"/>
              <a:gd name="connsiteX9" fmla="*/ 40386 w 51485"/>
              <a:gd name="connsiteY9" fmla="*/ 17889 h 45345"/>
              <a:gd name="connsiteX10" fmla="*/ 38360 w 51485"/>
              <a:gd name="connsiteY10" fmla="*/ 5285 h 45345"/>
              <a:gd name="connsiteX11" fmla="*/ 38436 w 51485"/>
              <a:gd name="connsiteY11" fmla="*/ 6549 h 45345"/>
              <a:gd name="connsiteX12" fmla="*/ 29114 w 51485"/>
              <a:gd name="connsiteY12" fmla="*/ 3811 h 45345"/>
              <a:gd name="connsiteX13" fmla="*/ 29856 w 51485"/>
              <a:gd name="connsiteY13" fmla="*/ 2199 h 45345"/>
              <a:gd name="connsiteX14" fmla="*/ 22177 w 51485"/>
              <a:gd name="connsiteY14" fmla="*/ 4579 h 45345"/>
              <a:gd name="connsiteX15" fmla="*/ 22536 w 51485"/>
              <a:gd name="connsiteY15" fmla="*/ 3189 h 45345"/>
              <a:gd name="connsiteX16" fmla="*/ 14036 w 51485"/>
              <a:gd name="connsiteY16" fmla="*/ 5051 h 45345"/>
              <a:gd name="connsiteX17" fmla="*/ 15336 w 51485"/>
              <a:gd name="connsiteY17" fmla="*/ 6399 h 45345"/>
              <a:gd name="connsiteX18" fmla="*/ 4163 w 51485"/>
              <a:gd name="connsiteY18" fmla="*/ 15648 h 45345"/>
              <a:gd name="connsiteX19" fmla="*/ 3936 w 51485"/>
              <a:gd name="connsiteY19" fmla="*/ 14229 h 45345"/>
              <a:gd name="connsiteX0" fmla="*/ 3936 w 51485"/>
              <a:gd name="connsiteY0" fmla="*/ 14229 h 45345"/>
              <a:gd name="connsiteX1" fmla="*/ 5659 w 51485"/>
              <a:gd name="connsiteY1" fmla="*/ 6766 h 45345"/>
              <a:gd name="connsiteX2" fmla="*/ 14041 w 51485"/>
              <a:gd name="connsiteY2" fmla="*/ 5061 h 45345"/>
              <a:gd name="connsiteX3" fmla="*/ 22492 w 51485"/>
              <a:gd name="connsiteY3" fmla="*/ 3291 h 45345"/>
              <a:gd name="connsiteX4" fmla="*/ 25785 w 51485"/>
              <a:gd name="connsiteY4" fmla="*/ 59 h 45345"/>
              <a:gd name="connsiteX5" fmla="*/ 29869 w 51485"/>
              <a:gd name="connsiteY5" fmla="*/ 2340 h 45345"/>
              <a:gd name="connsiteX6" fmla="*/ 35499 w 51485"/>
              <a:gd name="connsiteY6" fmla="*/ 549 h 45345"/>
              <a:gd name="connsiteX7" fmla="*/ 38354 w 51485"/>
              <a:gd name="connsiteY7" fmla="*/ 5435 h 45345"/>
              <a:gd name="connsiteX8" fmla="*/ 42018 w 51485"/>
              <a:gd name="connsiteY8" fmla="*/ 10177 h 45345"/>
              <a:gd name="connsiteX9" fmla="*/ 41854 w 51485"/>
              <a:gd name="connsiteY9" fmla="*/ 15319 h 45345"/>
              <a:gd name="connsiteX10" fmla="*/ 43052 w 51485"/>
              <a:gd name="connsiteY10" fmla="*/ 23181 h 45345"/>
              <a:gd name="connsiteX11" fmla="*/ 37440 w 51485"/>
              <a:gd name="connsiteY11" fmla="*/ 30063 h 45345"/>
              <a:gd name="connsiteX12" fmla="*/ 35431 w 51485"/>
              <a:gd name="connsiteY12" fmla="*/ 35960 h 45345"/>
              <a:gd name="connsiteX13" fmla="*/ 28591 w 51485"/>
              <a:gd name="connsiteY13" fmla="*/ 36674 h 45345"/>
              <a:gd name="connsiteX14" fmla="*/ 23703 w 51485"/>
              <a:gd name="connsiteY14" fmla="*/ 42965 h 45345"/>
              <a:gd name="connsiteX15" fmla="*/ 16516 w 51485"/>
              <a:gd name="connsiteY15" fmla="*/ 39125 h 45345"/>
              <a:gd name="connsiteX16" fmla="*/ 5840 w 51485"/>
              <a:gd name="connsiteY16" fmla="*/ 35331 h 45345"/>
              <a:gd name="connsiteX17" fmla="*/ 1146 w 51485"/>
              <a:gd name="connsiteY17" fmla="*/ 31109 h 45345"/>
              <a:gd name="connsiteX18" fmla="*/ 2149 w 51485"/>
              <a:gd name="connsiteY18" fmla="*/ 25410 h 45345"/>
              <a:gd name="connsiteX19" fmla="*/ 31 w 51485"/>
              <a:gd name="connsiteY19" fmla="*/ 19563 h 45345"/>
              <a:gd name="connsiteX20" fmla="*/ 3899 w 51485"/>
              <a:gd name="connsiteY20" fmla="*/ 14366 h 45345"/>
              <a:gd name="connsiteX21" fmla="*/ 3936 w 51485"/>
              <a:gd name="connsiteY21" fmla="*/ 14229 h 45345"/>
              <a:gd name="connsiteX0" fmla="*/ 2261953 w 2261953"/>
              <a:gd name="connsiteY0" fmla="*/ 1022196 h 1049982"/>
              <a:gd name="connsiteX1" fmla="*/ 2234167 w 2261953"/>
              <a:gd name="connsiteY1" fmla="*/ 1049982 h 1049982"/>
              <a:gd name="connsiteX2" fmla="*/ 2206381 w 2261953"/>
              <a:gd name="connsiteY2" fmla="*/ 1022196 h 1049982"/>
              <a:gd name="connsiteX3" fmla="*/ 2234167 w 2261953"/>
              <a:gd name="connsiteY3" fmla="*/ 994410 h 1049982"/>
              <a:gd name="connsiteX4" fmla="*/ 2261953 w 2261953"/>
              <a:gd name="connsiteY4" fmla="*/ 1022196 h 1049982"/>
              <a:gd name="connsiteX0" fmla="*/ 2128865 w 2261953"/>
              <a:gd name="connsiteY0" fmla="*/ 956359 h 1049982"/>
              <a:gd name="connsiteX1" fmla="*/ 2073292 w 2261953"/>
              <a:gd name="connsiteY1" fmla="*/ 1011932 h 1049982"/>
              <a:gd name="connsiteX2" fmla="*/ 2017719 w 2261953"/>
              <a:gd name="connsiteY2" fmla="*/ 956359 h 1049982"/>
              <a:gd name="connsiteX3" fmla="*/ 2073292 w 2261953"/>
              <a:gd name="connsiteY3" fmla="*/ 900786 h 1049982"/>
              <a:gd name="connsiteX4" fmla="*/ 2128865 w 2261953"/>
              <a:gd name="connsiteY4" fmla="*/ 956359 h 1049982"/>
              <a:gd name="connsiteX0" fmla="*/ 1944344 w 2261953"/>
              <a:gd name="connsiteY0" fmla="*/ 869474 h 1049982"/>
              <a:gd name="connsiteX1" fmla="*/ 1860985 w 2261953"/>
              <a:gd name="connsiteY1" fmla="*/ 952833 h 1049982"/>
              <a:gd name="connsiteX2" fmla="*/ 1777626 w 2261953"/>
              <a:gd name="connsiteY2" fmla="*/ 869474 h 1049982"/>
              <a:gd name="connsiteX3" fmla="*/ 1860985 w 2261953"/>
              <a:gd name="connsiteY3" fmla="*/ 786115 h 1049982"/>
              <a:gd name="connsiteX4" fmla="*/ 1944344 w 2261953"/>
              <a:gd name="connsiteY4" fmla="*/ 869474 h 1049982"/>
              <a:gd name="connsiteX0" fmla="*/ 6964 w 51485"/>
              <a:gd name="connsiteY0" fmla="*/ 34758 h 45345"/>
              <a:gd name="connsiteX1" fmla="*/ 5856 w 51485"/>
              <a:gd name="connsiteY1" fmla="*/ 35139 h 45345"/>
              <a:gd name="connsiteX2" fmla="*/ 16514 w 51485"/>
              <a:gd name="connsiteY2" fmla="*/ 38949 h 45345"/>
              <a:gd name="connsiteX3" fmla="*/ 15846 w 51485"/>
              <a:gd name="connsiteY3" fmla="*/ 37209 h 45345"/>
              <a:gd name="connsiteX4" fmla="*/ 28863 w 51485"/>
              <a:gd name="connsiteY4" fmla="*/ 34610 h 45345"/>
              <a:gd name="connsiteX5" fmla="*/ 28596 w 51485"/>
              <a:gd name="connsiteY5" fmla="*/ 36519 h 45345"/>
              <a:gd name="connsiteX6" fmla="*/ 41834 w 51485"/>
              <a:gd name="connsiteY6" fmla="*/ 15213 h 45345"/>
              <a:gd name="connsiteX7" fmla="*/ 40386 w 51485"/>
              <a:gd name="connsiteY7" fmla="*/ 17889 h 45345"/>
              <a:gd name="connsiteX8" fmla="*/ 38360 w 51485"/>
              <a:gd name="connsiteY8" fmla="*/ 5285 h 45345"/>
              <a:gd name="connsiteX9" fmla="*/ 38436 w 51485"/>
              <a:gd name="connsiteY9" fmla="*/ 6549 h 45345"/>
              <a:gd name="connsiteX10" fmla="*/ 29114 w 51485"/>
              <a:gd name="connsiteY10" fmla="*/ 3811 h 45345"/>
              <a:gd name="connsiteX11" fmla="*/ 29856 w 51485"/>
              <a:gd name="connsiteY11" fmla="*/ 2199 h 45345"/>
              <a:gd name="connsiteX12" fmla="*/ 22177 w 51485"/>
              <a:gd name="connsiteY12" fmla="*/ 4579 h 45345"/>
              <a:gd name="connsiteX13" fmla="*/ 22536 w 51485"/>
              <a:gd name="connsiteY13" fmla="*/ 3189 h 45345"/>
              <a:gd name="connsiteX14" fmla="*/ 14036 w 51485"/>
              <a:gd name="connsiteY14" fmla="*/ 5051 h 45345"/>
              <a:gd name="connsiteX15" fmla="*/ 15336 w 51485"/>
              <a:gd name="connsiteY15" fmla="*/ 6399 h 45345"/>
              <a:gd name="connsiteX16" fmla="*/ 4163 w 51485"/>
              <a:gd name="connsiteY16" fmla="*/ 15648 h 45345"/>
              <a:gd name="connsiteX17" fmla="*/ 3936 w 51485"/>
              <a:gd name="connsiteY17" fmla="*/ 14229 h 4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1485" h="4534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2261953" h="1049982">
                <a:moveTo>
                  <a:pt x="2261953" y="1022196"/>
                </a:moveTo>
                <a:cubicBezTo>
                  <a:pt x="2261953" y="1037542"/>
                  <a:pt x="2249513" y="1049982"/>
                  <a:pt x="2234167" y="1049982"/>
                </a:cubicBezTo>
                <a:cubicBezTo>
                  <a:pt x="2218821" y="1049982"/>
                  <a:pt x="2206381" y="1037542"/>
                  <a:pt x="2206381" y="1022196"/>
                </a:cubicBezTo>
                <a:cubicBezTo>
                  <a:pt x="2206381" y="1006850"/>
                  <a:pt x="2218821" y="994410"/>
                  <a:pt x="2234167" y="994410"/>
                </a:cubicBezTo>
                <a:cubicBezTo>
                  <a:pt x="2249513" y="994410"/>
                  <a:pt x="2261953" y="1006850"/>
                  <a:pt x="2261953" y="1022196"/>
                </a:cubicBezTo>
                <a:close/>
              </a:path>
              <a:path w="2261953" h="1049982">
                <a:moveTo>
                  <a:pt x="2128865" y="956359"/>
                </a:moveTo>
                <a:cubicBezTo>
                  <a:pt x="2128865" y="987051"/>
                  <a:pt x="2103984" y="1011932"/>
                  <a:pt x="2073292" y="1011932"/>
                </a:cubicBezTo>
                <a:cubicBezTo>
                  <a:pt x="2042600" y="1011932"/>
                  <a:pt x="2017719" y="987051"/>
                  <a:pt x="2017719" y="956359"/>
                </a:cubicBezTo>
                <a:cubicBezTo>
                  <a:pt x="2017719" y="925667"/>
                  <a:pt x="2042600" y="900786"/>
                  <a:pt x="2073292" y="900786"/>
                </a:cubicBezTo>
                <a:cubicBezTo>
                  <a:pt x="2103984" y="900786"/>
                  <a:pt x="2128865" y="925667"/>
                  <a:pt x="2128865" y="956359"/>
                </a:cubicBezTo>
                <a:close/>
              </a:path>
              <a:path w="2261953" h="1049982">
                <a:moveTo>
                  <a:pt x="1944344" y="869474"/>
                </a:moveTo>
                <a:cubicBezTo>
                  <a:pt x="1944344" y="915512"/>
                  <a:pt x="1907023" y="952833"/>
                  <a:pt x="1860985" y="952833"/>
                </a:cubicBezTo>
                <a:cubicBezTo>
                  <a:pt x="1814947" y="952833"/>
                  <a:pt x="1777626" y="915512"/>
                  <a:pt x="1777626" y="869474"/>
                </a:cubicBezTo>
                <a:cubicBezTo>
                  <a:pt x="1777626" y="823436"/>
                  <a:pt x="1814947" y="786115"/>
                  <a:pt x="1860985" y="786115"/>
                </a:cubicBezTo>
                <a:cubicBezTo>
                  <a:pt x="1907023" y="786115"/>
                  <a:pt x="1944344" y="823436"/>
                  <a:pt x="1944344" y="869474"/>
                </a:cubicBezTo>
                <a:close/>
              </a:path>
              <a:path w="51485" h="45345" fill="none" extrusionOk="0">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accent5">
              <a:lumMod val="20000"/>
              <a:lumOff val="80000"/>
            </a:schemeClr>
          </a:solidFill>
          <a:ln w="38100" cap="rnd">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20" name="กลุ่ม 119"/>
          <p:cNvGrpSpPr/>
          <p:nvPr userDrawn="1"/>
        </p:nvGrpSpPr>
        <p:grpSpPr>
          <a:xfrm>
            <a:off x="10528709" y="-3936385"/>
            <a:ext cx="1139859" cy="3468232"/>
            <a:chOff x="7440136" y="733697"/>
            <a:chExt cx="854894" cy="2601174"/>
          </a:xfrm>
        </p:grpSpPr>
        <p:sp>
          <p:nvSpPr>
            <p:cNvPr id="121" name="รูปแบบอิสระ 120"/>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2" name="กลุ่ม 121"/>
            <p:cNvGrpSpPr/>
            <p:nvPr/>
          </p:nvGrpSpPr>
          <p:grpSpPr>
            <a:xfrm>
              <a:off x="7440136" y="733697"/>
              <a:ext cx="854894" cy="956811"/>
              <a:chOff x="7340993" y="492494"/>
              <a:chExt cx="1113723" cy="1253001"/>
            </a:xfrm>
          </p:grpSpPr>
          <p:sp>
            <p:nvSpPr>
              <p:cNvPr id="123" name="หัวใจ 122"/>
              <p:cNvSpPr/>
              <p:nvPr/>
            </p:nvSpPr>
            <p:spPr>
              <a:xfrm rot="10800000">
                <a:off x="7812360" y="1601479"/>
                <a:ext cx="144016" cy="144016"/>
              </a:xfrm>
              <a:prstGeom prst="hear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4" name="วงรี 123"/>
              <p:cNvSpPr/>
              <p:nvPr/>
            </p:nvSpPr>
            <p:spPr>
              <a:xfrm>
                <a:off x="7340993" y="492494"/>
                <a:ext cx="1113723" cy="1149794"/>
              </a:xfrm>
              <a:prstGeom prst="ellipse">
                <a:avLst/>
              </a:prstGeom>
              <a:solidFill>
                <a:schemeClr val="accent4">
                  <a:lumMod val="40000"/>
                  <a:lumOff val="60000"/>
                </a:schemeClr>
              </a:solidFill>
              <a:ln>
                <a:noFill/>
              </a:ln>
              <a:effectLst>
                <a:innerShdw blurRad="63500" dist="190500" dir="2700000">
                  <a:schemeClr val="accent4">
                    <a:lumMod val="60000"/>
                    <a:lumOff val="40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5" name="หัวใจ 124"/>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26" name="วงรี 125"/>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grpSp>
        <p:nvGrpSpPr>
          <p:cNvPr id="127" name="กลุ่ม 126"/>
          <p:cNvGrpSpPr/>
          <p:nvPr userDrawn="1"/>
        </p:nvGrpSpPr>
        <p:grpSpPr>
          <a:xfrm>
            <a:off x="945921" y="-3916825"/>
            <a:ext cx="1139859" cy="3468232"/>
            <a:chOff x="7440136" y="733697"/>
            <a:chExt cx="854894" cy="2601174"/>
          </a:xfrm>
        </p:grpSpPr>
        <p:sp>
          <p:nvSpPr>
            <p:cNvPr id="128" name="รูปแบบอิสระ 127"/>
            <p:cNvSpPr/>
            <p:nvPr/>
          </p:nvSpPr>
          <p:spPr>
            <a:xfrm>
              <a:off x="7799259" y="1667435"/>
              <a:ext cx="215253" cy="1667436"/>
            </a:xfrm>
            <a:custGeom>
              <a:avLst/>
              <a:gdLst>
                <a:gd name="connsiteX0" fmla="*/ 71753 w 215253"/>
                <a:gd name="connsiteY0" fmla="*/ 0 h 1667436"/>
                <a:gd name="connsiteX1" fmla="*/ 197259 w 215253"/>
                <a:gd name="connsiteY1" fmla="*/ 376518 h 1667436"/>
                <a:gd name="connsiteX2" fmla="*/ 35 w 215253"/>
                <a:gd name="connsiteY2" fmla="*/ 824753 h 1667436"/>
                <a:gd name="connsiteX3" fmla="*/ 215188 w 215253"/>
                <a:gd name="connsiteY3" fmla="*/ 1344706 h 1667436"/>
                <a:gd name="connsiteX4" fmla="*/ 17965 w 215253"/>
                <a:gd name="connsiteY4" fmla="*/ 1667436 h 1667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253" h="1667436">
                  <a:moveTo>
                    <a:pt x="71753" y="0"/>
                  </a:moveTo>
                  <a:cubicBezTo>
                    <a:pt x="140482" y="119529"/>
                    <a:pt x="209212" y="239059"/>
                    <a:pt x="197259" y="376518"/>
                  </a:cubicBezTo>
                  <a:cubicBezTo>
                    <a:pt x="185306" y="513977"/>
                    <a:pt x="-2953" y="663388"/>
                    <a:pt x="35" y="824753"/>
                  </a:cubicBezTo>
                  <a:cubicBezTo>
                    <a:pt x="3023" y="986118"/>
                    <a:pt x="212200" y="1204259"/>
                    <a:pt x="215188" y="1344706"/>
                  </a:cubicBezTo>
                  <a:cubicBezTo>
                    <a:pt x="218176" y="1485153"/>
                    <a:pt x="118070" y="1576294"/>
                    <a:pt x="17965" y="1667436"/>
                  </a:cubicBezTo>
                </a:path>
              </a:pathLst>
            </a:custGeom>
            <a:ln>
              <a:solidFill>
                <a:srgbClr val="DFB3C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black"/>
                </a:solidFill>
                <a:effectLst/>
                <a:uLnTx/>
                <a:uFillTx/>
                <a:latin typeface="FC Onigiri Outline"/>
                <a:ea typeface="+mn-ea"/>
                <a:cs typeface="FC Onigiri Outline"/>
              </a:endParaRPr>
            </a:p>
          </p:txBody>
        </p:sp>
        <p:grpSp>
          <p:nvGrpSpPr>
            <p:cNvPr id="129" name="กลุ่ม 128"/>
            <p:cNvGrpSpPr/>
            <p:nvPr/>
          </p:nvGrpSpPr>
          <p:grpSpPr>
            <a:xfrm>
              <a:off x="7440136" y="733697"/>
              <a:ext cx="854894" cy="956811"/>
              <a:chOff x="7340993" y="492494"/>
              <a:chExt cx="1113723" cy="1253001"/>
            </a:xfrm>
          </p:grpSpPr>
          <p:sp>
            <p:nvSpPr>
              <p:cNvPr id="130" name="หัวใจ 129"/>
              <p:cNvSpPr/>
              <p:nvPr/>
            </p:nvSpPr>
            <p:spPr>
              <a:xfrm rot="10800000">
                <a:off x="7812360" y="1601479"/>
                <a:ext cx="144016" cy="144016"/>
              </a:xfrm>
              <a:prstGeom prst="heart">
                <a:avLst/>
              </a:prstGeom>
              <a:solidFill>
                <a:srgbClr val="DFB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1" name="วงรี 130"/>
              <p:cNvSpPr/>
              <p:nvPr/>
            </p:nvSpPr>
            <p:spPr>
              <a:xfrm>
                <a:off x="7340993" y="492494"/>
                <a:ext cx="1113723" cy="1149794"/>
              </a:xfrm>
              <a:prstGeom prst="ellipse">
                <a:avLst/>
              </a:prstGeom>
              <a:solidFill>
                <a:srgbClr val="E8C6D2"/>
              </a:solidFill>
              <a:ln>
                <a:noFill/>
              </a:ln>
              <a:effectLst>
                <a:innerShdw blurRad="63500" dist="190500" dir="2700000">
                  <a:srgbClr val="DFB3C4">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2" name="หัวใจ 131"/>
              <p:cNvSpPr/>
              <p:nvPr/>
            </p:nvSpPr>
            <p:spPr>
              <a:xfrm>
                <a:off x="7543546" y="788684"/>
                <a:ext cx="202552" cy="169528"/>
              </a:xfrm>
              <a:prstGeom prst="hear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3" name="วงรี 132"/>
              <p:cNvSpPr/>
              <p:nvPr/>
            </p:nvSpPr>
            <p:spPr>
              <a:xfrm>
                <a:off x="7599822" y="1040630"/>
                <a:ext cx="90000" cy="9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grpSp>
      <p:sp>
        <p:nvSpPr>
          <p:cNvPr id="134" name="TextBox 133"/>
          <p:cNvSpPr txBox="1"/>
          <p:nvPr userDrawn="1"/>
        </p:nvSpPr>
        <p:spPr>
          <a:xfrm rot="1351072">
            <a:off x="4588571" y="1103723"/>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5" name="TextBox 134"/>
          <p:cNvSpPr txBox="1"/>
          <p:nvPr userDrawn="1"/>
        </p:nvSpPr>
        <p:spPr>
          <a:xfrm rot="21389866">
            <a:off x="7102452" y="2106016"/>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sp>
        <p:nvSpPr>
          <p:cNvPr id="136" name="สามเหลี่ยมหน้าจั่ว 135"/>
          <p:cNvSpPr/>
          <p:nvPr userDrawn="1"/>
        </p:nvSpPr>
        <p:spPr>
          <a:xfrm rot="20089558">
            <a:off x="7250928" y="868370"/>
            <a:ext cx="316405" cy="240348"/>
          </a:xfrm>
          <a:prstGeom prst="triangl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7" name="สามเหลี่ยมหน้าจั่ว 136"/>
          <p:cNvSpPr/>
          <p:nvPr userDrawn="1"/>
        </p:nvSpPr>
        <p:spPr>
          <a:xfrm rot="1772264">
            <a:off x="4733536" y="2390365"/>
            <a:ext cx="230683" cy="190347"/>
          </a:xfrm>
          <a:prstGeom prs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8" name="วงรี 137"/>
          <p:cNvSpPr/>
          <p:nvPr userDrawn="1"/>
        </p:nvSpPr>
        <p:spPr>
          <a:xfrm>
            <a:off x="3413891" y="1473543"/>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39" name="วงรี 138"/>
          <p:cNvSpPr/>
          <p:nvPr userDrawn="1"/>
        </p:nvSpPr>
        <p:spPr>
          <a:xfrm>
            <a:off x="5664234" y="964828"/>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0" name="วงรี 139"/>
          <p:cNvSpPr/>
          <p:nvPr userDrawn="1"/>
        </p:nvSpPr>
        <p:spPr>
          <a:xfrm>
            <a:off x="7659958" y="2586297"/>
            <a:ext cx="173807" cy="176056"/>
          </a:xfrm>
          <a:prstGeom prst="ellipse">
            <a:avLst/>
          </a:prstGeom>
          <a:solidFill>
            <a:schemeClr val="bg1"/>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1" name="วงรี 140"/>
          <p:cNvSpPr/>
          <p:nvPr userDrawn="1"/>
        </p:nvSpPr>
        <p:spPr>
          <a:xfrm>
            <a:off x="8902033" y="1504412"/>
            <a:ext cx="173807" cy="176056"/>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142" name="TextBox 141"/>
          <p:cNvSpPr txBox="1"/>
          <p:nvPr userDrawn="1"/>
        </p:nvSpPr>
        <p:spPr>
          <a:xfrm rot="21389866">
            <a:off x="9479913" y="2891508"/>
            <a:ext cx="423514" cy="666786"/>
          </a:xfrm>
          <a:prstGeom prst="rect">
            <a:avLst/>
          </a:prstGeom>
          <a:noFill/>
        </p:spPr>
        <p:txBody>
          <a:bodyPr wrap="non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rPr>
              <a:t>+</a:t>
            </a:r>
            <a:endParaRPr kumimoji="0" lang="th-TH" sz="3733" b="0" i="0" u="none" strike="noStrike" kern="1200" cap="none" spc="0" normalizeH="0" baseline="0" noProof="0" dirty="0">
              <a:ln>
                <a:noFill/>
              </a:ln>
              <a:solidFill>
                <a:srgbClr val="C0504D">
                  <a:lumMod val="60000"/>
                  <a:lumOff val="40000"/>
                </a:srgbClr>
              </a:solidFill>
              <a:effectLst/>
              <a:uLnTx/>
              <a:uFillTx/>
              <a:latin typeface="Calibri" pitchFamily="34" charset="0"/>
              <a:ea typeface="+mn-ea"/>
              <a:cs typeface="FC Onigiri Outline"/>
            </a:endParaRPr>
          </a:p>
        </p:txBody>
      </p:sp>
      <p:grpSp>
        <p:nvGrpSpPr>
          <p:cNvPr id="143" name="กลุ่ม 142"/>
          <p:cNvGrpSpPr/>
          <p:nvPr userDrawn="1"/>
        </p:nvGrpSpPr>
        <p:grpSpPr>
          <a:xfrm>
            <a:off x="-1447992" y="5752524"/>
            <a:ext cx="4005304" cy="2900781"/>
            <a:chOff x="-1085994" y="4314392"/>
            <a:chExt cx="3003978" cy="2175586"/>
          </a:xfrm>
        </p:grpSpPr>
        <p:sp>
          <p:nvSpPr>
            <p:cNvPr id="144" name="เมฆ 143"/>
            <p:cNvSpPr/>
            <p:nvPr/>
          </p:nvSpPr>
          <p:spPr>
            <a:xfrm rot="1140269" flipH="1">
              <a:off x="-1085994" y="4314392"/>
              <a:ext cx="3003978" cy="2175586"/>
            </a:xfrm>
            <a:prstGeom prst="cloud">
              <a:avLst/>
            </a:prstGeom>
            <a:solidFill>
              <a:schemeClr val="accent4">
                <a:lumMod val="60000"/>
                <a:lumOff val="40000"/>
              </a:schemeClr>
            </a:solidFill>
            <a:ln>
              <a:noFill/>
            </a:ln>
            <a:effectLst>
              <a:outerShdw blurRad="50800" dist="25400" algn="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5" name="รูปภาพ 1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26195">
              <a:off x="142099" y="4459669"/>
              <a:ext cx="373985" cy="398113"/>
            </a:xfrm>
            <a:prstGeom prst="rect">
              <a:avLst/>
            </a:prstGeom>
          </p:spPr>
        </p:pic>
        <p:pic>
          <p:nvPicPr>
            <p:cNvPr id="146" name="รูปภาพ 145"/>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766340" y="4856971"/>
              <a:ext cx="202448" cy="225000"/>
            </a:xfrm>
            <a:prstGeom prst="rect">
              <a:avLst/>
            </a:prstGeom>
          </p:spPr>
        </p:pic>
      </p:grpSp>
      <p:grpSp>
        <p:nvGrpSpPr>
          <p:cNvPr id="147" name="กลุ่ม 146"/>
          <p:cNvGrpSpPr/>
          <p:nvPr userDrawn="1"/>
        </p:nvGrpSpPr>
        <p:grpSpPr>
          <a:xfrm>
            <a:off x="10194989" y="-1564488"/>
            <a:ext cx="4005304" cy="2900781"/>
            <a:chOff x="7646242" y="-1173366"/>
            <a:chExt cx="3003978" cy="2175586"/>
          </a:xfrm>
        </p:grpSpPr>
        <p:sp>
          <p:nvSpPr>
            <p:cNvPr id="148" name="เมฆ 147"/>
            <p:cNvSpPr/>
            <p:nvPr/>
          </p:nvSpPr>
          <p:spPr>
            <a:xfrm rot="12665460" flipH="1">
              <a:off x="7646242" y="-1173366"/>
              <a:ext cx="3003978" cy="2175586"/>
            </a:xfrm>
            <a:prstGeom prst="cloud">
              <a:avLst/>
            </a:prstGeom>
            <a:solidFill>
              <a:schemeClr val="accent4">
                <a:lumMod val="60000"/>
                <a:lumOff val="40000"/>
              </a:schemeClr>
            </a:solidFill>
            <a:ln>
              <a:noFill/>
            </a:ln>
            <a:effectLst>
              <a:outerShdw blurRad="50800" dist="254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149" name="รูปภาพ 1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3979" y="42494"/>
              <a:ext cx="344876" cy="370235"/>
            </a:xfrm>
            <a:prstGeom prst="rect">
              <a:avLst/>
            </a:prstGeom>
          </p:spPr>
        </p:pic>
        <p:pic>
          <p:nvPicPr>
            <p:cNvPr id="150" name="รูปภาพ 149"/>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8884096" y="555526"/>
              <a:ext cx="152400" cy="169377"/>
            </a:xfrm>
            <a:prstGeom prst="rect">
              <a:avLst/>
            </a:prstGeom>
          </p:spPr>
        </p:pic>
      </p:grpSp>
      <p:sp>
        <p:nvSpPr>
          <p:cNvPr id="3" name="ตัวแทนวันที่ 2"/>
          <p:cNvSpPr>
            <a:spLocks noGrp="1"/>
          </p:cNvSpPr>
          <p:nvPr>
            <p:ph type="dt" sz="half" idx="10"/>
          </p:nvPr>
        </p:nvSpPr>
        <p:spPr>
          <a:xfrm>
            <a:off x="609600" y="6356352"/>
            <a:ext cx="2844800" cy="365125"/>
          </a:xfrm>
          <a:prstGeom prst="rect">
            <a:avLst/>
          </a:prstGeom>
        </p:spPr>
        <p:txBody>
          <a:bodyPr/>
          <a:lstStyle/>
          <a:p>
            <a:pPr defTabSz="1219140"/>
            <a:fld id="{D32242DE-F0EE-4C77-B9C6-2A34B17B2D30}" type="datetimeFigureOut">
              <a:rPr lang="th-TH" smtClean="0">
                <a:solidFill>
                  <a:prstClr val="black">
                    <a:tint val="75000"/>
                  </a:prstClr>
                </a:solidFill>
              </a:rPr>
              <a:pPr defTabSz="1219140"/>
              <a:t>03/03/66</a:t>
            </a:fld>
            <a:endParaRPr lang="th-TH">
              <a:solidFill>
                <a:prstClr val="black">
                  <a:tint val="75000"/>
                </a:prstClr>
              </a:solidFill>
            </a:endParaRPr>
          </a:p>
        </p:txBody>
      </p:sp>
      <p:sp>
        <p:nvSpPr>
          <p:cNvPr id="4" name="ตัวแทนท้ายกระดาษ 3"/>
          <p:cNvSpPr>
            <a:spLocks noGrp="1"/>
          </p:cNvSpPr>
          <p:nvPr>
            <p:ph type="ftr" sz="quarter" idx="11"/>
          </p:nvPr>
        </p:nvSpPr>
        <p:spPr>
          <a:xfrm>
            <a:off x="4165600" y="6356352"/>
            <a:ext cx="3860800" cy="365125"/>
          </a:xfrm>
          <a:prstGeom prst="rect">
            <a:avLst/>
          </a:prstGeom>
        </p:spPr>
        <p:txBody>
          <a:bodyPr/>
          <a:lstStyle/>
          <a:p>
            <a:pPr defTabSz="1219140"/>
            <a:endParaRPr lang="th-TH">
              <a:solidFill>
                <a:prstClr val="black">
                  <a:tint val="75000"/>
                </a:prstClr>
              </a:solidFill>
            </a:endParaRPr>
          </a:p>
        </p:txBody>
      </p:sp>
      <p:sp>
        <p:nvSpPr>
          <p:cNvPr id="5" name="ตัวแทนหมายเลขภาพนิ่ง 4"/>
          <p:cNvSpPr>
            <a:spLocks noGrp="1"/>
          </p:cNvSpPr>
          <p:nvPr>
            <p:ph type="sldNum" sz="quarter" idx="12"/>
          </p:nvPr>
        </p:nvSpPr>
        <p:spPr>
          <a:xfrm>
            <a:off x="8737600" y="6356352"/>
            <a:ext cx="2844800" cy="365125"/>
          </a:xfrm>
          <a:prstGeom prst="rect">
            <a:avLst/>
          </a:prstGeom>
        </p:spPr>
        <p:txBody>
          <a:bodyPr/>
          <a:lstStyle/>
          <a:p>
            <a:pPr defTabSz="1219140"/>
            <a:fld id="{87FAD50B-2507-4EF4-85F2-259190485B3F}" type="slidenum">
              <a:rPr lang="th-TH" smtClean="0">
                <a:solidFill>
                  <a:prstClr val="black">
                    <a:tint val="75000"/>
                  </a:prstClr>
                </a:solidFill>
              </a:rPr>
              <a:pPr defTabSz="1219140"/>
              <a:t>‹#›</a:t>
            </a:fld>
            <a:endParaRPr lang="th-TH">
              <a:solidFill>
                <a:prstClr val="black">
                  <a:tint val="75000"/>
                </a:prstClr>
              </a:solidFill>
            </a:endParaRPr>
          </a:p>
        </p:txBody>
      </p:sp>
      <p:sp>
        <p:nvSpPr>
          <p:cNvPr id="151" name="ตัวแทนข้อความ 3"/>
          <p:cNvSpPr>
            <a:spLocks noGrp="1"/>
          </p:cNvSpPr>
          <p:nvPr>
            <p:ph type="body" sz="half" idx="2"/>
          </p:nvPr>
        </p:nvSpPr>
        <p:spPr>
          <a:xfrm>
            <a:off x="2449140" y="3540591"/>
            <a:ext cx="2252464" cy="804863"/>
          </a:xfrm>
          <a:prstGeom prst="rect">
            <a:avLst/>
          </a:prstGeom>
        </p:spPr>
        <p:txBody>
          <a:bodyPr>
            <a:normAutofit/>
          </a:bodyPr>
          <a:lstStyle>
            <a:lvl1pPr marL="0" indent="0">
              <a:buNone/>
              <a:defRPr sz="2133">
                <a:solidFill>
                  <a:schemeClr val="accent5"/>
                </a:solidFill>
                <a:effectLst/>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th-TH" dirty="0"/>
              <a:t>คลิกเพื่อแก้ไขลักษณะของข้อความต้นแบบ</a:t>
            </a:r>
          </a:p>
          <a:p>
            <a:pPr lvl="0"/>
            <a:endParaRPr lang="th-TH" dirty="0"/>
          </a:p>
        </p:txBody>
      </p:sp>
    </p:spTree>
    <p:extLst>
      <p:ext uri="{BB962C8B-B14F-4D97-AF65-F5344CB8AC3E}">
        <p14:creationId xmlns:p14="http://schemas.microsoft.com/office/powerpoint/2010/main" val="3822998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wipe(left)">
                                      <p:cBhvr>
                                        <p:cTn id="7" dur="1000"/>
                                        <p:tgtEl>
                                          <p:spTgt spid="94"/>
                                        </p:tgtEl>
                                      </p:cBhvr>
                                    </p:animEffect>
                                  </p:childTnLst>
                                </p:cTn>
                              </p:par>
                              <p:par>
                                <p:cTn id="8" presetID="1" presetClass="entr" presetSubtype="0" fill="hold" grpId="0" nodeType="withEffect">
                                  <p:stCondLst>
                                    <p:cond delay="200"/>
                                  </p:stCondLst>
                                  <p:childTnLst>
                                    <p:set>
                                      <p:cBhvr>
                                        <p:cTn id="9" dur="1" fill="hold">
                                          <p:stCondLst>
                                            <p:cond delay="0"/>
                                          </p:stCondLst>
                                        </p:cTn>
                                        <p:tgtEl>
                                          <p:spTgt spid="134"/>
                                        </p:tgtEl>
                                        <p:attrNameLst>
                                          <p:attrName>style.visibility</p:attrName>
                                        </p:attrNameLst>
                                      </p:cBhvr>
                                      <p:to>
                                        <p:strVal val="visible"/>
                                      </p:to>
                                    </p:set>
                                  </p:childTnLst>
                                </p:cTn>
                              </p:par>
                              <p:par>
                                <p:cTn id="10" presetID="1" presetClass="entr" presetSubtype="0" fill="hold" grpId="0" nodeType="withEffect">
                                  <p:stCondLst>
                                    <p:cond delay="400"/>
                                  </p:stCondLst>
                                  <p:childTnLst>
                                    <p:set>
                                      <p:cBhvr>
                                        <p:cTn id="11" dur="1" fill="hold">
                                          <p:stCondLst>
                                            <p:cond delay="0"/>
                                          </p:stCondLst>
                                        </p:cTn>
                                        <p:tgtEl>
                                          <p:spTgt spid="135"/>
                                        </p:tgtEl>
                                        <p:attrNameLst>
                                          <p:attrName>style.visibility</p:attrName>
                                        </p:attrNameLst>
                                      </p:cBhvr>
                                      <p:to>
                                        <p:strVal val="visible"/>
                                      </p:to>
                                    </p:set>
                                  </p:childTnLst>
                                </p:cTn>
                              </p:par>
                              <p:par>
                                <p:cTn id="12" presetID="1" presetClass="entr" presetSubtype="0" fill="hold" grpId="0" nodeType="withEffect">
                                  <p:stCondLst>
                                    <p:cond delay="600"/>
                                  </p:stCondLst>
                                  <p:childTnLst>
                                    <p:set>
                                      <p:cBhvr>
                                        <p:cTn id="13" dur="1" fill="hold">
                                          <p:stCondLst>
                                            <p:cond delay="0"/>
                                          </p:stCondLst>
                                        </p:cTn>
                                        <p:tgtEl>
                                          <p:spTgt spid="136"/>
                                        </p:tgtEl>
                                        <p:attrNameLst>
                                          <p:attrName>style.visibility</p:attrName>
                                        </p:attrNameLst>
                                      </p:cBhvr>
                                      <p:to>
                                        <p:strVal val="visible"/>
                                      </p:to>
                                    </p:set>
                                  </p:childTnLst>
                                </p:cTn>
                              </p:par>
                              <p:par>
                                <p:cTn id="14" presetID="1" presetClass="entr" presetSubtype="0" fill="hold" grpId="0" nodeType="withEffect">
                                  <p:stCondLst>
                                    <p:cond delay="800"/>
                                  </p:stCondLst>
                                  <p:childTnLst>
                                    <p:set>
                                      <p:cBhvr>
                                        <p:cTn id="15" dur="1" fill="hold">
                                          <p:stCondLst>
                                            <p:cond delay="0"/>
                                          </p:stCondLst>
                                        </p:cTn>
                                        <p:tgtEl>
                                          <p:spTgt spid="137"/>
                                        </p:tgtEl>
                                        <p:attrNameLst>
                                          <p:attrName>style.visibility</p:attrName>
                                        </p:attrNameLst>
                                      </p:cBhvr>
                                      <p:to>
                                        <p:strVal val="visible"/>
                                      </p:to>
                                    </p:set>
                                  </p:childTnLst>
                                </p:cTn>
                              </p:par>
                              <p:par>
                                <p:cTn id="16" presetID="1" presetClass="entr" presetSubtype="0" fill="hold" grpId="0" nodeType="withEffect">
                                  <p:stCondLst>
                                    <p:cond delay="1000"/>
                                  </p:stCondLst>
                                  <p:childTnLst>
                                    <p:set>
                                      <p:cBhvr>
                                        <p:cTn id="17" dur="1" fill="hold">
                                          <p:stCondLst>
                                            <p:cond delay="0"/>
                                          </p:stCondLst>
                                        </p:cTn>
                                        <p:tgtEl>
                                          <p:spTgt spid="138"/>
                                        </p:tgtEl>
                                        <p:attrNameLst>
                                          <p:attrName>style.visibility</p:attrName>
                                        </p:attrNameLst>
                                      </p:cBhvr>
                                      <p:to>
                                        <p:strVal val="visible"/>
                                      </p:to>
                                    </p:set>
                                  </p:childTnLst>
                                </p:cTn>
                              </p:par>
                              <p:par>
                                <p:cTn id="18" presetID="1" presetClass="entr" presetSubtype="0" fill="hold" grpId="0" nodeType="withEffect">
                                  <p:stCondLst>
                                    <p:cond delay="1200"/>
                                  </p:stCondLst>
                                  <p:childTnLst>
                                    <p:set>
                                      <p:cBhvr>
                                        <p:cTn id="19" dur="1" fill="hold">
                                          <p:stCondLst>
                                            <p:cond delay="0"/>
                                          </p:stCondLst>
                                        </p:cTn>
                                        <p:tgtEl>
                                          <p:spTgt spid="139"/>
                                        </p:tgtEl>
                                        <p:attrNameLst>
                                          <p:attrName>style.visibility</p:attrName>
                                        </p:attrNameLst>
                                      </p:cBhvr>
                                      <p:to>
                                        <p:strVal val="visible"/>
                                      </p:to>
                                    </p:set>
                                  </p:childTnLst>
                                </p:cTn>
                              </p:par>
                              <p:par>
                                <p:cTn id="20" presetID="1" presetClass="entr" presetSubtype="0" fill="hold" grpId="0" nodeType="withEffect">
                                  <p:stCondLst>
                                    <p:cond delay="1400"/>
                                  </p:stCondLst>
                                  <p:childTnLst>
                                    <p:set>
                                      <p:cBhvr>
                                        <p:cTn id="21" dur="1" fill="hold">
                                          <p:stCondLst>
                                            <p:cond delay="0"/>
                                          </p:stCondLst>
                                        </p:cTn>
                                        <p:tgtEl>
                                          <p:spTgt spid="140"/>
                                        </p:tgtEl>
                                        <p:attrNameLst>
                                          <p:attrName>style.visibility</p:attrName>
                                        </p:attrNameLst>
                                      </p:cBhvr>
                                      <p:to>
                                        <p:strVal val="visible"/>
                                      </p:to>
                                    </p:set>
                                  </p:childTnLst>
                                </p:cTn>
                              </p:par>
                              <p:par>
                                <p:cTn id="22" presetID="1" presetClass="entr" presetSubtype="0" fill="hold" grpId="0" nodeType="withEffect">
                                  <p:stCondLst>
                                    <p:cond delay="1600"/>
                                  </p:stCondLst>
                                  <p:childTnLst>
                                    <p:set>
                                      <p:cBhvr>
                                        <p:cTn id="23" dur="1" fill="hold">
                                          <p:stCondLst>
                                            <p:cond delay="0"/>
                                          </p:stCondLst>
                                        </p:cTn>
                                        <p:tgtEl>
                                          <p:spTgt spid="141"/>
                                        </p:tgtEl>
                                        <p:attrNameLst>
                                          <p:attrName>style.visibility</p:attrName>
                                        </p:attrNameLst>
                                      </p:cBhvr>
                                      <p:to>
                                        <p:strVal val="visible"/>
                                      </p:to>
                                    </p:set>
                                  </p:childTnLst>
                                </p:cTn>
                              </p:par>
                              <p:par>
                                <p:cTn id="24" presetID="1" presetClass="entr" presetSubtype="0" fill="hold" grpId="0" nodeType="withEffect">
                                  <p:stCondLst>
                                    <p:cond delay="1800"/>
                                  </p:stCondLst>
                                  <p:childTnLst>
                                    <p:set>
                                      <p:cBhvr>
                                        <p:cTn id="25" dur="1" fill="hold">
                                          <p:stCondLst>
                                            <p:cond delay="0"/>
                                          </p:stCondLst>
                                        </p:cTn>
                                        <p:tgtEl>
                                          <p:spTgt spid="142"/>
                                        </p:tgtEl>
                                        <p:attrNameLst>
                                          <p:attrName>style.visibility</p:attrName>
                                        </p:attrNameLst>
                                      </p:cBhvr>
                                      <p:to>
                                        <p:strVal val="visible"/>
                                      </p:to>
                                    </p:set>
                                  </p:childTnLst>
                                </p:cTn>
                              </p:par>
                              <p:par>
                                <p:cTn id="26" presetID="42" presetClass="path" presetSubtype="0" accel="50000" decel="50000" fill="hold" nodeType="withEffect">
                                  <p:stCondLst>
                                    <p:cond delay="0"/>
                                  </p:stCondLst>
                                  <p:childTnLst>
                                    <p:animMotion origin="layout" path="M 0 0 L 0 0.25 E" pathEditMode="relative" ptsTypes="">
                                      <p:cBhvr>
                                        <p:cTn id="27" dur="2000" fill="hold"/>
                                        <p:tgtEl>
                                          <p:spTgt spid="117"/>
                                        </p:tgtEl>
                                        <p:attrNameLst>
                                          <p:attrName>ppt_x</p:attrName>
                                          <p:attrName>ppt_y</p:attrName>
                                        </p:attrNameLst>
                                      </p:cBhvr>
                                    </p:animMotion>
                                  </p:childTnLst>
                                </p:cTn>
                              </p:par>
                            </p:childTnLst>
                          </p:cTn>
                        </p:par>
                        <p:par>
                          <p:cTn id="28" fill="hold">
                            <p:stCondLst>
                              <p:cond delay="2000"/>
                            </p:stCondLst>
                            <p:childTnLst>
                              <p:par>
                                <p:cTn id="29" presetID="64" presetClass="path" presetSubtype="0" accel="50000" decel="50000" fill="hold" nodeType="afterEffect">
                                  <p:stCondLst>
                                    <p:cond delay="0"/>
                                  </p:stCondLst>
                                  <p:childTnLst>
                                    <p:animMotion origin="layout" path="M -2.77778E-6 0.19765 L -0.00052 -1.27084 " pathEditMode="relative" rAng="0" ptsTypes="AA">
                                      <p:cBhvr>
                                        <p:cTn id="30" dur="2000" fill="hold"/>
                                        <p:tgtEl>
                                          <p:spTgt spid="117"/>
                                        </p:tgtEl>
                                        <p:attrNameLst>
                                          <p:attrName>ppt_x</p:attrName>
                                          <p:attrName>ppt_y</p:attrName>
                                        </p:attrNameLst>
                                      </p:cBhvr>
                                      <p:rCtr x="-35" y="-73440"/>
                                    </p:animMotion>
                                  </p:childTnLst>
                                </p:cTn>
                              </p:par>
                            </p:childTnLst>
                          </p:cTn>
                        </p:par>
                        <p:par>
                          <p:cTn id="31" fill="hold">
                            <p:stCondLst>
                              <p:cond delay="4000"/>
                            </p:stCondLst>
                            <p:childTnLst>
                              <p:par>
                                <p:cTn id="32" presetID="59" presetClass="path" presetSubtype="0" accel="50000" decel="50000" fill="hold" nodeType="afterEffect">
                                  <p:stCondLst>
                                    <p:cond delay="0"/>
                                  </p:stCondLst>
                                  <p:childTnLst>
                                    <p:animMotion origin="layout" path="M -5.55556E-7 3.74961E-6 C 0.01962 0.00246 0.03108 0.09528 0.02708 0.20166 C 0.02222 0.31452 0.00365 0.40086 -0.01615 0.39839 C -0.03576 0.39593 -0.05451 0.48381 -0.05885 0.59512 C -0.06302 0.70428 -0.05191 0.79648 -0.03212 0.79895 " pathEditMode="relative" rAng="5644820" ptsTypes="fffff">
                                      <p:cBhvr>
                                        <p:cTn id="33" dur="3000" fill="hold"/>
                                        <p:tgtEl>
                                          <p:spTgt spid="120"/>
                                        </p:tgtEl>
                                        <p:attrNameLst>
                                          <p:attrName>ppt_x</p:attrName>
                                          <p:attrName>ppt_y</p:attrName>
                                        </p:attrNameLst>
                                      </p:cBhvr>
                                      <p:rCtr x="-1597" y="39963"/>
                                    </p:animMotion>
                                  </p:childTnLst>
                                </p:cTn>
                              </p:par>
                              <p:par>
                                <p:cTn id="34" presetID="39" presetClass="path" presetSubtype="0" accel="50000" decel="50000" fill="hold" nodeType="withEffect">
                                  <p:stCondLst>
                                    <p:cond delay="500"/>
                                  </p:stCondLst>
                                  <p:childTnLst>
                                    <p:animMotion origin="layout" path="M 4.44444E-6 -0.60988 C -0.0198 -0.60988 -0.0349 -0.43549 -0.0349 -0.22377 C -0.0349 -0.00617 -0.0198 0.1679 4.44444E-6 0.1679 C 0.01979 0.1679 0.03489 0.34444 0.03489 0.55957 C 0.03489 0.7713 0.01979 0.94568 4.44444E-6 0.94568 " pathEditMode="relative" rAng="5400000" ptsTypes="fffff">
                                      <p:cBhvr>
                                        <p:cTn id="35" dur="3000" fill="hold"/>
                                        <p:tgtEl>
                                          <p:spTgt spid="127"/>
                                        </p:tgtEl>
                                        <p:attrNameLst>
                                          <p:attrName>ppt_x</p:attrName>
                                          <p:attrName>ppt_y</p:attrName>
                                        </p:attrNameLst>
                                      </p:cBhvr>
                                      <p:rCtr x="0" y="77778"/>
                                    </p:animMotion>
                                  </p:childTnLst>
                                </p:cTn>
                              </p:par>
                              <p:par>
                                <p:cTn id="36" presetID="59" presetClass="path" presetSubtype="0" accel="50000" decel="50000" fill="hold" nodeType="withEffect">
                                  <p:stCondLst>
                                    <p:cond delay="2200"/>
                                  </p:stCondLst>
                                  <p:childTnLst>
                                    <p:animMotion origin="layout" path="M 2.22222E-6 -0.50926 C 0.01962 -0.50926 0.03472 -0.36234 0.03507 -0.18827 C 0.03472 -0.00493 0.01962 0.1392 -0.00018 0.1392 C -0.01997 0.1392 -0.03507 0.28488 -0.0349 0.46389 C -0.03472 0.64352 -0.01997 0.78951 -0.00018 0.78951 " pathEditMode="relative" rAng="5400000" ptsTypes="fffff">
                                      <p:cBhvr>
                                        <p:cTn id="37" dur="3000" fill="hold"/>
                                        <p:tgtEl>
                                          <p:spTgt spid="104"/>
                                        </p:tgtEl>
                                        <p:attrNameLst>
                                          <p:attrName>ppt_x</p:attrName>
                                          <p:attrName>ppt_y</p:attrName>
                                        </p:attrNameLst>
                                      </p:cBhvr>
                                      <p:rCtr x="0" y="64938"/>
                                    </p:animMotion>
                                  </p:childTnLst>
                                </p:cTn>
                              </p:par>
                              <p:par>
                                <p:cTn id="38" presetID="39" presetClass="path" presetSubtype="0" accel="50000" decel="50000" fill="hold" nodeType="withEffect">
                                  <p:stCondLst>
                                    <p:cond delay="1200"/>
                                  </p:stCondLst>
                                  <p:childTnLst>
                                    <p:animMotion origin="layout" path="M 0.01458 -0.54702 C -0.01493 -0.54702 -0.03646 -0.35985 -0.03646 -0.13351 C -0.03646 0.09868 -0.01493 0.28431 0.01458 0.28431 C 0.04357 0.28431 0.06632 0.4721 0.06632 0.70244 C 0.06632 0.92877 0.04357 1.11595 0.01458 1.11595 " pathEditMode="relative" rAng="5400000" ptsTypes="fffff">
                                      <p:cBhvr>
                                        <p:cTn id="39" dur="3000" fill="hold"/>
                                        <p:tgtEl>
                                          <p:spTgt spid="97"/>
                                        </p:tgtEl>
                                        <p:attrNameLst>
                                          <p:attrName>ppt_x</p:attrName>
                                          <p:attrName>ppt_y</p:attrName>
                                        </p:attrNameLst>
                                      </p:cBhvr>
                                      <p:rCtr x="35" y="831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animBg="1"/>
      <p:bldP spid="137" grpId="0" animBg="1"/>
      <p:bldP spid="138" grpId="0" animBg="1"/>
      <p:bldP spid="139" grpId="0" animBg="1"/>
      <p:bldP spid="140" grpId="0" animBg="1"/>
      <p:bldP spid="141" grpId="0" animBg="1"/>
      <p:bldP spid="142"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59.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theme" Target="../theme/theme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theme" Target="../theme/theme3.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theme" Target="../theme/theme4.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theme" Target="../theme/theme5.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theme" Target="../theme/theme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7.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58.jpe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8E4AB05D-49FF-417B-9E8F-07A714E9FCF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396182" y="430160"/>
            <a:ext cx="1191547" cy="1191547"/>
          </a:xfrm>
          <a:prstGeom prst="rect">
            <a:avLst/>
          </a:prstGeom>
        </p:spPr>
      </p:pic>
    </p:spTree>
    <p:extLst>
      <p:ext uri="{BB962C8B-B14F-4D97-AF65-F5344CB8AC3E}">
        <p14:creationId xmlns:p14="http://schemas.microsoft.com/office/powerpoint/2010/main" val="2704852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5"/>
        <p:cNvGrpSpPr/>
        <p:nvPr/>
      </p:nvGrpSpPr>
      <p:grpSpPr>
        <a:xfrm>
          <a:off x="0" y="0"/>
          <a:ext cx="0" cy="0"/>
          <a:chOff x="0" y="0"/>
          <a:chExt cx="0" cy="0"/>
        </a:xfrm>
      </p:grpSpPr>
      <p:sp>
        <p:nvSpPr>
          <p:cNvPr id="12" name="9Slide.vn - 2019">
            <a:extLst>
              <a:ext uri="{FF2B5EF4-FFF2-40B4-BE49-F238E27FC236}">
                <a16:creationId xmlns:a16="http://schemas.microsoft.com/office/drawing/2014/main" xmlns="" id="{FAC912C0-FD36-4D62-9F73-ECBE21E642A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6" name="Google Shape;156;p35"/>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7" name="Google Shape;157;p35"/>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Google Shape;158;p3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59" name="Google Shape;159;p3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60" name="Google Shape;160;p3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a:solidFill>
                  <a:srgbClr val="888888"/>
                </a:solidFill>
                <a:latin typeface="Calibri"/>
                <a:ea typeface="Calibri"/>
                <a:cs typeface="Calibri"/>
                <a:sym typeface="Calibri"/>
              </a:defRPr>
            </a:lvl1pPr>
            <a:lvl2pPr marL="0" marR="0" lvl="1" indent="0" algn="r" rtl="0">
              <a:spcBef>
                <a:spcPts val="0"/>
              </a:spcBef>
              <a:buNone/>
              <a:defRPr sz="800">
                <a:solidFill>
                  <a:srgbClr val="888888"/>
                </a:solidFill>
                <a:latin typeface="Calibri"/>
                <a:ea typeface="Calibri"/>
                <a:cs typeface="Calibri"/>
                <a:sym typeface="Calibri"/>
              </a:defRPr>
            </a:lvl2pPr>
            <a:lvl3pPr marL="0" marR="0" lvl="2" indent="0" algn="r" rtl="0">
              <a:spcBef>
                <a:spcPts val="0"/>
              </a:spcBef>
              <a:buNone/>
              <a:defRPr sz="800">
                <a:solidFill>
                  <a:srgbClr val="888888"/>
                </a:solidFill>
                <a:latin typeface="Calibri"/>
                <a:ea typeface="Calibri"/>
                <a:cs typeface="Calibri"/>
                <a:sym typeface="Calibri"/>
              </a:defRPr>
            </a:lvl3pPr>
            <a:lvl4pPr marL="0" marR="0" lvl="3" indent="0" algn="r" rtl="0">
              <a:spcBef>
                <a:spcPts val="0"/>
              </a:spcBef>
              <a:buNone/>
              <a:defRPr sz="800">
                <a:solidFill>
                  <a:srgbClr val="888888"/>
                </a:solidFill>
                <a:latin typeface="Calibri"/>
                <a:ea typeface="Calibri"/>
                <a:cs typeface="Calibri"/>
                <a:sym typeface="Calibri"/>
              </a:defRPr>
            </a:lvl4pPr>
            <a:lvl5pPr marL="0" marR="0" lvl="4" indent="0" algn="r" rtl="0">
              <a:spcBef>
                <a:spcPts val="0"/>
              </a:spcBef>
              <a:buNone/>
              <a:defRPr sz="800">
                <a:solidFill>
                  <a:srgbClr val="888888"/>
                </a:solidFill>
                <a:latin typeface="Calibri"/>
                <a:ea typeface="Calibri"/>
                <a:cs typeface="Calibri"/>
                <a:sym typeface="Calibri"/>
              </a:defRPr>
            </a:lvl5pPr>
            <a:lvl6pPr marL="0" marR="0" lvl="5" indent="0" algn="r" rtl="0">
              <a:spcBef>
                <a:spcPts val="0"/>
              </a:spcBef>
              <a:buNone/>
              <a:defRPr sz="800">
                <a:solidFill>
                  <a:srgbClr val="888888"/>
                </a:solidFill>
                <a:latin typeface="Calibri"/>
                <a:ea typeface="Calibri"/>
                <a:cs typeface="Calibri"/>
                <a:sym typeface="Calibri"/>
              </a:defRPr>
            </a:lvl6pPr>
            <a:lvl7pPr marL="0" marR="0" lvl="6" indent="0" algn="r" rtl="0">
              <a:spcBef>
                <a:spcPts val="0"/>
              </a:spcBef>
              <a:buNone/>
              <a:defRPr sz="800">
                <a:solidFill>
                  <a:srgbClr val="888888"/>
                </a:solidFill>
                <a:latin typeface="Calibri"/>
                <a:ea typeface="Calibri"/>
                <a:cs typeface="Calibri"/>
                <a:sym typeface="Calibri"/>
              </a:defRPr>
            </a:lvl7pPr>
            <a:lvl8pPr marL="0" marR="0" lvl="7" indent="0" algn="r" rtl="0">
              <a:spcBef>
                <a:spcPts val="0"/>
              </a:spcBef>
              <a:buNone/>
              <a:defRPr sz="800">
                <a:solidFill>
                  <a:srgbClr val="888888"/>
                </a:solidFill>
                <a:latin typeface="Calibri"/>
                <a:ea typeface="Calibri"/>
                <a:cs typeface="Calibri"/>
                <a:sym typeface="Calibri"/>
              </a:defRPr>
            </a:lvl8pPr>
            <a:lvl9pPr marL="0" marR="0" lvl="8" indent="0" algn="r" rtl="0">
              <a:spcBef>
                <a:spcPts val="0"/>
              </a:spcBef>
              <a:buNone/>
              <a:defRPr sz="800">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8" name="Picture 7">
            <a:extLst>
              <a:ext uri="{FF2B5EF4-FFF2-40B4-BE49-F238E27FC236}">
                <a16:creationId xmlns:a16="http://schemas.microsoft.com/office/drawing/2014/main" xmlns="" id="{D87EE697-C1AC-4A2E-8AE3-3B6C39275A3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2196087"/>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xmlns="" id="{A14E11A1-E054-4AF0-9BB9-3BDAFD5B508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3424227"/>
            <a:ext cx="2195254" cy="2195254"/>
          </a:xfrm>
          <a:prstGeom prst="ellipse">
            <a:avLst/>
          </a:prstGeom>
          <a:ln>
            <a:noFill/>
          </a:ln>
          <a:effectLst>
            <a:softEdge rad="112500"/>
          </a:effectLst>
        </p:spPr>
      </p:pic>
      <p:pic>
        <p:nvPicPr>
          <p:cNvPr id="10" name="Picture 9">
            <a:extLst>
              <a:ext uri="{FF2B5EF4-FFF2-40B4-BE49-F238E27FC236}">
                <a16:creationId xmlns:a16="http://schemas.microsoft.com/office/drawing/2014/main" xmlns="" id="{9A21A2B6-B949-46F5-8D22-0F9CDF62795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8086973"/>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xmlns="" id="{21218F36-0E9C-40B1-ADC4-A0BF89A8D35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547760"/>
            <a:ext cx="2195254" cy="2195254"/>
          </a:xfrm>
          <a:prstGeom prst="ellipse">
            <a:avLst/>
          </a:prstGeom>
          <a:ln>
            <a:noFill/>
          </a:ln>
          <a:effectLst>
            <a:softEdge rad="112500"/>
          </a:effectLst>
        </p:spPr>
      </p:pic>
    </p:spTree>
    <p:extLst>
      <p:ext uri="{BB962C8B-B14F-4D97-AF65-F5344CB8AC3E}">
        <p14:creationId xmlns:p14="http://schemas.microsoft.com/office/powerpoint/2010/main" val="2618855539"/>
      </p:ext>
    </p:extLst>
  </p:cSld>
  <p:clrMap bg1="lt1" tx1="dk1" bg2="dk2" tx2="lt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81C68D3B-356F-4CE8-8821-DF475698AE1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396182" y="430160"/>
            <a:ext cx="1191547" cy="1191547"/>
          </a:xfrm>
          <a:prstGeom prst="rect">
            <a:avLst/>
          </a:prstGeom>
        </p:spPr>
      </p:pic>
    </p:spTree>
    <p:extLst>
      <p:ext uri="{BB962C8B-B14F-4D97-AF65-F5344CB8AC3E}">
        <p14:creationId xmlns:p14="http://schemas.microsoft.com/office/powerpoint/2010/main" val="14451699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CB3264EA-1B25-4604-9683-57E7F13E2BC4}"/>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563330" y="2337618"/>
            <a:ext cx="1191547" cy="1191547"/>
          </a:xfrm>
          <a:prstGeom prst="rect">
            <a:avLst/>
          </a:prstGeom>
        </p:spPr>
      </p:pic>
    </p:spTree>
    <p:extLst>
      <p:ext uri="{BB962C8B-B14F-4D97-AF65-F5344CB8AC3E}">
        <p14:creationId xmlns:p14="http://schemas.microsoft.com/office/powerpoint/2010/main" val="286852626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77942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Lst>
  <p:txStyles>
    <p:titleStyle>
      <a:lvl1pPr algn="ctr" defTabSz="1219140" rtl="0" eaLnBrk="1" latinLnBrk="0" hangingPunct="1">
        <a:spcBef>
          <a:spcPct val="0"/>
        </a:spcBef>
        <a:buNone/>
        <a:defRPr sz="58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Times New Roman" panose="02020603050405020304" pitchFamily="18" charset="0"/>
          <a:ea typeface="Cambria" panose="02040503050406030204" pitchFamily="18" charset="0"/>
          <a:cs typeface="Times New Roman" panose="02020603050405020304" pitchFamily="18"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66611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 id="2147483789" r:id="rId24"/>
    <p:sldLayoutId id="2147483790" r:id="rId25"/>
  </p:sldLayoutIdLst>
  <p:txStyles>
    <p:titleStyle>
      <a:lvl1pPr algn="ctr" defTabSz="1219140" rtl="0" eaLnBrk="1" latinLnBrk="0" hangingPunct="1">
        <a:spcBef>
          <a:spcPct val="0"/>
        </a:spcBef>
        <a:buNone/>
        <a:defRPr sz="5867" kern="1200">
          <a:solidFill>
            <a:schemeClr val="accent4"/>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can_NongAor" pitchFamily="2" charset="0"/>
          <a:ea typeface="+mn-ea"/>
          <a:cs typeface="can_NongAor" pitchFamily="2"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can_NongAor" pitchFamily="2" charset="0"/>
          <a:ea typeface="+mn-ea"/>
          <a:cs typeface="can_NongAor" pitchFamily="2"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501623"/>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6" r:id="rId15"/>
    <p:sldLayoutId id="2147483807" r:id="rId16"/>
    <p:sldLayoutId id="2147483808" r:id="rId17"/>
    <p:sldLayoutId id="2147483809" r:id="rId18"/>
  </p:sldLayoutIdLst>
  <p:txStyles>
    <p:titleStyle>
      <a:lvl1pPr algn="ctr" defTabSz="1219140" rtl="0" eaLnBrk="1" latinLnBrk="0" hangingPunct="1">
        <a:spcBef>
          <a:spcPct val="0"/>
        </a:spcBef>
        <a:buNone/>
        <a:defRPr sz="5867" kern="1200">
          <a:solidFill>
            <a:schemeClr val="accent4"/>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accent4"/>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accent4"/>
          </a:solidFill>
          <a:latin typeface="can_NongAor" pitchFamily="2" charset="0"/>
          <a:ea typeface="+mn-ea"/>
          <a:cs typeface="can_NongAor" pitchFamily="2" charset="0"/>
        </a:defRPr>
      </a:lvl2pPr>
      <a:lvl3pPr marL="1523925" indent="-304784" algn="l" defTabSz="1219140" rtl="0" eaLnBrk="1" latinLnBrk="0" hangingPunct="1">
        <a:spcBef>
          <a:spcPct val="20000"/>
        </a:spcBef>
        <a:buFont typeface="Arial" pitchFamily="34" charset="0"/>
        <a:buChar char="•"/>
        <a:defRPr sz="3200" kern="1200">
          <a:solidFill>
            <a:schemeClr val="accent4"/>
          </a:solidFill>
          <a:latin typeface="can_NongAor" pitchFamily="2" charset="0"/>
          <a:ea typeface="+mn-ea"/>
          <a:cs typeface="can_NongAor" pitchFamily="2" charset="0"/>
        </a:defRPr>
      </a:lvl3pPr>
      <a:lvl4pPr marL="2133493"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4pPr>
      <a:lvl5pPr marL="2743062" indent="-304784" algn="l" defTabSz="1219140" rtl="0" eaLnBrk="1" latinLnBrk="0" hangingPunct="1">
        <a:spcBef>
          <a:spcPct val="20000"/>
        </a:spcBef>
        <a:buFont typeface="Arial" pitchFamily="34" charset="0"/>
        <a:buChar char="»"/>
        <a:defRPr sz="2667" kern="1200">
          <a:solidFill>
            <a:schemeClr val="accent4"/>
          </a:solidFill>
          <a:latin typeface="can_NongAor" pitchFamily="2" charset="0"/>
          <a:ea typeface="+mn-ea"/>
          <a:cs typeface="can_NongAor" pitchFamily="2"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th-TH"/>
      </a:defPPr>
      <a:lvl1pPr marL="0" algn="l" defTabSz="1219140" rtl="0" eaLnBrk="1" latinLnBrk="0" hangingPunct="1">
        <a:defRPr sz="3733" kern="1200">
          <a:solidFill>
            <a:schemeClr val="tx1"/>
          </a:solidFill>
          <a:latin typeface="+mn-lt"/>
          <a:ea typeface="+mn-ea"/>
          <a:cs typeface="+mn-cs"/>
        </a:defRPr>
      </a:lvl1pPr>
      <a:lvl2pPr marL="609570" algn="l" defTabSz="1219140" rtl="0" eaLnBrk="1" latinLnBrk="0" hangingPunct="1">
        <a:defRPr sz="3733" kern="1200">
          <a:solidFill>
            <a:schemeClr val="tx1"/>
          </a:solidFill>
          <a:latin typeface="+mn-lt"/>
          <a:ea typeface="+mn-ea"/>
          <a:cs typeface="+mn-cs"/>
        </a:defRPr>
      </a:lvl2pPr>
      <a:lvl3pPr marL="1219140" algn="l" defTabSz="1219140" rtl="0" eaLnBrk="1" latinLnBrk="0" hangingPunct="1">
        <a:defRPr sz="3733" kern="1200">
          <a:solidFill>
            <a:schemeClr val="tx1"/>
          </a:solidFill>
          <a:latin typeface="+mn-lt"/>
          <a:ea typeface="+mn-ea"/>
          <a:cs typeface="+mn-cs"/>
        </a:defRPr>
      </a:lvl3pPr>
      <a:lvl4pPr marL="1828709" algn="l" defTabSz="1219140" rtl="0" eaLnBrk="1" latinLnBrk="0" hangingPunct="1">
        <a:defRPr sz="3733" kern="1200">
          <a:solidFill>
            <a:schemeClr val="tx1"/>
          </a:solidFill>
          <a:latin typeface="+mn-lt"/>
          <a:ea typeface="+mn-ea"/>
          <a:cs typeface="+mn-cs"/>
        </a:defRPr>
      </a:lvl4pPr>
      <a:lvl5pPr marL="2438278" algn="l" defTabSz="1219140" rtl="0" eaLnBrk="1" latinLnBrk="0" hangingPunct="1">
        <a:defRPr sz="3733" kern="1200">
          <a:solidFill>
            <a:schemeClr val="tx1"/>
          </a:solidFill>
          <a:latin typeface="+mn-lt"/>
          <a:ea typeface="+mn-ea"/>
          <a:cs typeface="+mn-cs"/>
        </a:defRPr>
      </a:lvl5pPr>
      <a:lvl6pPr marL="3047848" algn="l" defTabSz="1219140" rtl="0" eaLnBrk="1" latinLnBrk="0" hangingPunct="1">
        <a:defRPr sz="3733" kern="1200">
          <a:solidFill>
            <a:schemeClr val="tx1"/>
          </a:solidFill>
          <a:latin typeface="+mn-lt"/>
          <a:ea typeface="+mn-ea"/>
          <a:cs typeface="+mn-cs"/>
        </a:defRPr>
      </a:lvl6pPr>
      <a:lvl7pPr marL="3657418" algn="l" defTabSz="1219140" rtl="0" eaLnBrk="1" latinLnBrk="0" hangingPunct="1">
        <a:defRPr sz="3733" kern="1200">
          <a:solidFill>
            <a:schemeClr val="tx1"/>
          </a:solidFill>
          <a:latin typeface="+mn-lt"/>
          <a:ea typeface="+mn-ea"/>
          <a:cs typeface="+mn-cs"/>
        </a:defRPr>
      </a:lvl7pPr>
      <a:lvl8pPr marL="4266987" algn="l" defTabSz="1219140" rtl="0" eaLnBrk="1" latinLnBrk="0" hangingPunct="1">
        <a:defRPr sz="3733" kern="1200">
          <a:solidFill>
            <a:schemeClr val="tx1"/>
          </a:solidFill>
          <a:latin typeface="+mn-lt"/>
          <a:ea typeface="+mn-ea"/>
          <a:cs typeface="+mn-cs"/>
        </a:defRPr>
      </a:lvl8pPr>
      <a:lvl9pPr marL="4876557" algn="l" defTabSz="1219140" rtl="0" eaLnBrk="1" latinLnBrk="0" hangingPunct="1">
        <a:defRPr sz="373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09083"/>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xmlns=""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xmlns=""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2023/3/3</a:t>
            </a:fld>
            <a:endParaRPr lang="zh-CN" altLang="en-US"/>
          </a:p>
        </p:txBody>
      </p:sp>
      <p:sp>
        <p:nvSpPr>
          <p:cNvPr id="5" name="页脚占位符 4">
            <a:extLst>
              <a:ext uri="{FF2B5EF4-FFF2-40B4-BE49-F238E27FC236}">
                <a16:creationId xmlns:a16="http://schemas.microsoft.com/office/drawing/2014/main" xmlns=""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xmlns=""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1269194188"/>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15" name="Picture 14" descr="A picture containing shape&#10;&#10;Description automatically generated">
            <a:extLst>
              <a:ext uri="{FF2B5EF4-FFF2-40B4-BE49-F238E27FC236}">
                <a16:creationId xmlns:a16="http://schemas.microsoft.com/office/drawing/2014/main" xmlns="" id="{96ED1FBC-5C06-4E8B-A0F7-2A6A9929982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63090" y="281940"/>
            <a:ext cx="1424940" cy="1424940"/>
          </a:xfrm>
          <a:prstGeom prst="rect">
            <a:avLst/>
          </a:prstGeom>
        </p:spPr>
      </p:pic>
    </p:spTree>
    <p:extLst>
      <p:ext uri="{BB962C8B-B14F-4D97-AF65-F5344CB8AC3E}">
        <p14:creationId xmlns:p14="http://schemas.microsoft.com/office/powerpoint/2010/main" val="4232625352"/>
      </p:ext>
    </p:extLst>
  </p:cSld>
  <p:clrMap bg1="lt1" tx1="dk1" bg2="dk2" tx2="lt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57.xml"/></Relationships>
</file>

<file path=ppt/slides/_rels/slide10.xml.rels><?xml version="1.0" encoding="UTF-8" standalone="yes"?>
<Relationships xmlns="http://schemas.openxmlformats.org/package/2006/relationships"><Relationship Id="rId8" Type="http://schemas.openxmlformats.org/officeDocument/2006/relationships/image" Target="../media/image80.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80.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81.png"/></Relationships>
</file>

<file path=ppt/slides/_rels/slide1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8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6.xml"/></Relationships>
</file>

<file path=ppt/slides/_rels/slide1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6.xml"/></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4.png"/><Relationship Id="rId7" Type="http://schemas.openxmlformats.org/officeDocument/2006/relationships/image" Target="../media/image96.png"/><Relationship Id="rId2" Type="http://schemas.openxmlformats.org/officeDocument/2006/relationships/image" Target="../media/image3.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95.png"/><Relationship Id="rId9" Type="http://schemas.openxmlformats.org/officeDocument/2006/relationships/image" Target="../media/image97.png"/></Relationships>
</file>

<file path=ppt/slides/_rels/slide1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0.png"/><Relationship Id="rId7"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microsoft.com/office/2007/relationships/hdphoto" Target="../media/hdphoto10.wdp"/></Relationships>
</file>

<file path=ppt/slides/_rels/slide2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xml"/><Relationship Id="rId4" Type="http://schemas.openxmlformats.org/officeDocument/2006/relationships/image" Target="../media/image100.png"/></Relationships>
</file>

<file path=ppt/slides/_rels/slide2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8" Type="http://schemas.openxmlformats.org/officeDocument/2006/relationships/image" Target="../media/image101.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02.png"/></Relationships>
</file>

<file path=ppt/slides/_rels/slide2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4.png"/><Relationship Id="rId7"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131.xml"/><Relationship Id="rId6" Type="http://schemas.openxmlformats.org/officeDocument/2006/relationships/slide" Target="slide25.xml"/><Relationship Id="rId5" Type="http://schemas.openxmlformats.org/officeDocument/2006/relationships/image" Target="../media/image4.png"/><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 Target="slide25.xml"/><Relationship Id="rId1" Type="http://schemas.openxmlformats.org/officeDocument/2006/relationships/slideLayout" Target="../slideLayouts/slideLayout131.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audio" Target="../media/audio1.wav"/><Relationship Id="rId1" Type="http://schemas.openxmlformats.org/officeDocument/2006/relationships/slideLayout" Target="../slideLayouts/slideLayout131.xml"/><Relationship Id="rId5" Type="http://schemas.openxmlformats.org/officeDocument/2006/relationships/image" Target="../media/image106.png"/><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 Target="slide25.xml"/><Relationship Id="rId1" Type="http://schemas.openxmlformats.org/officeDocument/2006/relationships/slideLayout" Target="../slideLayouts/slideLayout13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31.xml"/><Relationship Id="rId6" Type="http://schemas.openxmlformats.org/officeDocument/2006/relationships/image" Target="../media/image107.png"/><Relationship Id="rId5" Type="http://schemas.openxmlformats.org/officeDocument/2006/relationships/image" Target="../media/image105.png"/><Relationship Id="rId4" Type="http://schemas.openxmlformats.org/officeDocument/2006/relationships/slide" Target="slide25.xml"/></Relationships>
</file>

<file path=ppt/slides/_rels/slide3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109.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10.png"/></Relationships>
</file>

<file path=ppt/slides/_rels/slide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7.xml"/><Relationship Id="rId5" Type="http://schemas.openxmlformats.org/officeDocument/2006/relationships/image" Target="../media/image114.png"/><Relationship Id="rId4" Type="http://schemas.openxmlformats.org/officeDocument/2006/relationships/image" Target="../media/image113.jpeg"/></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6.xml"/></Relationships>
</file>

<file path=ppt/slides/_rels/slide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6.xml"/></Relationships>
</file>

<file path=ppt/slides/_rels/slide3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15.png"/><Relationship Id="rId1" Type="http://schemas.openxmlformats.org/officeDocument/2006/relationships/slideLayout" Target="../slideLayouts/slideLayout7.xml"/><Relationship Id="rId5" Type="http://schemas.microsoft.com/office/2007/relationships/hdphoto" Target="../media/hdphoto14.wdp"/><Relationship Id="rId4" Type="http://schemas.openxmlformats.org/officeDocument/2006/relationships/image" Target="../media/image116.png"/></Relationships>
</file>

<file path=ppt/slides/_rels/slide37.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jpg"/><Relationship Id="rId1" Type="http://schemas.openxmlformats.org/officeDocument/2006/relationships/slideLayout" Target="../slideLayouts/slideLayout151.xml"/></Relationships>
</file>

<file path=ppt/slides/_rels/slide38.xml.rels><?xml version="1.0" encoding="UTF-8" standalone="yes"?>
<Relationships xmlns="http://schemas.openxmlformats.org/package/2006/relationships"><Relationship Id="rId3" Type="http://schemas.openxmlformats.org/officeDocument/2006/relationships/slide" Target="slide53.xml"/><Relationship Id="rId7" Type="http://schemas.openxmlformats.org/officeDocument/2006/relationships/slide" Target="slide41.xml"/><Relationship Id="rId2" Type="http://schemas.openxmlformats.org/officeDocument/2006/relationships/image" Target="../media/image117.jpg"/><Relationship Id="rId1" Type="http://schemas.openxmlformats.org/officeDocument/2006/relationships/slideLayout" Target="../slideLayouts/slideLayout145.xml"/><Relationship Id="rId6" Type="http://schemas.openxmlformats.org/officeDocument/2006/relationships/slide" Target="slide40.xml"/><Relationship Id="rId5" Type="http://schemas.openxmlformats.org/officeDocument/2006/relationships/slide" Target="slide39.xml"/><Relationship Id="rId4" Type="http://schemas.openxmlformats.org/officeDocument/2006/relationships/image" Target="../media/image118.gif"/></Relationships>
</file>

<file path=ppt/slides/_rels/slide39.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118.gif"/><Relationship Id="rId1" Type="http://schemas.openxmlformats.org/officeDocument/2006/relationships/slideLayout" Target="../slideLayouts/slideLayout151.xml"/><Relationship Id="rId4" Type="http://schemas.openxmlformats.org/officeDocument/2006/relationships/image" Target="../media/image119.gif"/></Relationships>
</file>

<file path=ppt/slides/_rels/slide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118.gif"/><Relationship Id="rId1" Type="http://schemas.openxmlformats.org/officeDocument/2006/relationships/slideLayout" Target="../slideLayouts/slideLayout151.xml"/><Relationship Id="rId4" Type="http://schemas.openxmlformats.org/officeDocument/2006/relationships/image" Target="../media/image119.gif"/></Relationships>
</file>

<file path=ppt/slides/_rels/slide41.xml.rels><?xml version="1.0" encoding="UTF-8" standalone="yes"?>
<Relationships xmlns="http://schemas.openxmlformats.org/package/2006/relationships"><Relationship Id="rId3" Type="http://schemas.openxmlformats.org/officeDocument/2006/relationships/slide" Target="slide38.xml"/><Relationship Id="rId2" Type="http://schemas.openxmlformats.org/officeDocument/2006/relationships/image" Target="../media/image118.gif"/><Relationship Id="rId1" Type="http://schemas.openxmlformats.org/officeDocument/2006/relationships/slideLayout" Target="../slideLayouts/slideLayout151.xml"/><Relationship Id="rId4" Type="http://schemas.openxmlformats.org/officeDocument/2006/relationships/image" Target="../media/image119.gif"/></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168.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12.xml"/><Relationship Id="rId1" Type="http://schemas.openxmlformats.org/officeDocument/2006/relationships/slideLayout" Target="../slideLayouts/slideLayout16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xml"/><Relationship Id="rId1" Type="http://schemas.openxmlformats.org/officeDocument/2006/relationships/slideLayout" Target="../slideLayouts/slideLayout179.xml"/></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32.jpg"/><Relationship Id="rId2" Type="http://schemas.openxmlformats.org/officeDocument/2006/relationships/notesSlide" Target="../notesSlides/notesSlide14.xml"/><Relationship Id="rId1" Type="http://schemas.openxmlformats.org/officeDocument/2006/relationships/slideLayout" Target="../slideLayouts/slideLayout168.xml"/><Relationship Id="rId6" Type="http://schemas.microsoft.com/office/2007/relationships/hdphoto" Target="../media/hdphoto15.wdp"/><Relationship Id="rId5" Type="http://schemas.openxmlformats.org/officeDocument/2006/relationships/image" Target="../media/image131.png"/><Relationship Id="rId4" Type="http://schemas.openxmlformats.org/officeDocument/2006/relationships/image" Target="../media/image125.png"/></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xml"/><Relationship Id="rId1" Type="http://schemas.openxmlformats.org/officeDocument/2006/relationships/slideLayout" Target="../slideLayouts/slideLayout168.xml"/><Relationship Id="rId4" Type="http://schemas.openxmlformats.org/officeDocument/2006/relationships/image" Target="../media/image132.jpg"/></Relationships>
</file>

<file path=ppt/slides/_rels/slide47.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audio" Target="../media/audio2.wav"/><Relationship Id="rId7" Type="http://schemas.microsoft.com/office/2007/relationships/hdphoto" Target="../media/hdphoto15.wdp"/><Relationship Id="rId2" Type="http://schemas.openxmlformats.org/officeDocument/2006/relationships/notesSlide" Target="../notesSlides/notesSlide16.xml"/><Relationship Id="rId1" Type="http://schemas.openxmlformats.org/officeDocument/2006/relationships/slideLayout" Target="../slideLayouts/slideLayout168.xml"/><Relationship Id="rId6" Type="http://schemas.openxmlformats.org/officeDocument/2006/relationships/image" Target="../media/image131.png"/><Relationship Id="rId5" Type="http://schemas.openxmlformats.org/officeDocument/2006/relationships/image" Target="../media/image126.png"/><Relationship Id="rId10" Type="http://schemas.openxmlformats.org/officeDocument/2006/relationships/audio" Target="../media/audio2.wav"/><Relationship Id="rId4" Type="http://schemas.openxmlformats.org/officeDocument/2006/relationships/image" Target="../media/image124.png"/><Relationship Id="rId9" Type="http://schemas.openxmlformats.org/officeDocument/2006/relationships/image" Target="../media/image134.png"/></Relationships>
</file>

<file path=ppt/slides/_rels/slide4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7.xml"/><Relationship Id="rId1" Type="http://schemas.openxmlformats.org/officeDocument/2006/relationships/slideLayout" Target="../slideLayouts/slideLayout179.xml"/></Relationships>
</file>

<file path=ppt/slides/_rels/slide4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8.xml"/><Relationship Id="rId1" Type="http://schemas.openxmlformats.org/officeDocument/2006/relationships/slideLayout" Target="../slideLayouts/slideLayout168.xml"/><Relationship Id="rId5" Type="http://schemas.openxmlformats.org/officeDocument/2006/relationships/image" Target="../media/image125.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50.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audio" Target="../media/audio4.wav"/><Relationship Id="rId7" Type="http://schemas.microsoft.com/office/2007/relationships/hdphoto" Target="../media/hdphoto16.wdp"/><Relationship Id="rId2" Type="http://schemas.openxmlformats.org/officeDocument/2006/relationships/notesSlide" Target="../notesSlides/notesSlide19.xml"/><Relationship Id="rId1" Type="http://schemas.openxmlformats.org/officeDocument/2006/relationships/slideLayout" Target="../slideLayouts/slideLayout168.xml"/><Relationship Id="rId6" Type="http://schemas.openxmlformats.org/officeDocument/2006/relationships/image" Target="../media/image135.png"/><Relationship Id="rId5" Type="http://schemas.openxmlformats.org/officeDocument/2006/relationships/image" Target="../media/image124.png"/><Relationship Id="rId10" Type="http://schemas.openxmlformats.org/officeDocument/2006/relationships/image" Target="../media/image137.gif"/><Relationship Id="rId4" Type="http://schemas.openxmlformats.org/officeDocument/2006/relationships/audio" Target="../media/audio3.wav"/><Relationship Id="rId9"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xml"/><Relationship Id="rId1" Type="http://schemas.openxmlformats.org/officeDocument/2006/relationships/slideLayout" Target="../slideLayouts/slideLayout168.xml"/><Relationship Id="rId5" Type="http://schemas.openxmlformats.org/officeDocument/2006/relationships/image" Target="../media/image138.pn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168.xml"/><Relationship Id="rId6" Type="http://schemas.openxmlformats.org/officeDocument/2006/relationships/image" Target="../media/image125.png"/><Relationship Id="rId5" Type="http://schemas.microsoft.com/office/2007/relationships/hdphoto" Target="../media/hdphoto16.wdp"/><Relationship Id="rId4" Type="http://schemas.openxmlformats.org/officeDocument/2006/relationships/image" Target="../media/image135.png"/></Relationships>
</file>

<file path=ppt/slides/_rels/slide5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xmlns=""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xmlns=""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xmlns=""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25</a:t>
            </a:r>
          </a:p>
        </p:txBody>
      </p:sp>
      <p:sp>
        <p:nvSpPr>
          <p:cNvPr id="41990" name="TextBox 7">
            <a:extLst>
              <a:ext uri="{FF2B5EF4-FFF2-40B4-BE49-F238E27FC236}">
                <a16:creationId xmlns:a16="http://schemas.microsoft.com/office/drawing/2014/main" xmlns="" id="{2478F3B8-589F-0718-9DB0-032D57A29532}"/>
              </a:ext>
            </a:extLst>
          </p:cNvPr>
          <p:cNvSpPr txBox="1">
            <a:spLocks noChangeArrowheads="1"/>
          </p:cNvSpPr>
          <p:nvPr/>
        </p:nvSpPr>
        <p:spPr bwMode="auto">
          <a:xfrm>
            <a:off x="0" y="2669091"/>
            <a:ext cx="12191999"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aa-ET"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aa-ET"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aa-ET" sz="3600" b="1" dirty="0" err="1">
                <a:solidFill>
                  <a:srgbClr val="FF0000"/>
                </a:solidFill>
                <a:latin typeface="Arial" panose="020B0604020202020204" pitchFamily="34" charset="0"/>
                <a:ea typeface="Zilla Slab"/>
                <a:cs typeface="Arial" panose="020B0604020202020204" pitchFamily="34" charset="0"/>
              </a:rPr>
              <a:t>Đọc</a:t>
            </a:r>
            <a:r>
              <a:rPr lang="en-US" altLang="aa-ET" sz="3600" b="1" dirty="0">
                <a:solidFill>
                  <a:srgbClr val="FF0000"/>
                </a:solidFill>
                <a:latin typeface="Arial" panose="020B0604020202020204" pitchFamily="34" charset="0"/>
                <a:ea typeface="Zilla Slab"/>
                <a:cs typeface="Arial" panose="020B0604020202020204" pitchFamily="34" charset="0"/>
              </a:rPr>
              <a:t>: </a:t>
            </a:r>
            <a:r>
              <a:rPr lang="en-US" altLang="aa-ET" sz="3600" b="1" dirty="0" err="1">
                <a:solidFill>
                  <a:srgbClr val="FF0000"/>
                </a:solidFill>
                <a:latin typeface="Arial" panose="020B0604020202020204" pitchFamily="34" charset="0"/>
                <a:ea typeface="Zilla Slab"/>
                <a:cs typeface="Arial" panose="020B0604020202020204" pitchFamily="34" charset="0"/>
              </a:rPr>
              <a:t>Học</a:t>
            </a:r>
            <a:r>
              <a:rPr lang="en-US" altLang="aa-ET" sz="3600" b="1" dirty="0">
                <a:solidFill>
                  <a:srgbClr val="FF0000"/>
                </a:solidFill>
                <a:latin typeface="Arial" panose="020B0604020202020204" pitchFamily="34" charset="0"/>
                <a:ea typeface="Zilla Slab"/>
                <a:cs typeface="Arial" panose="020B0604020202020204" pitchFamily="34" charset="0"/>
              </a:rPr>
              <a:t> </a:t>
            </a:r>
            <a:r>
              <a:rPr lang="en-US" altLang="aa-ET" sz="3600" b="1" dirty="0" err="1">
                <a:solidFill>
                  <a:srgbClr val="FF0000"/>
                </a:solidFill>
                <a:latin typeface="Arial" panose="020B0604020202020204" pitchFamily="34" charset="0"/>
                <a:ea typeface="Zilla Slab"/>
                <a:cs typeface="Arial" panose="020B0604020202020204" pitchFamily="34" charset="0"/>
              </a:rPr>
              <a:t>nghề</a:t>
            </a:r>
            <a:endParaRPr lang="en-US" altLang="aa-ET" sz="3600" b="1" dirty="0">
              <a:solidFill>
                <a:srgbClr val="FF0000"/>
              </a:solidFill>
              <a:latin typeface="Arial" panose="020B0604020202020204" pitchFamily="34" charset="0"/>
              <a:ea typeface="Zilla Slab"/>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aa-ET"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Viết</a:t>
            </a:r>
            <a:r>
              <a:rPr kumimoji="0" lang="en-US" altLang="aa-ET"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lang="en-US" altLang="aa-ET" sz="3600" b="1" dirty="0" err="1">
                <a:solidFill>
                  <a:srgbClr val="FF0000"/>
                </a:solidFill>
                <a:latin typeface="Arial" panose="020B0604020202020204" pitchFamily="34" charset="0"/>
                <a:ea typeface="Zilla Slab"/>
                <a:cs typeface="Arial" panose="020B0604020202020204" pitchFamily="34" charset="0"/>
              </a:rPr>
              <a:t>Ôn</a:t>
            </a:r>
            <a:r>
              <a:rPr lang="en-US" altLang="aa-ET" sz="3600" b="1" dirty="0">
                <a:solidFill>
                  <a:srgbClr val="FF0000"/>
                </a:solidFill>
                <a:latin typeface="Arial" panose="020B0604020202020204" pitchFamily="34" charset="0"/>
                <a:ea typeface="Zilla Slab"/>
                <a:cs typeface="Arial" panose="020B0604020202020204" pitchFamily="34" charset="0"/>
              </a:rPr>
              <a:t> </a:t>
            </a:r>
            <a:r>
              <a:rPr lang="en-US" altLang="aa-ET" sz="3600" b="1" dirty="0" err="1">
                <a:solidFill>
                  <a:srgbClr val="FF0000"/>
                </a:solidFill>
                <a:latin typeface="Arial" panose="020B0604020202020204" pitchFamily="34" charset="0"/>
                <a:ea typeface="Zilla Slab"/>
                <a:cs typeface="Arial" panose="020B0604020202020204" pitchFamily="34" charset="0"/>
              </a:rPr>
              <a:t>chữ</a:t>
            </a:r>
            <a:r>
              <a:rPr lang="en-US" altLang="aa-ET" sz="3600" b="1" dirty="0">
                <a:solidFill>
                  <a:srgbClr val="FF0000"/>
                </a:solidFill>
                <a:latin typeface="Arial" panose="020B0604020202020204" pitchFamily="34" charset="0"/>
                <a:ea typeface="Zilla Slab"/>
                <a:cs typeface="Arial" panose="020B0604020202020204" pitchFamily="34" charset="0"/>
              </a:rPr>
              <a:t> </a:t>
            </a:r>
            <a:r>
              <a:rPr lang="en-US" altLang="aa-ET" sz="3600" b="1" dirty="0" err="1">
                <a:solidFill>
                  <a:srgbClr val="FF0000"/>
                </a:solidFill>
                <a:latin typeface="Arial" panose="020B0604020202020204" pitchFamily="34" charset="0"/>
                <a:ea typeface="Zilla Slab"/>
                <a:cs typeface="Arial" panose="020B0604020202020204" pitchFamily="34" charset="0"/>
              </a:rPr>
              <a:t>viết</a:t>
            </a:r>
            <a:r>
              <a:rPr lang="en-US" altLang="aa-ET" sz="3600" b="1" dirty="0">
                <a:solidFill>
                  <a:srgbClr val="FF0000"/>
                </a:solidFill>
                <a:latin typeface="Arial" panose="020B0604020202020204" pitchFamily="34" charset="0"/>
                <a:ea typeface="Zilla Slab"/>
                <a:cs typeface="Arial" panose="020B0604020202020204" pitchFamily="34" charset="0"/>
              </a:rPr>
              <a:t> </a:t>
            </a:r>
            <a:r>
              <a:rPr lang="en-US" altLang="aa-ET" sz="3600" b="1" dirty="0" err="1">
                <a:solidFill>
                  <a:srgbClr val="FF0000"/>
                </a:solidFill>
                <a:latin typeface="Arial" panose="020B0604020202020204" pitchFamily="34" charset="0"/>
                <a:ea typeface="Zilla Slab"/>
                <a:cs typeface="Arial" panose="020B0604020202020204" pitchFamily="34" charset="0"/>
              </a:rPr>
              <a:t>hoa</a:t>
            </a:r>
            <a:r>
              <a:rPr lang="en-US" altLang="aa-ET" sz="3600" b="1" dirty="0">
                <a:solidFill>
                  <a:srgbClr val="FF0000"/>
                </a:solidFill>
                <a:latin typeface="Arial" panose="020B0604020202020204" pitchFamily="34" charset="0"/>
                <a:ea typeface="Zilla Slab"/>
                <a:cs typeface="Arial" panose="020B0604020202020204" pitchFamily="34" charset="0"/>
              </a:rPr>
              <a:t> T, U, Ư</a:t>
            </a:r>
            <a:endParaRPr kumimoji="0" lang="en-US" altLang="aa-ET"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8" name="Picture 7"/>
          <p:cNvPicPr>
            <a:picLocks noChangeAspect="1"/>
          </p:cNvPicPr>
          <p:nvPr/>
        </p:nvPicPr>
        <p:blipFill>
          <a:blip r:embed="rId8"/>
          <a:stretch>
            <a:fillRect/>
          </a:stretch>
        </p:blipFill>
        <p:spPr>
          <a:xfrm>
            <a:off x="3794562" y="1387690"/>
            <a:ext cx="4602879" cy="1188823"/>
          </a:xfrm>
          <a:prstGeom prst="rect">
            <a:avLst/>
          </a:prstGeom>
        </p:spPr>
      </p:pic>
      <p:pic>
        <p:nvPicPr>
          <p:cNvPr id="9" name="Picture 8"/>
          <p:cNvPicPr>
            <a:picLocks noChangeAspect="1"/>
          </p:cNvPicPr>
          <p:nvPr/>
        </p:nvPicPr>
        <p:blipFill>
          <a:blip r:embed="rId9"/>
          <a:stretch>
            <a:fillRect/>
          </a:stretch>
        </p:blipFill>
        <p:spPr>
          <a:xfrm>
            <a:off x="2197271" y="2780714"/>
            <a:ext cx="7797460" cy="2176461"/>
          </a:xfrm>
          <a:prstGeom prst="rect">
            <a:avLst/>
          </a:prstGeom>
        </p:spPr>
      </p:pic>
    </p:spTree>
    <p:extLst>
      <p:ext uri="{BB962C8B-B14F-4D97-AF65-F5344CB8AC3E}">
        <p14:creationId xmlns:p14="http://schemas.microsoft.com/office/powerpoint/2010/main" val="368359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6EE06607-6AEF-4F21-ABDE-AE37DBB44D26}"/>
              </a:ext>
            </a:extLst>
          </p:cNvPr>
          <p:cNvGrpSpPr/>
          <p:nvPr/>
        </p:nvGrpSpPr>
        <p:grpSpPr>
          <a:xfrm>
            <a:off x="3607508" y="80658"/>
            <a:ext cx="4976984" cy="1323439"/>
            <a:chOff x="2114281" y="108649"/>
            <a:chExt cx="7265378" cy="1323439"/>
          </a:xfrm>
        </p:grpSpPr>
        <p:sp>
          <p:nvSpPr>
            <p:cNvPr id="8" name="TextBox 7">
              <a:extLst>
                <a:ext uri="{FF2B5EF4-FFF2-40B4-BE49-F238E27FC236}">
                  <a16:creationId xmlns:a16="http://schemas.microsoft.com/office/drawing/2014/main" xmlns="" id="{65789A30-842C-4C2F-91DE-972B1A37BB11}"/>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xmlns="" id="{1E9D9930-87F4-47ED-ADD6-BBDE2C21D99E}"/>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0" name="Group 9">
            <a:extLst>
              <a:ext uri="{FF2B5EF4-FFF2-40B4-BE49-F238E27FC236}">
                <a16:creationId xmlns:a16="http://schemas.microsoft.com/office/drawing/2014/main" xmlns="" id="{52353859-3314-43E9-B76C-69E47F38E00D}"/>
              </a:ext>
            </a:extLst>
          </p:cNvPr>
          <p:cNvGrpSpPr/>
          <p:nvPr/>
        </p:nvGrpSpPr>
        <p:grpSpPr>
          <a:xfrm>
            <a:off x="419650" y="1564304"/>
            <a:ext cx="3172408" cy="1636095"/>
            <a:chOff x="139959" y="1387023"/>
            <a:chExt cx="3172408" cy="1636095"/>
          </a:xfrm>
        </p:grpSpPr>
        <p:sp>
          <p:nvSpPr>
            <p:cNvPr id="11" name="Rectangle: Rounded Corners 10">
              <a:extLst>
                <a:ext uri="{FF2B5EF4-FFF2-40B4-BE49-F238E27FC236}">
                  <a16:creationId xmlns:a16="http://schemas.microsoft.com/office/drawing/2014/main" xmlns="" id="{650E1B21-72C1-42F9-AED8-B21C2C3D44A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dõi</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xmlns="" id="{7BC4CD11-0668-4D45-9822-803593FFCC28}"/>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xmlns="" id="{826E6258-1393-4106-9BFA-480FEFCB02B1}"/>
              </a:ext>
            </a:extLst>
          </p:cNvPr>
          <p:cNvGrpSpPr/>
          <p:nvPr/>
        </p:nvGrpSpPr>
        <p:grpSpPr>
          <a:xfrm>
            <a:off x="4319691" y="3200399"/>
            <a:ext cx="3397434" cy="1559458"/>
            <a:chOff x="4424729" y="3902060"/>
            <a:chExt cx="3397434" cy="1559458"/>
          </a:xfrm>
        </p:grpSpPr>
        <p:sp>
          <p:nvSpPr>
            <p:cNvPr id="14" name="Rectangle: Rounded Corners 13">
              <a:extLst>
                <a:ext uri="{FF2B5EF4-FFF2-40B4-BE49-F238E27FC236}">
                  <a16:creationId xmlns:a16="http://schemas.microsoft.com/office/drawing/2014/main" xmlns="" id="{A1BA2D12-5B74-4277-9336-2F0D6800903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Tai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Picture 14">
              <a:extLst>
                <a:ext uri="{FF2B5EF4-FFF2-40B4-BE49-F238E27FC236}">
                  <a16:creationId xmlns:a16="http://schemas.microsoft.com/office/drawing/2014/main" xmlns="" id="{8FB4F3BE-889F-41B7-AAD2-805DACC18010}"/>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xmlns="" id="{EB5D0D97-AC86-488F-BBEF-D966401DCDFE}"/>
              </a:ext>
            </a:extLst>
          </p:cNvPr>
          <p:cNvGrpSpPr/>
          <p:nvPr/>
        </p:nvGrpSpPr>
        <p:grpSpPr>
          <a:xfrm>
            <a:off x="8110962" y="1828720"/>
            <a:ext cx="3329164" cy="1371679"/>
            <a:chOff x="8110962" y="1828720"/>
            <a:chExt cx="3329164" cy="1371679"/>
          </a:xfrm>
        </p:grpSpPr>
        <p:sp>
          <p:nvSpPr>
            <p:cNvPr id="17" name="Rectangle: Rounded Corners 16">
              <a:extLst>
                <a:ext uri="{FF2B5EF4-FFF2-40B4-BE49-F238E27FC236}">
                  <a16:creationId xmlns:a16="http://schemas.microsoft.com/office/drawing/2014/main" xmlns="" id="{DD2FA88A-2994-4D87-8C64-A8D6DA97077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Tay </a:t>
              </a:r>
              <a:r>
                <a:rPr kumimoji="0" lang="en-US" sz="48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48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17">
              <a:extLst>
                <a:ext uri="{FF2B5EF4-FFF2-40B4-BE49-F238E27FC236}">
                  <a16:creationId xmlns:a16="http://schemas.microsoft.com/office/drawing/2014/main" xmlns="" id="{99AB2C8A-3365-4F14-BB2A-A29A1B01B099}"/>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9" name="Picture 18" descr="Shape, circle&#10;&#10;Description automatically generated with medium confidence">
            <a:extLst>
              <a:ext uri="{FF2B5EF4-FFF2-40B4-BE49-F238E27FC236}">
                <a16:creationId xmlns:a16="http://schemas.microsoft.com/office/drawing/2014/main" xmlns="" id="{CF9047AB-AB25-4AF9-B8E1-7DE4D37DB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450" y="3673928"/>
            <a:ext cx="1881074" cy="2759523"/>
          </a:xfrm>
          <a:prstGeom prst="rect">
            <a:avLst/>
          </a:prstGeom>
        </p:spPr>
      </p:pic>
      <p:pic>
        <p:nvPicPr>
          <p:cNvPr id="20" name="Picture 19" descr="A picture containing vector graphics&#10;&#10;Description automatically generated">
            <a:extLst>
              <a:ext uri="{FF2B5EF4-FFF2-40B4-BE49-F238E27FC236}">
                <a16:creationId xmlns:a16="http://schemas.microsoft.com/office/drawing/2014/main" xmlns="" id="{F94BD661-410F-4B95-B972-FA6BB28B32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8" y="3742197"/>
            <a:ext cx="2775524" cy="2759522"/>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xmlns="" id="{D7BE2483-E319-42B5-8691-44FA6324DC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89939" y="3779042"/>
            <a:ext cx="3192302" cy="265440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xmlns="" id="{5EFA4425-AD71-40B9-B6E9-6CCCA76792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42307" y="3742197"/>
            <a:ext cx="1912243" cy="2759522"/>
          </a:xfrm>
          <a:prstGeom prst="rect">
            <a:avLst/>
          </a:prstGeom>
        </p:spPr>
      </p:pic>
    </p:spTree>
    <p:extLst>
      <p:ext uri="{BB962C8B-B14F-4D97-AF65-F5344CB8AC3E}">
        <p14:creationId xmlns:p14="http://schemas.microsoft.com/office/powerpoint/2010/main" val="280951016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66000">
                                          <p:cBhvr additive="base">
                                            <p:cTn id="11"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14:bounceEnd="66000">
                                          <p:cBhvr additive="base">
                                            <p:cTn id="21" dur="10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000" fill="hold"/>
                                            <p:tgtEl>
                                              <p:spTgt spid="10"/>
                                            </p:tgtEl>
                                            <p:attrNameLst>
                                              <p:attrName>ppt_x</p:attrName>
                                            </p:attrNameLst>
                                          </p:cBhvr>
                                          <p:tavLst>
                                            <p:tav tm="0">
                                              <p:val>
                                                <p:strVal val="#ppt_x"/>
                                              </p:val>
                                            </p:tav>
                                            <p:tav tm="100000">
                                              <p:val>
                                                <p:strVal val="#ppt_x"/>
                                              </p:val>
                                            </p:tav>
                                          </p:tavLst>
                                        </p:anim>
                                        <p:anim calcmode="lin" valueType="num">
                                          <p:cBhvr additive="base">
                                            <p:cTn id="12" dur="10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1000" fill="hold"/>
                                            <p:tgtEl>
                                              <p:spTgt spid="13"/>
                                            </p:tgtEl>
                                            <p:attrNameLst>
                                              <p:attrName>ppt_x</p:attrName>
                                            </p:attrNameLst>
                                          </p:cBhvr>
                                          <p:tavLst>
                                            <p:tav tm="0">
                                              <p:val>
                                                <p:strVal val="#ppt_x"/>
                                              </p:val>
                                            </p:tav>
                                            <p:tav tm="100000">
                                              <p:val>
                                                <p:strVal val="#ppt_x"/>
                                              </p:val>
                                            </p:tav>
                                          </p:tavLst>
                                        </p:anim>
                                        <p:anim calcmode="lin" valueType="num">
                                          <p:cBhvr additive="base">
                                            <p:cTn id="17" dur="1000" fill="hold"/>
                                            <p:tgtEl>
                                              <p:spTgt spid="13"/>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xmlns="" id="{28E6E08A-D1F5-41B3-B25E-CCE8F32B23A6}"/>
              </a:ext>
            </a:extLst>
          </p:cNvPr>
          <p:cNvSpPr txBox="1"/>
          <p:nvPr/>
        </p:nvSpPr>
        <p:spPr>
          <a:xfrm>
            <a:off x="2920096" y="392298"/>
            <a:ext cx="6595379" cy="646331"/>
          </a:xfrm>
          <a:prstGeom prst="rect">
            <a:avLst/>
          </a:prstGeom>
          <a:noFill/>
        </p:spPr>
        <p:txBody>
          <a:bodyPr wrap="square" rtlCol="0">
            <a:spAutoFit/>
          </a:bodyPr>
          <a:lstStyle/>
          <a:p>
            <a:pPr algn="ctr" defTabSz="914377">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nghề</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xmlns="" id="{9EFCCAAD-9F5F-499B-BB9C-7EDA605800D7}"/>
              </a:ext>
            </a:extLst>
          </p:cNvPr>
          <p:cNvSpPr txBox="1"/>
          <p:nvPr/>
        </p:nvSpPr>
        <p:spPr>
          <a:xfrm>
            <a:off x="352942" y="1169776"/>
            <a:ext cx="8857733" cy="5017527"/>
          </a:xfrm>
          <a:prstGeom prst="rect">
            <a:avLst/>
          </a:prstGeom>
          <a:noFill/>
        </p:spPr>
        <p:txBody>
          <a:bodyPr wrap="square" rtlCol="0">
            <a:spAutoFit/>
          </a:bodyPr>
          <a:lstStyle/>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endParaRP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D</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 Em gặp ông giám đốc và nói:</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Được!</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defTabSz="914377">
              <a:defRPr/>
            </a:pPr>
            <a:r>
              <a:rPr lang="en-US"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667"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Tree>
    <p:extLst>
      <p:ext uri="{BB962C8B-B14F-4D97-AF65-F5344CB8AC3E}">
        <p14:creationId xmlns:p14="http://schemas.microsoft.com/office/powerpoint/2010/main" val="1768883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xmlns="" id="{7B7C2CD8-265D-452B-BF75-817F7F419E23}"/>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xmlns="" id="{6BC6716F-061D-4B45-BE53-D3AB99FEFEFC}"/>
              </a:ext>
            </a:extLst>
          </p:cNvPr>
          <p:cNvSpPr txBox="1"/>
          <p:nvPr/>
        </p:nvSpPr>
        <p:spPr>
          <a:xfrm>
            <a:off x="400567" y="903076"/>
            <a:ext cx="10981808" cy="4524315"/>
          </a:xfrm>
          <a:prstGeom prst="rect">
            <a:avLst/>
          </a:prstGeom>
          <a:noFill/>
        </p:spPr>
        <p:txBody>
          <a:bodyPr wrap="square" rtlCol="0">
            <a:spAutoFit/>
          </a:bodyPr>
          <a:lstStyle/>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lang="en-US" sz="2400" dirty="0" err="1">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sàn</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chuồng ngựa.</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lvl="0" algn="just"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lvl="0" algn="r" defTabSz="914377">
              <a:defRPr/>
            </a:pPr>
            <a:r>
              <a:rPr lang="en-US"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ysClr val="windowText" lastClr="000000"/>
                </a:solidFill>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Tree>
    <p:extLst>
      <p:ext uri="{BB962C8B-B14F-4D97-AF65-F5344CB8AC3E}">
        <p14:creationId xmlns:p14="http://schemas.microsoft.com/office/powerpoint/2010/main" val="3140948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กลุ่ม 45"/>
          <p:cNvGrpSpPr/>
          <p:nvPr/>
        </p:nvGrpSpPr>
        <p:grpSpPr>
          <a:xfrm>
            <a:off x="747127" y="2283890"/>
            <a:ext cx="2992501" cy="1657501"/>
            <a:chOff x="442007" y="1361178"/>
            <a:chExt cx="1825737" cy="2966516"/>
          </a:xfrm>
        </p:grpSpPr>
        <p:sp>
          <p:nvSpPr>
            <p:cNvPr id="78"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Arial-Rounded" panose="020B0500000000000000" pitchFamily="34" charset="0"/>
                <a:ea typeface="Arial-Rounded" panose="020B0500000000000000" pitchFamily="34" charset="0"/>
                <a:cs typeface="FC Onigiri Outline"/>
              </a:endParaRPr>
            </a:p>
          </p:txBody>
        </p:sp>
        <p:sp>
          <p:nvSpPr>
            <p:cNvPr id="40" name="สี่เหลี่ยมผืนผ้ามุมมน 39"/>
            <p:cNvSpPr/>
            <p:nvPr/>
          </p:nvSpPr>
          <p:spPr>
            <a:xfrm>
              <a:off x="442007" y="1361178"/>
              <a:ext cx="1773824" cy="2868744"/>
            </a:xfrm>
            <a:prstGeom prst="roundRect">
              <a:avLst/>
            </a:prstGeom>
            <a:solidFill>
              <a:srgbClr val="A8C7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Va</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-li-a</a:t>
              </a:r>
            </a:p>
          </p:txBody>
        </p:sp>
      </p:grpSp>
      <p:grpSp>
        <p:nvGrpSpPr>
          <p:cNvPr id="48" name="กลุ่ม 47"/>
          <p:cNvGrpSpPr/>
          <p:nvPr/>
        </p:nvGrpSpPr>
        <p:grpSpPr>
          <a:xfrm>
            <a:off x="3234006" y="4140714"/>
            <a:ext cx="2907412" cy="1657501"/>
            <a:chOff x="2573909" y="1361178"/>
            <a:chExt cx="1819242" cy="2966516"/>
          </a:xfrm>
        </p:grpSpPr>
        <p:sp>
          <p:nvSpPr>
            <p:cNvPr id="81" name="สี่เหลี่ยมผืนผ้ามุมมน 80"/>
            <p:cNvSpPr/>
            <p:nvPr/>
          </p:nvSpPr>
          <p:spPr>
            <a:xfrm>
              <a:off x="2619327" y="1458950"/>
              <a:ext cx="1773824" cy="2868744"/>
            </a:xfrm>
            <a:prstGeom prst="roundRect">
              <a:avLst/>
            </a:prstGeom>
            <a:pattFill prst="wdDnDiag">
              <a:fgClr>
                <a:srgbClr val="B8B5C5"/>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Arial-Rounded" panose="020B0500000000000000" pitchFamily="34" charset="0"/>
                <a:ea typeface="Arial-Rounded" panose="020B0500000000000000" pitchFamily="34" charset="0"/>
                <a:cs typeface="FC Onigiri Outline"/>
              </a:endParaRPr>
            </a:p>
          </p:txBody>
        </p:sp>
        <p:sp>
          <p:nvSpPr>
            <p:cNvPr id="72" name="สี่เหลี่ยมผืนผ้ามุมมน 71"/>
            <p:cNvSpPr/>
            <p:nvPr/>
          </p:nvSpPr>
          <p:spPr>
            <a:xfrm>
              <a:off x="2573909" y="1361178"/>
              <a:ext cx="1773824" cy="2868744"/>
            </a:xfrm>
            <a:prstGeom prst="roundRect">
              <a:avLst/>
            </a:prstGeom>
            <a:solidFill>
              <a:srgbClr val="B8B5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rạp</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xiếc</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กลุ่ม 50"/>
          <p:cNvGrpSpPr/>
          <p:nvPr/>
        </p:nvGrpSpPr>
        <p:grpSpPr>
          <a:xfrm>
            <a:off x="6700726" y="4073625"/>
            <a:ext cx="3169295" cy="1657500"/>
            <a:chOff x="4705811" y="1361178"/>
            <a:chExt cx="1812747" cy="2966516"/>
          </a:xfrm>
        </p:grpSpPr>
        <p:sp>
          <p:nvSpPr>
            <p:cNvPr id="80" name="สี่เหลี่ยมผืนผ้ามุมมน 79"/>
            <p:cNvSpPr/>
            <p:nvPr/>
          </p:nvSpPr>
          <p:spPr>
            <a:xfrm>
              <a:off x="4744734" y="1458950"/>
              <a:ext cx="1773824" cy="2868744"/>
            </a:xfrm>
            <a:prstGeom prst="roundRect">
              <a:avLst/>
            </a:prstGeom>
            <a:pattFill prst="wdDnDiag">
              <a:fgClr>
                <a:srgbClr val="CBBCCA"/>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Arial-Rounded" panose="020B0500000000000000" pitchFamily="34" charset="0"/>
                <a:ea typeface="Arial-Rounded" panose="020B0500000000000000" pitchFamily="34" charset="0"/>
                <a:cs typeface="FC Onigiri Outline"/>
              </a:endParaRPr>
            </a:p>
          </p:txBody>
        </p:sp>
        <p:sp>
          <p:nvSpPr>
            <p:cNvPr id="76" name="สี่เหลี่ยมผืนผ้ามุมมน 75"/>
            <p:cNvSpPr/>
            <p:nvPr/>
          </p:nvSpPr>
          <p:spPr>
            <a:xfrm>
              <a:off x="4705811" y="1361178"/>
              <a:ext cx="1773824" cy="2868744"/>
            </a:xfrm>
            <a:prstGeom prst="roundRect">
              <a:avLst/>
            </a:prstGeom>
            <a:solidFill>
              <a:srgbClr val="CBBC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chuồng</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ngựa</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3" name="กลุ่ม 52"/>
          <p:cNvGrpSpPr/>
          <p:nvPr/>
        </p:nvGrpSpPr>
        <p:grpSpPr>
          <a:xfrm>
            <a:off x="8398934" y="2148799"/>
            <a:ext cx="2976724" cy="1657501"/>
            <a:chOff x="6837713" y="1361178"/>
            <a:chExt cx="1806251" cy="2972054"/>
          </a:xfrm>
        </p:grpSpPr>
        <p:sp>
          <p:nvSpPr>
            <p:cNvPr id="79" name="สี่เหลี่ยมผืนผ้ามุมมน 78"/>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Arial-Rounded" panose="020B0500000000000000" pitchFamily="34" charset="0"/>
                <a:ea typeface="Arial-Rounded" panose="020B0500000000000000" pitchFamily="34" charset="0"/>
                <a:cs typeface="FC Onigiri Outline"/>
              </a:endParaRPr>
            </a:p>
          </p:txBody>
        </p:sp>
        <p:sp>
          <p:nvSpPr>
            <p:cNvPr id="77" name="สี่เหลี่ยมผืนผ้ามุมมน 76"/>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sạch</a:t>
              </a:r>
              <a:r>
                <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sẽ</a:t>
              </a:r>
              <a:endParaRPr lang="en-US" sz="36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4" name="รูปภาพ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705225">
            <a:off x="2685605" y="-136280"/>
            <a:ext cx="765591" cy="993639"/>
          </a:xfrm>
          <a:prstGeom prst="rect">
            <a:avLst/>
          </a:prstGeom>
        </p:spPr>
      </p:pic>
      <p:pic>
        <p:nvPicPr>
          <p:cNvPr id="2" name="รูปภาพ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0020" y="744190"/>
            <a:ext cx="1064680" cy="1105317"/>
          </a:xfrm>
          <a:prstGeom prst="rect">
            <a:avLst/>
          </a:prstGeom>
        </p:spPr>
      </p:pic>
      <p:pic>
        <p:nvPicPr>
          <p:cNvPr id="3" name="Picture 2"/>
          <p:cNvPicPr>
            <a:picLocks noChangeAspect="1"/>
          </p:cNvPicPr>
          <p:nvPr/>
        </p:nvPicPr>
        <p:blipFill>
          <a:blip r:embed="rId4"/>
          <a:stretch>
            <a:fillRect/>
          </a:stretch>
        </p:blipFill>
        <p:spPr>
          <a:xfrm>
            <a:off x="2413286" y="765315"/>
            <a:ext cx="7834039" cy="1249788"/>
          </a:xfrm>
          <a:prstGeom prst="rect">
            <a:avLst/>
          </a:prstGeom>
        </p:spPr>
      </p:pic>
      <p:sp>
        <p:nvSpPr>
          <p:cNvPr id="4" name="Rectangle 3">
            <a:extLst>
              <a:ext uri="{FF2B5EF4-FFF2-40B4-BE49-F238E27FC236}">
                <a16:creationId xmlns:a16="http://schemas.microsoft.com/office/drawing/2014/main" xmlns="" id="{6B6EEDFF-D898-4CA0-5BE4-697668204EBB}"/>
              </a:ext>
            </a:extLst>
          </p:cNvPr>
          <p:cNvSpPr/>
          <p:nvPr/>
        </p:nvSpPr>
        <p:spPr>
          <a:xfrm>
            <a:off x="-1615014" y="82197"/>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1195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1000"/>
                                        <p:tgtEl>
                                          <p:spTgt spid="51"/>
                                        </p:tgtEl>
                                      </p:cBhvr>
                                    </p:animEffect>
                                    <p:anim calcmode="lin" valueType="num">
                                      <p:cBhvr>
                                        <p:cTn id="27" dur="1000" fill="hold"/>
                                        <p:tgtEl>
                                          <p:spTgt spid="51"/>
                                        </p:tgtEl>
                                        <p:attrNameLst>
                                          <p:attrName>ppt_x</p:attrName>
                                        </p:attrNameLst>
                                      </p:cBhvr>
                                      <p:tavLst>
                                        <p:tav tm="0">
                                          <p:val>
                                            <p:strVal val="#ppt_x"/>
                                          </p:val>
                                        </p:tav>
                                        <p:tav tm="100000">
                                          <p:val>
                                            <p:strVal val="#ppt_x"/>
                                          </p:val>
                                        </p:tav>
                                      </p:tavLst>
                                    </p:anim>
                                    <p:anim calcmode="lin" valueType="num">
                                      <p:cBhvr>
                                        <p:cTn id="2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1000"/>
                                        <p:tgtEl>
                                          <p:spTgt spid="53"/>
                                        </p:tgtEl>
                                      </p:cBhvr>
                                    </p:animEffect>
                                    <p:anim calcmode="lin" valueType="num">
                                      <p:cBhvr>
                                        <p:cTn id="34" dur="1000" fill="hold"/>
                                        <p:tgtEl>
                                          <p:spTgt spid="53"/>
                                        </p:tgtEl>
                                        <p:attrNameLst>
                                          <p:attrName>ppt_x</p:attrName>
                                        </p:attrNameLst>
                                      </p:cBhvr>
                                      <p:tavLst>
                                        <p:tav tm="0">
                                          <p:val>
                                            <p:strVal val="#ppt_x"/>
                                          </p:val>
                                        </p:tav>
                                        <p:tav tm="100000">
                                          <p:val>
                                            <p:strVal val="#ppt_x"/>
                                          </p:val>
                                        </p:tav>
                                      </p:tavLst>
                                    </p:anim>
                                    <p:anim calcmode="lin" valueType="num">
                                      <p:cBhvr>
                                        <p:cTn id="3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1"/>
          <p:cNvGrpSpPr/>
          <p:nvPr/>
        </p:nvGrpSpPr>
        <p:grpSpPr>
          <a:xfrm>
            <a:off x="9859752" y="-1319217"/>
            <a:ext cx="4005304" cy="3066631"/>
            <a:chOff x="7394814" y="-989414"/>
            <a:chExt cx="3003978" cy="2299973"/>
          </a:xfrm>
        </p:grpSpPr>
        <p:sp>
          <p:nvSpPr>
            <p:cNvPr id="87" name="เมฆ 86"/>
            <p:cNvSpPr/>
            <p:nvPr/>
          </p:nvSpPr>
          <p:spPr>
            <a:xfrm rot="1140269" flipH="1">
              <a:off x="7394814" y="-989414"/>
              <a:ext cx="3003978" cy="2175586"/>
            </a:xfrm>
            <a:prstGeom prst="cloud">
              <a:avLst/>
            </a:prstGeom>
            <a:solidFill>
              <a:schemeClr val="accent4">
                <a:lumMod val="60000"/>
                <a:lumOff val="40000"/>
              </a:schemeClr>
            </a:solidFill>
            <a:ln>
              <a:noFill/>
            </a:ln>
            <a:effectLst>
              <a:outerShdw blurRad="50800" dist="38100" dir="8100000" algn="tr"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Arial-Rounded" panose="020B0500000000000000" pitchFamily="34" charset="0"/>
                <a:ea typeface="Arial-Rounded" panose="020B0500000000000000" pitchFamily="34" charset="0"/>
                <a:cs typeface="FC Onigiri Outline"/>
              </a:endParaRPr>
            </a:p>
          </p:txBody>
        </p:sp>
        <p:pic>
          <p:nvPicPr>
            <p:cNvPr id="88" name="รูปภาพ 8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14334" flipH="1">
              <a:off x="7753789" y="133389"/>
              <a:ext cx="1171456" cy="1177170"/>
            </a:xfrm>
            <a:prstGeom prst="rect">
              <a:avLst/>
            </a:prstGeom>
            <a:effectLst>
              <a:outerShdw blurRad="50800" dist="38100" algn="l" rotWithShape="0">
                <a:schemeClr val="accent4">
                  <a:alpha val="40000"/>
                </a:schemeClr>
              </a:outerShdw>
            </a:effectLst>
          </p:spPr>
        </p:pic>
        <p:pic>
          <p:nvPicPr>
            <p:cNvPr id="89" name="รูปภาพ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74933" y="84415"/>
              <a:ext cx="380089" cy="404611"/>
            </a:xfrm>
            <a:prstGeom prst="rect">
              <a:avLst/>
            </a:prstGeom>
          </p:spPr>
        </p:pic>
        <p:pic>
          <p:nvPicPr>
            <p:cNvPr id="95" name="รูปภาพ 9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072" y="27653"/>
              <a:ext cx="250890" cy="269338"/>
            </a:xfrm>
            <a:prstGeom prst="rect">
              <a:avLst/>
            </a:prstGeom>
          </p:spPr>
        </p:pic>
      </p:grpSp>
      <p:sp>
        <p:nvSpPr>
          <p:cNvPr id="106" name="Round Diagonal Corner Rectangle 105"/>
          <p:cNvSpPr/>
          <p:nvPr/>
        </p:nvSpPr>
        <p:spPr>
          <a:xfrm>
            <a:off x="1481566" y="1539714"/>
            <a:ext cx="9848485" cy="1940957"/>
          </a:xfrm>
          <a:prstGeom prst="round2DiagRect">
            <a:avLst/>
          </a:prstGeom>
          <a:solidFill>
            <a:srgbClr val="CBBCCA"/>
          </a:solidFill>
        </p:spPr>
        <p:txBody>
          <a:bodyPr wrap="square">
            <a:spAutoFit/>
          </a:bodyPr>
          <a:lstStyle/>
          <a:p>
            <a:pPr algn="just" defTabSz="914377"/>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Việc trước tiên của cháu là quét chuồng ngựa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 làm quen với con ngựa này,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bạn biểu diễn của cháu đấy.</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p:cNvPicPr>
            <a:picLocks noChangeAspect="1"/>
          </p:cNvPicPr>
          <p:nvPr/>
        </p:nvPicPr>
        <p:blipFill>
          <a:blip r:embed="rId5"/>
          <a:stretch>
            <a:fillRect/>
          </a:stretch>
        </p:blipFill>
        <p:spPr>
          <a:xfrm>
            <a:off x="1964345" y="-442344"/>
            <a:ext cx="8407113" cy="2658087"/>
          </a:xfrm>
          <a:prstGeom prst="rect">
            <a:avLst/>
          </a:prstGeom>
        </p:spPr>
      </p:pic>
      <p:sp>
        <p:nvSpPr>
          <p:cNvPr id="42" name="Round Diagonal Corner Rectangle 105">
            <a:extLst>
              <a:ext uri="{FF2B5EF4-FFF2-40B4-BE49-F238E27FC236}">
                <a16:creationId xmlns:a16="http://schemas.microsoft.com/office/drawing/2014/main" xmlns="" id="{1DE7D8BB-8637-4737-93C3-CB14DC2BA0B9}"/>
              </a:ext>
            </a:extLst>
          </p:cNvPr>
          <p:cNvSpPr/>
          <p:nvPr/>
        </p:nvSpPr>
        <p:spPr>
          <a:xfrm>
            <a:off x="1421931" y="3795897"/>
            <a:ext cx="9848485" cy="1328023"/>
          </a:xfrm>
          <a:prstGeom prst="round2DiagRect">
            <a:avLst/>
          </a:prstGeom>
          <a:solidFill>
            <a:srgbClr val="CBBCCA"/>
          </a:solidFill>
        </p:spPr>
        <p:txBody>
          <a:bodyPr wrap="square">
            <a:spAutoFit/>
          </a:bodyPr>
          <a:lstStyle/>
          <a:p>
            <a:pPr algn="just" defTabSz="914377"/>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suy nghĩ</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rồi cầm chổi quét phân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và rác bẩn trên sàn chuồng ngựa</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xmlns="" id="{699DAF63-3968-182C-07FC-45C400CC367C}"/>
              </a:ext>
            </a:extLst>
          </p:cNvPr>
          <p:cNvSpPr/>
          <p:nvPr/>
        </p:nvSpPr>
        <p:spPr>
          <a:xfrm>
            <a:off x="-1546398" y="395989"/>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4996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barn(inVertical)">
                                      <p:cBhvr>
                                        <p:cTn id="12" dur="5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xmlns="" id="{28E6E08A-D1F5-41B3-B25E-CCE8F32B23A6}"/>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xmlns="" id="{9EFCCAAD-9F5F-499B-BB9C-7EDA605800D7}"/>
              </a:ext>
            </a:extLst>
          </p:cNvPr>
          <p:cNvSpPr txBox="1"/>
          <p:nvPr/>
        </p:nvSpPr>
        <p:spPr>
          <a:xfrm>
            <a:off x="352942" y="1169776"/>
            <a:ext cx="8648183" cy="542796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a:t>
            </a: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 gặp ông giám đốc và nói: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
        <p:nvSpPr>
          <p:cNvPr id="8" name="Rectangle: Rounded Corners 7">
            <a:extLst>
              <a:ext uri="{FF2B5EF4-FFF2-40B4-BE49-F238E27FC236}">
                <a16:creationId xmlns:a16="http://schemas.microsoft.com/office/drawing/2014/main" xmlns="" id="{5BC0FA2F-C37F-4F61-8E08-A98D70D6D8BB}"/>
              </a:ext>
            </a:extLst>
          </p:cNvPr>
          <p:cNvSpPr/>
          <p:nvPr/>
        </p:nvSpPr>
        <p:spPr>
          <a:xfrm>
            <a:off x="87560" y="171450"/>
            <a:ext cx="4179640" cy="844722"/>
          </a:xfrm>
          <a:custGeom>
            <a:avLst/>
            <a:gdLst>
              <a:gd name="connsiteX0" fmla="*/ 0 w 4179640"/>
              <a:gd name="connsiteY0" fmla="*/ 422361 h 844722"/>
              <a:gd name="connsiteX1" fmla="*/ 422361 w 4179640"/>
              <a:gd name="connsiteY1" fmla="*/ 0 h 844722"/>
              <a:gd name="connsiteX2" fmla="*/ 1022646 w 4179640"/>
              <a:gd name="connsiteY2" fmla="*/ 0 h 844722"/>
              <a:gd name="connsiteX3" fmla="*/ 1656281 w 4179640"/>
              <a:gd name="connsiteY3" fmla="*/ 0 h 844722"/>
              <a:gd name="connsiteX4" fmla="*/ 2256566 w 4179640"/>
              <a:gd name="connsiteY4" fmla="*/ 0 h 844722"/>
              <a:gd name="connsiteX5" fmla="*/ 2990248 w 4179640"/>
              <a:gd name="connsiteY5" fmla="*/ 0 h 844722"/>
              <a:gd name="connsiteX6" fmla="*/ 3757279 w 4179640"/>
              <a:gd name="connsiteY6" fmla="*/ 0 h 844722"/>
              <a:gd name="connsiteX7" fmla="*/ 4179640 w 4179640"/>
              <a:gd name="connsiteY7" fmla="*/ 422361 h 844722"/>
              <a:gd name="connsiteX8" fmla="*/ 4179640 w 4179640"/>
              <a:gd name="connsiteY8" fmla="*/ 422361 h 844722"/>
              <a:gd name="connsiteX9" fmla="*/ 3757279 w 4179640"/>
              <a:gd name="connsiteY9" fmla="*/ 844722 h 844722"/>
              <a:gd name="connsiteX10" fmla="*/ 3156994 w 4179640"/>
              <a:gd name="connsiteY10" fmla="*/ 844722 h 844722"/>
              <a:gd name="connsiteX11" fmla="*/ 2523359 w 4179640"/>
              <a:gd name="connsiteY11" fmla="*/ 844722 h 844722"/>
              <a:gd name="connsiteX12" fmla="*/ 1923074 w 4179640"/>
              <a:gd name="connsiteY12" fmla="*/ 844722 h 844722"/>
              <a:gd name="connsiteX13" fmla="*/ 1356138 w 4179640"/>
              <a:gd name="connsiteY13" fmla="*/ 844722 h 844722"/>
              <a:gd name="connsiteX14" fmla="*/ 422361 w 4179640"/>
              <a:gd name="connsiteY14" fmla="*/ 844722 h 844722"/>
              <a:gd name="connsiteX15" fmla="*/ 0 w 4179640"/>
              <a:gd name="connsiteY15"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79640" h="844722" fill="none" extrusionOk="0">
                <a:moveTo>
                  <a:pt x="0" y="422361"/>
                </a:moveTo>
                <a:cubicBezTo>
                  <a:pt x="19374" y="195242"/>
                  <a:pt x="164294" y="5773"/>
                  <a:pt x="422361" y="0"/>
                </a:cubicBezTo>
                <a:cubicBezTo>
                  <a:pt x="664268" y="-6341"/>
                  <a:pt x="806242" y="20995"/>
                  <a:pt x="1022646" y="0"/>
                </a:cubicBezTo>
                <a:cubicBezTo>
                  <a:pt x="1239050" y="-20995"/>
                  <a:pt x="1450845" y="14209"/>
                  <a:pt x="1656281" y="0"/>
                </a:cubicBezTo>
                <a:cubicBezTo>
                  <a:pt x="1861717" y="-14209"/>
                  <a:pt x="2049570" y="-8461"/>
                  <a:pt x="2256566" y="0"/>
                </a:cubicBezTo>
                <a:cubicBezTo>
                  <a:pt x="2463563" y="8461"/>
                  <a:pt x="2793982" y="-253"/>
                  <a:pt x="2990248" y="0"/>
                </a:cubicBezTo>
                <a:cubicBezTo>
                  <a:pt x="3186514" y="253"/>
                  <a:pt x="3499865" y="-3612"/>
                  <a:pt x="3757279" y="0"/>
                </a:cubicBezTo>
                <a:cubicBezTo>
                  <a:pt x="3965103" y="-7726"/>
                  <a:pt x="4156942" y="203999"/>
                  <a:pt x="4179640" y="422361"/>
                </a:cubicBezTo>
                <a:lnTo>
                  <a:pt x="4179640" y="422361"/>
                </a:lnTo>
                <a:cubicBezTo>
                  <a:pt x="4164562" y="689729"/>
                  <a:pt x="3983553" y="898545"/>
                  <a:pt x="3757279" y="844722"/>
                </a:cubicBezTo>
                <a:cubicBezTo>
                  <a:pt x="3629405" y="826245"/>
                  <a:pt x="3398240" y="827749"/>
                  <a:pt x="3156994" y="844722"/>
                </a:cubicBezTo>
                <a:cubicBezTo>
                  <a:pt x="2915749" y="861695"/>
                  <a:pt x="2655941" y="864710"/>
                  <a:pt x="2523359" y="844722"/>
                </a:cubicBezTo>
                <a:cubicBezTo>
                  <a:pt x="2390778" y="824734"/>
                  <a:pt x="2221109" y="818828"/>
                  <a:pt x="1923074" y="844722"/>
                </a:cubicBezTo>
                <a:cubicBezTo>
                  <a:pt x="1625039" y="870616"/>
                  <a:pt x="1542098" y="844837"/>
                  <a:pt x="1356138" y="844722"/>
                </a:cubicBezTo>
                <a:cubicBezTo>
                  <a:pt x="1170178" y="844607"/>
                  <a:pt x="631010" y="856279"/>
                  <a:pt x="422361" y="844722"/>
                </a:cubicBezTo>
                <a:cubicBezTo>
                  <a:pt x="155056" y="887055"/>
                  <a:pt x="2251" y="649622"/>
                  <a:pt x="0" y="422361"/>
                </a:cubicBezTo>
                <a:close/>
              </a:path>
              <a:path w="4179640" h="844722" stroke="0" extrusionOk="0">
                <a:moveTo>
                  <a:pt x="0" y="422361"/>
                </a:moveTo>
                <a:cubicBezTo>
                  <a:pt x="-37759" y="228727"/>
                  <a:pt x="199994" y="46098"/>
                  <a:pt x="422361" y="0"/>
                </a:cubicBezTo>
                <a:cubicBezTo>
                  <a:pt x="567815" y="22307"/>
                  <a:pt x="857663" y="-12518"/>
                  <a:pt x="1022646" y="0"/>
                </a:cubicBezTo>
                <a:cubicBezTo>
                  <a:pt x="1187630" y="12518"/>
                  <a:pt x="1485322" y="13938"/>
                  <a:pt x="1656281" y="0"/>
                </a:cubicBezTo>
                <a:cubicBezTo>
                  <a:pt x="1827241" y="-13938"/>
                  <a:pt x="2083831" y="-24114"/>
                  <a:pt x="2223217" y="0"/>
                </a:cubicBezTo>
                <a:cubicBezTo>
                  <a:pt x="2362603" y="24114"/>
                  <a:pt x="2755142" y="-30620"/>
                  <a:pt x="2923550" y="0"/>
                </a:cubicBezTo>
                <a:cubicBezTo>
                  <a:pt x="3091958" y="30620"/>
                  <a:pt x="3538394" y="7013"/>
                  <a:pt x="3757279" y="0"/>
                </a:cubicBezTo>
                <a:cubicBezTo>
                  <a:pt x="3987664" y="26677"/>
                  <a:pt x="4233114" y="194414"/>
                  <a:pt x="4179640" y="422361"/>
                </a:cubicBezTo>
                <a:lnTo>
                  <a:pt x="4179640" y="422361"/>
                </a:lnTo>
                <a:cubicBezTo>
                  <a:pt x="4202544" y="626297"/>
                  <a:pt x="3968835" y="874269"/>
                  <a:pt x="3757279" y="844722"/>
                </a:cubicBezTo>
                <a:cubicBezTo>
                  <a:pt x="3587795" y="834195"/>
                  <a:pt x="3436452" y="836900"/>
                  <a:pt x="3190343" y="844722"/>
                </a:cubicBezTo>
                <a:cubicBezTo>
                  <a:pt x="2944234" y="852544"/>
                  <a:pt x="2709219" y="841047"/>
                  <a:pt x="2490010" y="844722"/>
                </a:cubicBezTo>
                <a:cubicBezTo>
                  <a:pt x="2270801" y="848397"/>
                  <a:pt x="2083588" y="837880"/>
                  <a:pt x="1923074" y="844722"/>
                </a:cubicBezTo>
                <a:cubicBezTo>
                  <a:pt x="1762560" y="851564"/>
                  <a:pt x="1521263" y="822157"/>
                  <a:pt x="1322789" y="844722"/>
                </a:cubicBezTo>
                <a:cubicBezTo>
                  <a:pt x="1124315" y="867287"/>
                  <a:pt x="756595" y="861308"/>
                  <a:pt x="422361" y="844722"/>
                </a:cubicBezTo>
                <a:cubicBezTo>
                  <a:pt x="219555" y="834069"/>
                  <a:pt x="12668" y="647320"/>
                  <a:pt x="0" y="422361"/>
                </a:cubicBezTo>
                <a:close/>
              </a:path>
            </a:pathLst>
          </a:custGeom>
          <a:solidFill>
            <a:srgbClr val="FFFF00"/>
          </a:solidFill>
          <a:ln w="57150">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Cùng</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chia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Rectangle: Rounded Corners 1">
            <a:extLst>
              <a:ext uri="{FF2B5EF4-FFF2-40B4-BE49-F238E27FC236}">
                <a16:creationId xmlns:a16="http://schemas.microsoft.com/office/drawing/2014/main" xmlns="" id="{39098D84-21D9-454D-982A-B79FC2EE7D48}"/>
              </a:ext>
            </a:extLst>
          </p:cNvPr>
          <p:cNvSpPr/>
          <p:nvPr/>
        </p:nvSpPr>
        <p:spPr>
          <a:xfrm>
            <a:off x="314325" y="1133474"/>
            <a:ext cx="8543925" cy="1704975"/>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Oval 2">
            <a:extLst>
              <a:ext uri="{FF2B5EF4-FFF2-40B4-BE49-F238E27FC236}">
                <a16:creationId xmlns:a16="http://schemas.microsoft.com/office/drawing/2014/main" xmlns="" id="{DB609DF6-DD80-407E-8C82-07DCC0BE9609}"/>
              </a:ext>
            </a:extLst>
          </p:cNvPr>
          <p:cNvSpPr/>
          <p:nvPr/>
        </p:nvSpPr>
        <p:spPr>
          <a:xfrm>
            <a:off x="0" y="110490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9" name="Rectangle: Rounded Corners 8">
            <a:extLst>
              <a:ext uri="{FF2B5EF4-FFF2-40B4-BE49-F238E27FC236}">
                <a16:creationId xmlns:a16="http://schemas.microsoft.com/office/drawing/2014/main" xmlns="" id="{2CCD0FE6-DD5F-4453-BB30-51B979564609}"/>
              </a:ext>
            </a:extLst>
          </p:cNvPr>
          <p:cNvSpPr/>
          <p:nvPr/>
        </p:nvSpPr>
        <p:spPr>
          <a:xfrm>
            <a:off x="314325" y="2905126"/>
            <a:ext cx="8543925" cy="4267200"/>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xmlns="" id="{03BFD66C-58E5-4D4B-98E0-2769B71FF20A}"/>
              </a:ext>
            </a:extLst>
          </p:cNvPr>
          <p:cNvSpPr/>
          <p:nvPr/>
        </p:nvSpPr>
        <p:spPr>
          <a:xfrm>
            <a:off x="0" y="293370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3850820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xmlns="" id="{7B7C2CD8-265D-452B-BF75-817F7F419E23}"/>
              </a:ext>
            </a:extLst>
          </p:cNvPr>
          <p:cNvSpPr txBox="1"/>
          <p:nvPr/>
        </p:nvSpPr>
        <p:spPr>
          <a:xfrm>
            <a:off x="2901046" y="2398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xmlns="" id="{6BC6716F-061D-4B45-BE53-D3AB99FEFEFC}"/>
              </a:ext>
            </a:extLst>
          </p:cNvPr>
          <p:cNvSpPr txBox="1"/>
          <p:nvPr/>
        </p:nvSpPr>
        <p:spPr>
          <a:xfrm>
            <a:off x="400567" y="903076"/>
            <a:ext cx="10981808" cy="452431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kumimoji="0" lang="en-US" sz="24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sàn</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chuồng ngựa.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
        <p:nvSpPr>
          <p:cNvPr id="7" name="Rectangle: Rounded Corners 6">
            <a:extLst>
              <a:ext uri="{FF2B5EF4-FFF2-40B4-BE49-F238E27FC236}">
                <a16:creationId xmlns:a16="http://schemas.microsoft.com/office/drawing/2014/main" xmlns="" id="{EB1034EE-03B6-494E-89F1-31B1D3F3C0C2}"/>
              </a:ext>
            </a:extLst>
          </p:cNvPr>
          <p:cNvSpPr/>
          <p:nvPr/>
        </p:nvSpPr>
        <p:spPr>
          <a:xfrm>
            <a:off x="438150" y="895351"/>
            <a:ext cx="11087100" cy="1866899"/>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xmlns="" id="{1B4C352C-10A4-40E3-9B1C-EC155A432EF9}"/>
              </a:ext>
            </a:extLst>
          </p:cNvPr>
          <p:cNvSpPr/>
          <p:nvPr/>
        </p:nvSpPr>
        <p:spPr>
          <a:xfrm>
            <a:off x="123825" y="9239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1" name="Rectangle: Rounded Corners 10">
            <a:extLst>
              <a:ext uri="{FF2B5EF4-FFF2-40B4-BE49-F238E27FC236}">
                <a16:creationId xmlns:a16="http://schemas.microsoft.com/office/drawing/2014/main" xmlns="" id="{F9086441-A749-47CA-BAF0-D1F4A091F570}"/>
              </a:ext>
            </a:extLst>
          </p:cNvPr>
          <p:cNvSpPr/>
          <p:nvPr/>
        </p:nvSpPr>
        <p:spPr>
          <a:xfrm>
            <a:off x="314325" y="2857501"/>
            <a:ext cx="11087100" cy="2114549"/>
          </a:xfrm>
          <a:prstGeom prst="roundRect">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xmlns="" id="{37EDF8F8-44A4-437F-B3EA-0F0A7B830C2C}"/>
              </a:ext>
            </a:extLst>
          </p:cNvPr>
          <p:cNvSpPr/>
          <p:nvPr/>
        </p:nvSpPr>
        <p:spPr>
          <a:xfrm>
            <a:off x="0" y="288607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123649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รูปภาพ 6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7575977">
            <a:off x="9205745" y="2811013"/>
            <a:ext cx="498647" cy="530817"/>
          </a:xfrm>
          <a:prstGeom prst="rect">
            <a:avLst/>
          </a:prstGeom>
        </p:spPr>
      </p:pic>
      <p:pic>
        <p:nvPicPr>
          <p:cNvPr id="64" name="รูปภาพ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575977">
            <a:off x="11593368" y="1310623"/>
            <a:ext cx="334520" cy="359117"/>
          </a:xfrm>
          <a:prstGeom prst="rect">
            <a:avLst/>
          </a:prstGeom>
        </p:spPr>
      </p:pic>
      <p:pic>
        <p:nvPicPr>
          <p:cNvPr id="60" name="รูปภาพ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928085" flipH="1">
            <a:off x="1812623" y="1799575"/>
            <a:ext cx="522688" cy="525237"/>
          </a:xfrm>
          <a:prstGeom prst="rect">
            <a:avLst/>
          </a:prstGeom>
        </p:spPr>
      </p:pic>
      <p:pic>
        <p:nvPicPr>
          <p:cNvPr id="85" name="รูปภาพ 84"/>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7575977">
            <a:off x="10660529" y="83708"/>
            <a:ext cx="272689" cy="303065"/>
          </a:xfrm>
          <a:prstGeom prst="rect">
            <a:avLst/>
          </a:prstGeom>
        </p:spPr>
      </p:pic>
      <p:pic>
        <p:nvPicPr>
          <p:cNvPr id="2" name="Picture 1"/>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1292142" y="3761773"/>
            <a:ext cx="9144732" cy="2720499"/>
          </a:xfrm>
          <a:prstGeom prst="rect">
            <a:avLst/>
          </a:prstGeom>
        </p:spPr>
      </p:pic>
      <p:pic>
        <p:nvPicPr>
          <p:cNvPr id="5" name="Picture 4">
            <a:extLst>
              <a:ext uri="{FF2B5EF4-FFF2-40B4-BE49-F238E27FC236}">
                <a16:creationId xmlns:a16="http://schemas.microsoft.com/office/drawing/2014/main" xmlns="" id="{39A5C0CA-7291-4757-9362-7869E365DDB9}"/>
              </a:ext>
            </a:extLst>
          </p:cNvPr>
          <p:cNvPicPr>
            <a:picLocks noChangeAspect="1"/>
          </p:cNvPicPr>
          <p:nvPr/>
        </p:nvPicPr>
        <p:blipFill>
          <a:blip r:embed="rId9"/>
          <a:stretch>
            <a:fillRect/>
          </a:stretch>
        </p:blipFill>
        <p:spPr>
          <a:xfrm>
            <a:off x="2695575" y="1752600"/>
            <a:ext cx="6705600" cy="2076450"/>
          </a:xfrm>
          <a:prstGeom prst="rect">
            <a:avLst/>
          </a:prstGeom>
        </p:spPr>
      </p:pic>
      <p:sp>
        <p:nvSpPr>
          <p:cNvPr id="3" name="Rectangle 2">
            <a:extLst>
              <a:ext uri="{FF2B5EF4-FFF2-40B4-BE49-F238E27FC236}">
                <a16:creationId xmlns:a16="http://schemas.microsoft.com/office/drawing/2014/main" xmlns="" id="{92D7432F-8C91-082F-AAF0-D5D8B7FDAC1A}"/>
              </a:ext>
            </a:extLst>
          </p:cNvPr>
          <p:cNvSpPr/>
          <p:nvPr/>
        </p:nvSpPr>
        <p:spPr>
          <a:xfrm>
            <a:off x="-1546398" y="54039"/>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184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path" presetSubtype="0" accel="50000" decel="50000" fill="hold" nodeType="withEffect">
                                  <p:stCondLst>
                                    <p:cond delay="0"/>
                                  </p:stCondLst>
                                  <p:childTnLst>
                                    <p:animMotion origin="layout" path="M -0.05651 -0.05763 C -0.06797 0.03843 -0.01419 0.13727 0.06224 0.16621 C 0.14128 0.1963 0.21315 0.14468 0.22461 0.04862 C 0.23607 -0.04768 0.30794 -0.09907 0.38685 -0.06898 C 0.46315 -0.04004 0.51732 0.05834 0.50573 0.15487 " pathEditMode="relative" rAng="720000" ptsTypes="AAAAA">
                                      <p:cBhvr>
                                        <p:cTn id="6" dur="5000" spd="-100000" fill="hold"/>
                                        <p:tgtEl>
                                          <p:spTgt spid="60"/>
                                        </p:tgtEl>
                                        <p:attrNameLst>
                                          <p:attrName>ppt_x</p:attrName>
                                          <p:attrName>ppt_y</p:attrName>
                                        </p:attrNameLst>
                                      </p:cBhvr>
                                      <p:rCtr x="28112" y="10602"/>
                                    </p:animMotion>
                                  </p:childTnLst>
                                </p:cTn>
                              </p:par>
                              <p:par>
                                <p:cTn id="7" presetID="6" presetClass="entr" presetSubtype="32" fill="hold" nodeType="withEffect">
                                  <p:stCondLst>
                                    <p:cond delay="0"/>
                                  </p:stCondLst>
                                  <p:childTnLst>
                                    <p:set>
                                      <p:cBhvr>
                                        <p:cTn id="8" dur="1" fill="hold">
                                          <p:stCondLst>
                                            <p:cond delay="0"/>
                                          </p:stCondLst>
                                        </p:cTn>
                                        <p:tgtEl>
                                          <p:spTgt spid="63"/>
                                        </p:tgtEl>
                                        <p:attrNameLst>
                                          <p:attrName>style.visibility</p:attrName>
                                        </p:attrNameLst>
                                      </p:cBhvr>
                                      <p:to>
                                        <p:strVal val="visible"/>
                                      </p:to>
                                    </p:set>
                                    <p:animEffect transition="in" filter="circle(out)">
                                      <p:cBhvr>
                                        <p:cTn id="9" dur="1000"/>
                                        <p:tgtEl>
                                          <p:spTgt spid="63"/>
                                        </p:tgtEl>
                                      </p:cBhvr>
                                    </p:animEffect>
                                  </p:childTnLst>
                                </p:cTn>
                              </p:par>
                              <p:par>
                                <p:cTn id="10" presetID="22" presetClass="entr" presetSubtype="2" fill="hold" nodeType="withEffect">
                                  <p:stCondLst>
                                    <p:cond delay="350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7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xmlns="" id="{28E6E08A-D1F5-41B3-B25E-CCE8F32B23A6}"/>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xmlns="" id="{9EFCCAAD-9F5F-499B-BB9C-7EDA605800D7}"/>
              </a:ext>
            </a:extLst>
          </p:cNvPr>
          <p:cNvSpPr txBox="1"/>
          <p:nvPr/>
        </p:nvSpPr>
        <p:spPr>
          <a:xfrm>
            <a:off x="352942" y="1169776"/>
            <a:ext cx="8857733" cy="501752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 Em gặp ông giám đốc và nói: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
        <p:nvSpPr>
          <p:cNvPr id="2" name="Oval 1">
            <a:extLst>
              <a:ext uri="{FF2B5EF4-FFF2-40B4-BE49-F238E27FC236}">
                <a16:creationId xmlns:a16="http://schemas.microsoft.com/office/drawing/2014/main" xmlns="" id="{8BF279F3-D0EB-1EB9-16A1-3F7C2621EF53}"/>
              </a:ext>
            </a:extLst>
          </p:cNvPr>
          <p:cNvSpPr/>
          <p:nvPr/>
        </p:nvSpPr>
        <p:spPr>
          <a:xfrm>
            <a:off x="67192" y="1135903"/>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3" name="Oval 2">
            <a:extLst>
              <a:ext uri="{FF2B5EF4-FFF2-40B4-BE49-F238E27FC236}">
                <a16:creationId xmlns:a16="http://schemas.microsoft.com/office/drawing/2014/main" xmlns="" id="{FBFCB8D3-E091-3092-ED3D-EB74F82E2771}"/>
              </a:ext>
            </a:extLst>
          </p:cNvPr>
          <p:cNvSpPr/>
          <p:nvPr/>
        </p:nvSpPr>
        <p:spPr>
          <a:xfrm>
            <a:off x="28248" y="2831063"/>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Tree>
    <p:extLst>
      <p:ext uri="{BB962C8B-B14F-4D97-AF65-F5344CB8AC3E}">
        <p14:creationId xmlns:p14="http://schemas.microsoft.com/office/powerpoint/2010/main" val="1348001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04289" y="5070224"/>
            <a:ext cx="2125584" cy="512565"/>
            <a:chOff x="7250482" y="1043700"/>
            <a:chExt cx="2125584" cy="512565"/>
          </a:xfrm>
        </p:grpSpPr>
        <p:grpSp>
          <p:nvGrpSpPr>
            <p:cNvPr id="96" name="กลุ่ม 95"/>
            <p:cNvGrpSpPr/>
            <p:nvPr/>
          </p:nvGrpSpPr>
          <p:grpSpPr>
            <a:xfrm>
              <a:off x="7250482" y="1062194"/>
              <a:ext cx="409429" cy="483691"/>
              <a:chOff x="5181879" y="1475364"/>
              <a:chExt cx="1326034" cy="1566547"/>
            </a:xfrm>
            <a:effectLst>
              <a:outerShdw blurRad="50800" dist="38100" dir="2700000" algn="tl" rotWithShape="0">
                <a:schemeClr val="accent4">
                  <a:lumMod val="75000"/>
                  <a:alpha val="40000"/>
                </a:schemeClr>
              </a:outerShdw>
            </a:effectLst>
          </p:grpSpPr>
          <p:sp>
            <p:nvSpPr>
              <p:cNvPr id="2"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3" name="วงรี 2"/>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0" name="วงรี 8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40" name="ส่วนโค้ง 39"/>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41" name="วงรี 40"/>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1" name="วงรี 90"/>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nvGrpSpPr>
            <p:cNvPr id="97" name="กลุ่ม 96"/>
            <p:cNvGrpSpPr/>
            <p:nvPr/>
          </p:nvGrpSpPr>
          <p:grpSpPr>
            <a:xfrm>
              <a:off x="8966637" y="1072574"/>
              <a:ext cx="409429" cy="483691"/>
              <a:chOff x="5181879" y="1475364"/>
              <a:chExt cx="1326034" cy="1566547"/>
            </a:xfrm>
            <a:effectLst>
              <a:outerShdw blurRad="50800" dist="38100" dir="2700000" algn="tl" rotWithShape="0">
                <a:schemeClr val="accent4">
                  <a:lumMod val="75000"/>
                  <a:alpha val="40000"/>
                </a:schemeClr>
              </a:outerShdw>
            </a:effectLst>
          </p:grpSpPr>
          <p:sp>
            <p:nvSpPr>
              <p:cNvPr id="98"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99" name="วงรี 98"/>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0" name="วงรี 99"/>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1" name="ส่วนโค้ง 100"/>
              <p:cNvSpPr/>
              <p:nvPr/>
            </p:nvSpPr>
            <p:spPr>
              <a:xfrm rot="8263937">
                <a:off x="5754896" y="2202258"/>
                <a:ext cx="180000" cy="180000"/>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102" name="วงรี 101"/>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3" name="วงรี 102"/>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nvGrpSpPr>
            <p:cNvPr id="104" name="กลุ่ม 103"/>
            <p:cNvGrpSpPr/>
            <p:nvPr/>
          </p:nvGrpSpPr>
          <p:grpSpPr>
            <a:xfrm>
              <a:off x="8109686" y="1043700"/>
              <a:ext cx="409429" cy="483691"/>
              <a:chOff x="5181879" y="1475364"/>
              <a:chExt cx="1326034" cy="1566547"/>
            </a:xfrm>
            <a:effectLst>
              <a:outerShdw blurRad="50800" dist="38100" dir="2700000" algn="tl" rotWithShape="0">
                <a:schemeClr val="accent4">
                  <a:lumMod val="75000"/>
                  <a:alpha val="40000"/>
                </a:schemeClr>
              </a:outerShdw>
            </a:effectLst>
          </p:grpSpPr>
          <p:sp>
            <p:nvSpPr>
              <p:cNvPr id="105" name="ดาว 5 แฉก 1"/>
              <p:cNvSpPr/>
              <p:nvPr/>
            </p:nvSpPr>
            <p:spPr>
              <a:xfrm>
                <a:off x="5181879" y="1475364"/>
                <a:ext cx="1326034" cy="1566547"/>
              </a:xfrm>
              <a:custGeom>
                <a:avLst/>
                <a:gdLst>
                  <a:gd name="connsiteX0" fmla="*/ 3 w 2430629"/>
                  <a:gd name="connsiteY0" fmla="*/ 976675 h 2556974"/>
                  <a:gd name="connsiteX1" fmla="*/ 848911 w 2430629"/>
                  <a:gd name="connsiteY1" fmla="*/ 855630 h 2556974"/>
                  <a:gd name="connsiteX2" fmla="*/ 1215315 w 2430629"/>
                  <a:gd name="connsiteY2" fmla="*/ 0 h 2556974"/>
                  <a:gd name="connsiteX3" fmla="*/ 1581718 w 2430629"/>
                  <a:gd name="connsiteY3" fmla="*/ 855630 h 2556974"/>
                  <a:gd name="connsiteX4" fmla="*/ 2430626 w 2430629"/>
                  <a:gd name="connsiteY4" fmla="*/ 976675 h 2556974"/>
                  <a:gd name="connsiteX5" fmla="*/ 1808168 w 2430629"/>
                  <a:gd name="connsiteY5" fmla="*/ 1626528 h 2556974"/>
                  <a:gd name="connsiteX6" fmla="*/ 1966419 w 2430629"/>
                  <a:gd name="connsiteY6" fmla="*/ 2556968 h 2556974"/>
                  <a:gd name="connsiteX7" fmla="*/ 1215315 w 2430629"/>
                  <a:gd name="connsiteY7" fmla="*/ 2102969 h 2556974"/>
                  <a:gd name="connsiteX8" fmla="*/ 464210 w 2430629"/>
                  <a:gd name="connsiteY8" fmla="*/ 2556968 h 2556974"/>
                  <a:gd name="connsiteX9" fmla="*/ 622461 w 2430629"/>
                  <a:gd name="connsiteY9" fmla="*/ 1626528 h 2556974"/>
                  <a:gd name="connsiteX10" fmla="*/ 3 w 2430629"/>
                  <a:gd name="connsiteY10" fmla="*/ 976675 h 2556974"/>
                  <a:gd name="connsiteX0" fmla="*/ 43268 w 2473891"/>
                  <a:gd name="connsiteY0" fmla="*/ 976675 h 2556968"/>
                  <a:gd name="connsiteX1" fmla="*/ 892176 w 2473891"/>
                  <a:gd name="connsiteY1" fmla="*/ 855630 h 2556968"/>
                  <a:gd name="connsiteX2" fmla="*/ 1258580 w 2473891"/>
                  <a:gd name="connsiteY2" fmla="*/ 0 h 2556968"/>
                  <a:gd name="connsiteX3" fmla="*/ 1624983 w 2473891"/>
                  <a:gd name="connsiteY3" fmla="*/ 855630 h 2556968"/>
                  <a:gd name="connsiteX4" fmla="*/ 2473891 w 2473891"/>
                  <a:gd name="connsiteY4" fmla="*/ 976675 h 2556968"/>
                  <a:gd name="connsiteX5" fmla="*/ 1851433 w 2473891"/>
                  <a:gd name="connsiteY5" fmla="*/ 1626528 h 2556968"/>
                  <a:gd name="connsiteX6" fmla="*/ 2009684 w 2473891"/>
                  <a:gd name="connsiteY6" fmla="*/ 2556968 h 2556968"/>
                  <a:gd name="connsiteX7" fmla="*/ 1258580 w 2473891"/>
                  <a:gd name="connsiteY7" fmla="*/ 2102969 h 2556968"/>
                  <a:gd name="connsiteX8" fmla="*/ 507475 w 2473891"/>
                  <a:gd name="connsiteY8" fmla="*/ 2556968 h 2556968"/>
                  <a:gd name="connsiteX9" fmla="*/ 665726 w 2473891"/>
                  <a:gd name="connsiteY9" fmla="*/ 1626528 h 2556968"/>
                  <a:gd name="connsiteX10" fmla="*/ 43268 w 2473891"/>
                  <a:gd name="connsiteY10" fmla="*/ 976675 h 2556968"/>
                  <a:gd name="connsiteX0" fmla="*/ 43268 w 2541879"/>
                  <a:gd name="connsiteY0" fmla="*/ 976675 h 2556968"/>
                  <a:gd name="connsiteX1" fmla="*/ 892176 w 2541879"/>
                  <a:gd name="connsiteY1" fmla="*/ 855630 h 2556968"/>
                  <a:gd name="connsiteX2" fmla="*/ 1258580 w 2541879"/>
                  <a:gd name="connsiteY2" fmla="*/ 0 h 2556968"/>
                  <a:gd name="connsiteX3" fmla="*/ 1624983 w 2541879"/>
                  <a:gd name="connsiteY3" fmla="*/ 855630 h 2556968"/>
                  <a:gd name="connsiteX4" fmla="*/ 2473891 w 2541879"/>
                  <a:gd name="connsiteY4" fmla="*/ 976675 h 2556968"/>
                  <a:gd name="connsiteX5" fmla="*/ 1851433 w 2541879"/>
                  <a:gd name="connsiteY5" fmla="*/ 1626528 h 2556968"/>
                  <a:gd name="connsiteX6" fmla="*/ 2009684 w 2541879"/>
                  <a:gd name="connsiteY6" fmla="*/ 2556968 h 2556968"/>
                  <a:gd name="connsiteX7" fmla="*/ 1258580 w 2541879"/>
                  <a:gd name="connsiteY7" fmla="*/ 2102969 h 2556968"/>
                  <a:gd name="connsiteX8" fmla="*/ 507475 w 2541879"/>
                  <a:gd name="connsiteY8" fmla="*/ 2556968 h 2556968"/>
                  <a:gd name="connsiteX9" fmla="*/ 665726 w 2541879"/>
                  <a:gd name="connsiteY9" fmla="*/ 1626528 h 2556968"/>
                  <a:gd name="connsiteX10" fmla="*/ 43268 w 2541879"/>
                  <a:gd name="connsiteY10" fmla="*/ 976675 h 2556968"/>
                  <a:gd name="connsiteX0" fmla="*/ 43268 w 2541879"/>
                  <a:gd name="connsiteY0" fmla="*/ 992355 h 2572648"/>
                  <a:gd name="connsiteX1" fmla="*/ 892176 w 2541879"/>
                  <a:gd name="connsiteY1" fmla="*/ 871310 h 2572648"/>
                  <a:gd name="connsiteX2" fmla="*/ 1258580 w 2541879"/>
                  <a:gd name="connsiteY2" fmla="*/ 15680 h 2572648"/>
                  <a:gd name="connsiteX3" fmla="*/ 1624983 w 2541879"/>
                  <a:gd name="connsiteY3" fmla="*/ 871310 h 2572648"/>
                  <a:gd name="connsiteX4" fmla="*/ 2473891 w 2541879"/>
                  <a:gd name="connsiteY4" fmla="*/ 992355 h 2572648"/>
                  <a:gd name="connsiteX5" fmla="*/ 1851433 w 2541879"/>
                  <a:gd name="connsiteY5" fmla="*/ 1642208 h 2572648"/>
                  <a:gd name="connsiteX6" fmla="*/ 2009684 w 2541879"/>
                  <a:gd name="connsiteY6" fmla="*/ 2572648 h 2572648"/>
                  <a:gd name="connsiteX7" fmla="*/ 1258580 w 2541879"/>
                  <a:gd name="connsiteY7" fmla="*/ 2118649 h 2572648"/>
                  <a:gd name="connsiteX8" fmla="*/ 507475 w 2541879"/>
                  <a:gd name="connsiteY8" fmla="*/ 2572648 h 2572648"/>
                  <a:gd name="connsiteX9" fmla="*/ 665726 w 2541879"/>
                  <a:gd name="connsiteY9" fmla="*/ 1642208 h 2572648"/>
                  <a:gd name="connsiteX10" fmla="*/ 43268 w 2541879"/>
                  <a:gd name="connsiteY10" fmla="*/ 992355 h 2572648"/>
                  <a:gd name="connsiteX0" fmla="*/ 43268 w 2541879"/>
                  <a:gd name="connsiteY0" fmla="*/ 992355 h 2591794"/>
                  <a:gd name="connsiteX1" fmla="*/ 892176 w 2541879"/>
                  <a:gd name="connsiteY1" fmla="*/ 871310 h 2591794"/>
                  <a:gd name="connsiteX2" fmla="*/ 1258580 w 2541879"/>
                  <a:gd name="connsiteY2" fmla="*/ 15680 h 2591794"/>
                  <a:gd name="connsiteX3" fmla="*/ 1624983 w 2541879"/>
                  <a:gd name="connsiteY3" fmla="*/ 871310 h 2591794"/>
                  <a:gd name="connsiteX4" fmla="*/ 2473891 w 2541879"/>
                  <a:gd name="connsiteY4" fmla="*/ 992355 h 2591794"/>
                  <a:gd name="connsiteX5" fmla="*/ 1851433 w 2541879"/>
                  <a:gd name="connsiteY5" fmla="*/ 1642208 h 2591794"/>
                  <a:gd name="connsiteX6" fmla="*/ 2009684 w 2541879"/>
                  <a:gd name="connsiteY6" fmla="*/ 2572648 h 2591794"/>
                  <a:gd name="connsiteX7" fmla="*/ 1258580 w 2541879"/>
                  <a:gd name="connsiteY7" fmla="*/ 2118649 h 2591794"/>
                  <a:gd name="connsiteX8" fmla="*/ 507475 w 2541879"/>
                  <a:gd name="connsiteY8" fmla="*/ 2572648 h 2591794"/>
                  <a:gd name="connsiteX9" fmla="*/ 665726 w 2541879"/>
                  <a:gd name="connsiteY9" fmla="*/ 1642208 h 2591794"/>
                  <a:gd name="connsiteX10" fmla="*/ 43268 w 2541879"/>
                  <a:gd name="connsiteY10" fmla="*/ 992355 h 2591794"/>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611130"/>
                  <a:gd name="connsiteX1" fmla="*/ 892176 w 2541879"/>
                  <a:gd name="connsiteY1" fmla="*/ 871310 h 2611130"/>
                  <a:gd name="connsiteX2" fmla="*/ 1258580 w 2541879"/>
                  <a:gd name="connsiteY2" fmla="*/ 15680 h 2611130"/>
                  <a:gd name="connsiteX3" fmla="*/ 1624983 w 2541879"/>
                  <a:gd name="connsiteY3" fmla="*/ 871310 h 2611130"/>
                  <a:gd name="connsiteX4" fmla="*/ 2473891 w 2541879"/>
                  <a:gd name="connsiteY4" fmla="*/ 992355 h 2611130"/>
                  <a:gd name="connsiteX5" fmla="*/ 1851433 w 2541879"/>
                  <a:gd name="connsiteY5" fmla="*/ 1642208 h 2611130"/>
                  <a:gd name="connsiteX6" fmla="*/ 2009684 w 2541879"/>
                  <a:gd name="connsiteY6" fmla="*/ 2572648 h 2611130"/>
                  <a:gd name="connsiteX7" fmla="*/ 1258580 w 2541879"/>
                  <a:gd name="connsiteY7" fmla="*/ 2118649 h 2611130"/>
                  <a:gd name="connsiteX8" fmla="*/ 507475 w 2541879"/>
                  <a:gd name="connsiteY8" fmla="*/ 2572648 h 2611130"/>
                  <a:gd name="connsiteX9" fmla="*/ 665726 w 2541879"/>
                  <a:gd name="connsiteY9" fmla="*/ 1642208 h 2611130"/>
                  <a:gd name="connsiteX10" fmla="*/ 43268 w 2541879"/>
                  <a:gd name="connsiteY10" fmla="*/ 992355 h 2611130"/>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43268 w 2541879"/>
                  <a:gd name="connsiteY0" fmla="*/ 992355 h 2596817"/>
                  <a:gd name="connsiteX1" fmla="*/ 892176 w 2541879"/>
                  <a:gd name="connsiteY1" fmla="*/ 871310 h 2596817"/>
                  <a:gd name="connsiteX2" fmla="*/ 1258580 w 2541879"/>
                  <a:gd name="connsiteY2" fmla="*/ 15680 h 2596817"/>
                  <a:gd name="connsiteX3" fmla="*/ 1624983 w 2541879"/>
                  <a:gd name="connsiteY3" fmla="*/ 871310 h 2596817"/>
                  <a:gd name="connsiteX4" fmla="*/ 2473891 w 2541879"/>
                  <a:gd name="connsiteY4" fmla="*/ 992355 h 2596817"/>
                  <a:gd name="connsiteX5" fmla="*/ 1851433 w 2541879"/>
                  <a:gd name="connsiteY5" fmla="*/ 1642208 h 2596817"/>
                  <a:gd name="connsiteX6" fmla="*/ 2009684 w 2541879"/>
                  <a:gd name="connsiteY6" fmla="*/ 2572648 h 2596817"/>
                  <a:gd name="connsiteX7" fmla="*/ 1258580 w 2541879"/>
                  <a:gd name="connsiteY7" fmla="*/ 2118649 h 2596817"/>
                  <a:gd name="connsiteX8" fmla="*/ 507475 w 2541879"/>
                  <a:gd name="connsiteY8" fmla="*/ 2572648 h 2596817"/>
                  <a:gd name="connsiteX9" fmla="*/ 665726 w 2541879"/>
                  <a:gd name="connsiteY9" fmla="*/ 1642208 h 2596817"/>
                  <a:gd name="connsiteX10" fmla="*/ 43268 w 2541879"/>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596817"/>
                  <a:gd name="connsiteX1" fmla="*/ 900149 w 2549852"/>
                  <a:gd name="connsiteY1" fmla="*/ 871310 h 2596817"/>
                  <a:gd name="connsiteX2" fmla="*/ 1266553 w 2549852"/>
                  <a:gd name="connsiteY2" fmla="*/ 15680 h 2596817"/>
                  <a:gd name="connsiteX3" fmla="*/ 1632956 w 2549852"/>
                  <a:gd name="connsiteY3" fmla="*/ 871310 h 2596817"/>
                  <a:gd name="connsiteX4" fmla="*/ 2481864 w 2549852"/>
                  <a:gd name="connsiteY4" fmla="*/ 992355 h 2596817"/>
                  <a:gd name="connsiteX5" fmla="*/ 1859406 w 2549852"/>
                  <a:gd name="connsiteY5" fmla="*/ 1642208 h 2596817"/>
                  <a:gd name="connsiteX6" fmla="*/ 2017657 w 2549852"/>
                  <a:gd name="connsiteY6" fmla="*/ 2572648 h 2596817"/>
                  <a:gd name="connsiteX7" fmla="*/ 1266553 w 2549852"/>
                  <a:gd name="connsiteY7" fmla="*/ 2118649 h 2596817"/>
                  <a:gd name="connsiteX8" fmla="*/ 515448 w 2549852"/>
                  <a:gd name="connsiteY8" fmla="*/ 2572648 h 2596817"/>
                  <a:gd name="connsiteX9" fmla="*/ 673699 w 2549852"/>
                  <a:gd name="connsiteY9" fmla="*/ 1642208 h 2596817"/>
                  <a:gd name="connsiteX10" fmla="*/ 51241 w 2549852"/>
                  <a:gd name="connsiteY10" fmla="*/ 992355 h 2596817"/>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852"/>
                  <a:gd name="connsiteY0" fmla="*/ 992355 h 2613998"/>
                  <a:gd name="connsiteX1" fmla="*/ 900149 w 2549852"/>
                  <a:gd name="connsiteY1" fmla="*/ 871310 h 2613998"/>
                  <a:gd name="connsiteX2" fmla="*/ 1266553 w 2549852"/>
                  <a:gd name="connsiteY2" fmla="*/ 15680 h 2613998"/>
                  <a:gd name="connsiteX3" fmla="*/ 1632956 w 2549852"/>
                  <a:gd name="connsiteY3" fmla="*/ 871310 h 2613998"/>
                  <a:gd name="connsiteX4" fmla="*/ 2481864 w 2549852"/>
                  <a:gd name="connsiteY4" fmla="*/ 992355 h 2613998"/>
                  <a:gd name="connsiteX5" fmla="*/ 1859406 w 2549852"/>
                  <a:gd name="connsiteY5" fmla="*/ 1642208 h 2613998"/>
                  <a:gd name="connsiteX6" fmla="*/ 2017657 w 2549852"/>
                  <a:gd name="connsiteY6" fmla="*/ 2572648 h 2613998"/>
                  <a:gd name="connsiteX7" fmla="*/ 1266553 w 2549852"/>
                  <a:gd name="connsiteY7" fmla="*/ 2118649 h 2613998"/>
                  <a:gd name="connsiteX8" fmla="*/ 515448 w 2549852"/>
                  <a:gd name="connsiteY8" fmla="*/ 2572648 h 2613998"/>
                  <a:gd name="connsiteX9" fmla="*/ 673699 w 2549852"/>
                  <a:gd name="connsiteY9" fmla="*/ 1642208 h 2613998"/>
                  <a:gd name="connsiteX10" fmla="*/ 51241 w 2549852"/>
                  <a:gd name="connsiteY10" fmla="*/ 992355 h 2613998"/>
                  <a:gd name="connsiteX0" fmla="*/ 51241 w 2549973"/>
                  <a:gd name="connsiteY0" fmla="*/ 992355 h 2613998"/>
                  <a:gd name="connsiteX1" fmla="*/ 900149 w 2549973"/>
                  <a:gd name="connsiteY1" fmla="*/ 871310 h 2613998"/>
                  <a:gd name="connsiteX2" fmla="*/ 1266553 w 2549973"/>
                  <a:gd name="connsiteY2" fmla="*/ 15680 h 2613998"/>
                  <a:gd name="connsiteX3" fmla="*/ 1632956 w 2549973"/>
                  <a:gd name="connsiteY3" fmla="*/ 871310 h 2613998"/>
                  <a:gd name="connsiteX4" fmla="*/ 2481864 w 2549973"/>
                  <a:gd name="connsiteY4" fmla="*/ 992355 h 2613998"/>
                  <a:gd name="connsiteX5" fmla="*/ 1859406 w 2549973"/>
                  <a:gd name="connsiteY5" fmla="*/ 1642208 h 2613998"/>
                  <a:gd name="connsiteX6" fmla="*/ 2017657 w 2549973"/>
                  <a:gd name="connsiteY6" fmla="*/ 2572648 h 2613998"/>
                  <a:gd name="connsiteX7" fmla="*/ 1266553 w 2549973"/>
                  <a:gd name="connsiteY7" fmla="*/ 2118649 h 2613998"/>
                  <a:gd name="connsiteX8" fmla="*/ 515448 w 2549973"/>
                  <a:gd name="connsiteY8" fmla="*/ 2572648 h 2613998"/>
                  <a:gd name="connsiteX9" fmla="*/ 673699 w 2549973"/>
                  <a:gd name="connsiteY9" fmla="*/ 1642208 h 2613998"/>
                  <a:gd name="connsiteX10" fmla="*/ 51241 w 2549973"/>
                  <a:gd name="connsiteY10" fmla="*/ 992355 h 2613998"/>
                  <a:gd name="connsiteX0" fmla="*/ 51241 w 2549975"/>
                  <a:gd name="connsiteY0" fmla="*/ 992355 h 2613998"/>
                  <a:gd name="connsiteX1" fmla="*/ 900149 w 2549975"/>
                  <a:gd name="connsiteY1" fmla="*/ 871310 h 2613998"/>
                  <a:gd name="connsiteX2" fmla="*/ 1266553 w 2549975"/>
                  <a:gd name="connsiteY2" fmla="*/ 15680 h 2613998"/>
                  <a:gd name="connsiteX3" fmla="*/ 1632956 w 2549975"/>
                  <a:gd name="connsiteY3" fmla="*/ 871310 h 2613998"/>
                  <a:gd name="connsiteX4" fmla="*/ 2481864 w 2549975"/>
                  <a:gd name="connsiteY4" fmla="*/ 992355 h 2613998"/>
                  <a:gd name="connsiteX5" fmla="*/ 1859406 w 2549975"/>
                  <a:gd name="connsiteY5" fmla="*/ 1642208 h 2613998"/>
                  <a:gd name="connsiteX6" fmla="*/ 2017657 w 2549975"/>
                  <a:gd name="connsiteY6" fmla="*/ 2572648 h 2613998"/>
                  <a:gd name="connsiteX7" fmla="*/ 1266553 w 2549975"/>
                  <a:gd name="connsiteY7" fmla="*/ 2118649 h 2613998"/>
                  <a:gd name="connsiteX8" fmla="*/ 515448 w 2549975"/>
                  <a:gd name="connsiteY8" fmla="*/ 2572648 h 2613998"/>
                  <a:gd name="connsiteX9" fmla="*/ 673699 w 2549975"/>
                  <a:gd name="connsiteY9" fmla="*/ 1642208 h 2613998"/>
                  <a:gd name="connsiteX10" fmla="*/ 51241 w 2549975"/>
                  <a:gd name="connsiteY10" fmla="*/ 992355 h 2613998"/>
                  <a:gd name="connsiteX0" fmla="*/ 51241 w 2549973"/>
                  <a:gd name="connsiteY0" fmla="*/ 979974 h 2601617"/>
                  <a:gd name="connsiteX1" fmla="*/ 900149 w 2549973"/>
                  <a:gd name="connsiteY1" fmla="*/ 858929 h 2601617"/>
                  <a:gd name="connsiteX2" fmla="*/ 1266553 w 2549973"/>
                  <a:gd name="connsiteY2" fmla="*/ 3299 h 2601617"/>
                  <a:gd name="connsiteX3" fmla="*/ 1632956 w 2549973"/>
                  <a:gd name="connsiteY3" fmla="*/ 858929 h 2601617"/>
                  <a:gd name="connsiteX4" fmla="*/ 2481864 w 2549973"/>
                  <a:gd name="connsiteY4" fmla="*/ 979974 h 2601617"/>
                  <a:gd name="connsiteX5" fmla="*/ 1859406 w 2549973"/>
                  <a:gd name="connsiteY5" fmla="*/ 1629827 h 2601617"/>
                  <a:gd name="connsiteX6" fmla="*/ 2017657 w 2549973"/>
                  <a:gd name="connsiteY6" fmla="*/ 2560267 h 2601617"/>
                  <a:gd name="connsiteX7" fmla="*/ 1266553 w 2549973"/>
                  <a:gd name="connsiteY7" fmla="*/ 2106268 h 2601617"/>
                  <a:gd name="connsiteX8" fmla="*/ 515448 w 2549973"/>
                  <a:gd name="connsiteY8" fmla="*/ 2560267 h 2601617"/>
                  <a:gd name="connsiteX9" fmla="*/ 673699 w 2549973"/>
                  <a:gd name="connsiteY9" fmla="*/ 1629827 h 2601617"/>
                  <a:gd name="connsiteX10" fmla="*/ 51241 w 2549973"/>
                  <a:gd name="connsiteY10" fmla="*/ 979974 h 2601617"/>
                  <a:gd name="connsiteX0" fmla="*/ 51241 w 2549975"/>
                  <a:gd name="connsiteY0" fmla="*/ 979974 h 2602818"/>
                  <a:gd name="connsiteX1" fmla="*/ 900149 w 2549975"/>
                  <a:gd name="connsiteY1" fmla="*/ 858929 h 2602818"/>
                  <a:gd name="connsiteX2" fmla="*/ 1266553 w 2549975"/>
                  <a:gd name="connsiteY2" fmla="*/ 3299 h 2602818"/>
                  <a:gd name="connsiteX3" fmla="*/ 1632956 w 2549975"/>
                  <a:gd name="connsiteY3" fmla="*/ 858929 h 2602818"/>
                  <a:gd name="connsiteX4" fmla="*/ 2481864 w 2549975"/>
                  <a:gd name="connsiteY4" fmla="*/ 979974 h 2602818"/>
                  <a:gd name="connsiteX5" fmla="*/ 1859406 w 2549975"/>
                  <a:gd name="connsiteY5" fmla="*/ 1629827 h 2602818"/>
                  <a:gd name="connsiteX6" fmla="*/ 2017657 w 2549975"/>
                  <a:gd name="connsiteY6" fmla="*/ 2560267 h 2602818"/>
                  <a:gd name="connsiteX7" fmla="*/ 1266553 w 2549975"/>
                  <a:gd name="connsiteY7" fmla="*/ 2106268 h 2602818"/>
                  <a:gd name="connsiteX8" fmla="*/ 515448 w 2549975"/>
                  <a:gd name="connsiteY8" fmla="*/ 2560267 h 2602818"/>
                  <a:gd name="connsiteX9" fmla="*/ 673699 w 2549975"/>
                  <a:gd name="connsiteY9" fmla="*/ 1629827 h 2602818"/>
                  <a:gd name="connsiteX10" fmla="*/ 51241 w 2549975"/>
                  <a:gd name="connsiteY10" fmla="*/ 979974 h 2602818"/>
                  <a:gd name="connsiteX0" fmla="*/ 51241 w 2549973"/>
                  <a:gd name="connsiteY0" fmla="*/ 979974 h 2602818"/>
                  <a:gd name="connsiteX1" fmla="*/ 900149 w 2549973"/>
                  <a:gd name="connsiteY1" fmla="*/ 858929 h 2602818"/>
                  <a:gd name="connsiteX2" fmla="*/ 1266553 w 2549973"/>
                  <a:gd name="connsiteY2" fmla="*/ 3299 h 2602818"/>
                  <a:gd name="connsiteX3" fmla="*/ 1632956 w 2549973"/>
                  <a:gd name="connsiteY3" fmla="*/ 858929 h 2602818"/>
                  <a:gd name="connsiteX4" fmla="*/ 2481864 w 2549973"/>
                  <a:gd name="connsiteY4" fmla="*/ 979974 h 2602818"/>
                  <a:gd name="connsiteX5" fmla="*/ 1859406 w 2549973"/>
                  <a:gd name="connsiteY5" fmla="*/ 1629827 h 2602818"/>
                  <a:gd name="connsiteX6" fmla="*/ 2017657 w 2549973"/>
                  <a:gd name="connsiteY6" fmla="*/ 2560267 h 2602818"/>
                  <a:gd name="connsiteX7" fmla="*/ 1266553 w 2549973"/>
                  <a:gd name="connsiteY7" fmla="*/ 2106268 h 2602818"/>
                  <a:gd name="connsiteX8" fmla="*/ 515448 w 2549973"/>
                  <a:gd name="connsiteY8" fmla="*/ 2560267 h 2602818"/>
                  <a:gd name="connsiteX9" fmla="*/ 673699 w 2549973"/>
                  <a:gd name="connsiteY9" fmla="*/ 1629827 h 2602818"/>
                  <a:gd name="connsiteX10" fmla="*/ 51241 w 2549973"/>
                  <a:gd name="connsiteY10" fmla="*/ 979974 h 260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49973" h="2602818">
                    <a:moveTo>
                      <a:pt x="51241" y="979974"/>
                    </a:moveTo>
                    <a:lnTo>
                      <a:pt x="900149" y="858929"/>
                    </a:lnTo>
                    <a:cubicBezTo>
                      <a:pt x="1022284" y="573719"/>
                      <a:pt x="1058543" y="-50764"/>
                      <a:pt x="1266553" y="3299"/>
                    </a:cubicBezTo>
                    <a:cubicBezTo>
                      <a:pt x="1519078" y="142658"/>
                      <a:pt x="1510822" y="573719"/>
                      <a:pt x="1632956" y="858929"/>
                    </a:cubicBezTo>
                    <a:lnTo>
                      <a:pt x="2481864" y="979974"/>
                    </a:lnTo>
                    <a:cubicBezTo>
                      <a:pt x="2769312" y="1207681"/>
                      <a:pt x="2066892" y="1413209"/>
                      <a:pt x="1859406" y="1629827"/>
                    </a:cubicBezTo>
                    <a:cubicBezTo>
                      <a:pt x="1917907" y="1968729"/>
                      <a:pt x="2135283" y="2254835"/>
                      <a:pt x="2017657" y="2560267"/>
                    </a:cubicBezTo>
                    <a:cubicBezTo>
                      <a:pt x="1942997" y="2749011"/>
                      <a:pt x="1516921" y="2257601"/>
                      <a:pt x="1266553" y="2106268"/>
                    </a:cubicBezTo>
                    <a:cubicBezTo>
                      <a:pt x="1016185" y="2257601"/>
                      <a:pt x="761918" y="2580099"/>
                      <a:pt x="515448" y="2560267"/>
                    </a:cubicBezTo>
                    <a:cubicBezTo>
                      <a:pt x="205507" y="2484499"/>
                      <a:pt x="620949" y="1939974"/>
                      <a:pt x="673699" y="1629827"/>
                    </a:cubicBezTo>
                    <a:cubicBezTo>
                      <a:pt x="466213" y="1413209"/>
                      <a:pt x="-186057" y="1187400"/>
                      <a:pt x="51241" y="979974"/>
                    </a:cubicBezTo>
                    <a:close/>
                  </a:path>
                </a:pathLst>
              </a:custGeom>
              <a:solidFill>
                <a:srgbClr val="FFDE75"/>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6" name="วงรี 105"/>
              <p:cNvSpPr/>
              <p:nvPr/>
            </p:nvSpPr>
            <p:spPr>
              <a:xfrm>
                <a:off x="567557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7" name="วงรี 106"/>
              <p:cNvSpPr/>
              <p:nvPr/>
            </p:nvSpPr>
            <p:spPr>
              <a:xfrm>
                <a:off x="5913484" y="2185448"/>
                <a:ext cx="90000" cy="9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08" name="ส่วนโค้ง 107"/>
              <p:cNvSpPr/>
              <p:nvPr/>
            </p:nvSpPr>
            <p:spPr>
              <a:xfrm rot="8263937">
                <a:off x="5754896" y="2202259"/>
                <a:ext cx="179999" cy="179999"/>
              </a:xfrm>
              <a:prstGeom prst="arc">
                <a:avLst/>
              </a:prstGeom>
              <a:ln w="1270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3733">
                  <a:solidFill>
                    <a:prstClr val="black"/>
                  </a:solidFill>
                  <a:latin typeface="Coiny" panose="02000903060500060000" pitchFamily="2" charset="0"/>
                  <a:cs typeface="FC Onigiri Outline"/>
                </a:endParaRPr>
              </a:p>
            </p:txBody>
          </p:sp>
          <p:sp>
            <p:nvSpPr>
              <p:cNvPr id="109" name="วงรี 108"/>
              <p:cNvSpPr/>
              <p:nvPr/>
            </p:nvSpPr>
            <p:spPr>
              <a:xfrm>
                <a:off x="5591210" y="2292259"/>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10" name="วงรี 109"/>
              <p:cNvSpPr/>
              <p:nvPr/>
            </p:nvSpPr>
            <p:spPr>
              <a:xfrm>
                <a:off x="5972031" y="2300523"/>
                <a:ext cx="126552" cy="900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grpSp>
      </p:grpSp>
      <p:pic>
        <p:nvPicPr>
          <p:cNvPr id="62" name="รูปภาพ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1962">
            <a:off x="-18892" y="156942"/>
            <a:ext cx="1509456" cy="1214273"/>
          </a:xfrm>
          <a:prstGeom prst="rect">
            <a:avLst/>
          </a:prstGeom>
          <a:effectLst>
            <a:outerShdw blurRad="50800" dist="38100" dir="2700000" algn="tl" rotWithShape="0">
              <a:schemeClr val="accent4">
                <a:alpha val="40000"/>
              </a:schemeClr>
            </a:outerShdw>
          </a:effectLst>
        </p:spPr>
      </p:pic>
      <p:sp>
        <p:nvSpPr>
          <p:cNvPr id="134" name="วงรี 133"/>
          <p:cNvSpPr/>
          <p:nvPr/>
        </p:nvSpPr>
        <p:spPr>
          <a:xfrm>
            <a:off x="3815755" y="4797160"/>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5" name="วงรี 134"/>
          <p:cNvSpPr/>
          <p:nvPr/>
        </p:nvSpPr>
        <p:spPr>
          <a:xfrm>
            <a:off x="3857275" y="4521251"/>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6" name="วงรี 135"/>
          <p:cNvSpPr/>
          <p:nvPr/>
        </p:nvSpPr>
        <p:spPr>
          <a:xfrm>
            <a:off x="3757403" y="4360160"/>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sp>
        <p:nvSpPr>
          <p:cNvPr id="137" name="วงรี 136"/>
          <p:cNvSpPr/>
          <p:nvPr/>
        </p:nvSpPr>
        <p:spPr>
          <a:xfrm>
            <a:off x="3774955" y="4670920"/>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Coiny" panose="02000903060500060000" pitchFamily="2" charset="0"/>
              <a:cs typeface="FC Onigiri Outline"/>
            </a:endParaRPr>
          </a:p>
        </p:txBody>
      </p:sp>
      <p:pic>
        <p:nvPicPr>
          <p:cNvPr id="127" name="รูปภาพ 1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68729" y="256146"/>
            <a:ext cx="99184" cy="111348"/>
          </a:xfrm>
          <a:prstGeom prst="rect">
            <a:avLst/>
          </a:prstGeom>
        </p:spPr>
      </p:pic>
      <p:pic>
        <p:nvPicPr>
          <p:cNvPr id="128" name="รูปภาพ 1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017472">
            <a:off x="288143" y="403671"/>
            <a:ext cx="99184" cy="111348"/>
          </a:xfrm>
          <a:prstGeom prst="rect">
            <a:avLst/>
          </a:prstGeom>
        </p:spPr>
      </p:pic>
      <p:pic>
        <p:nvPicPr>
          <p:cNvPr id="129" name="รูปภาพ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13826">
            <a:off x="242113" y="1424715"/>
            <a:ext cx="99184" cy="111348"/>
          </a:xfrm>
          <a:prstGeom prst="rect">
            <a:avLst/>
          </a:prstGeom>
        </p:spPr>
      </p:pic>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196" y="2222665"/>
            <a:ext cx="3046821" cy="2947315"/>
          </a:xfrm>
          <a:prstGeom prst="rect">
            <a:avLst/>
          </a:prstGeom>
        </p:spPr>
      </p:pic>
      <p:pic>
        <p:nvPicPr>
          <p:cNvPr id="20" name="Picture 19"/>
          <p:cNvPicPr>
            <a:picLocks noChangeAspect="1"/>
          </p:cNvPicPr>
          <p:nvPr/>
        </p:nvPicPr>
        <p:blipFill>
          <a:blip r:embed="rId6"/>
          <a:stretch>
            <a:fillRect/>
          </a:stretch>
        </p:blipFill>
        <p:spPr>
          <a:xfrm>
            <a:off x="3848830" y="99775"/>
            <a:ext cx="2225233" cy="1353429"/>
          </a:xfrm>
          <a:prstGeom prst="rect">
            <a:avLst/>
          </a:prstGeom>
        </p:spPr>
      </p:pic>
      <p:pic>
        <p:nvPicPr>
          <p:cNvPr id="22" name="Picture 21"/>
          <p:cNvPicPr>
            <a:picLocks noChangeAspect="1"/>
          </p:cNvPicPr>
          <p:nvPr/>
        </p:nvPicPr>
        <p:blipFill>
          <a:blip r:embed="rId7"/>
          <a:stretch>
            <a:fillRect/>
          </a:stretch>
        </p:blipFill>
        <p:spPr>
          <a:xfrm>
            <a:off x="5257698" y="4923716"/>
            <a:ext cx="4877223" cy="1591195"/>
          </a:xfrm>
          <a:prstGeom prst="rect">
            <a:avLst/>
          </a:prstGeom>
        </p:spPr>
      </p:pic>
      <p:pic>
        <p:nvPicPr>
          <p:cNvPr id="1026" name="Picture 2" descr="Kệ sách Clip nghệ thuật - Cuốn sách png tải về - Miễn phí trong suốt Liệu  png Tải về.">
            <a:extLst>
              <a:ext uri="{FF2B5EF4-FFF2-40B4-BE49-F238E27FC236}">
                <a16:creationId xmlns:a16="http://schemas.microsoft.com/office/drawing/2014/main" xmlns="" id="{3DFAB897-87A3-355B-C466-D5E2D9FA776C}"/>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250" b="92813" l="10000" r="90000">
                        <a14:foregroundMark x1="30111" y1="6719" x2="48444" y2="8750"/>
                        <a14:foregroundMark x1="46333" y1="2813" x2="51444" y2="3594"/>
                        <a14:foregroundMark x1="49222" y1="1406" x2="49222" y2="2031"/>
                        <a14:foregroundMark x1="45222" y1="87969" x2="49333" y2="92813"/>
                        <a14:foregroundMark x1="45444" y1="89219" x2="46333" y2="91094"/>
                        <a14:foregroundMark x1="48667" y1="65313" x2="48667" y2="65313"/>
                      </a14:backgroundRemoval>
                    </a14:imgEffect>
                  </a14:imgLayer>
                </a14:imgProps>
              </a:ext>
              <a:ext uri="{28A0092B-C50C-407E-A947-70E740481C1C}">
                <a14:useLocalDpi xmlns:a14="http://schemas.microsoft.com/office/drawing/2010/main" val="0"/>
              </a:ext>
            </a:extLst>
          </a:blip>
          <a:srcRect/>
          <a:stretch>
            <a:fillRect/>
          </a:stretch>
        </p:blipFill>
        <p:spPr bwMode="auto">
          <a:xfrm>
            <a:off x="2408414" y="4533599"/>
            <a:ext cx="2849284" cy="2026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8AFA9230-4EAD-484E-B4CE-D05FC28B0D2B}"/>
              </a:ext>
            </a:extLst>
          </p:cNvPr>
          <p:cNvPicPr>
            <a:picLocks noChangeAspect="1"/>
          </p:cNvPicPr>
          <p:nvPr/>
        </p:nvPicPr>
        <p:blipFill>
          <a:blip r:embed="rId10"/>
          <a:stretch>
            <a:fillRect/>
          </a:stretch>
        </p:blipFill>
        <p:spPr>
          <a:xfrm>
            <a:off x="3413339" y="1411347"/>
            <a:ext cx="6657409" cy="3279932"/>
          </a:xfrm>
          <a:prstGeom prst="rect">
            <a:avLst/>
          </a:prstGeom>
        </p:spPr>
      </p:pic>
    </p:spTree>
    <p:extLst>
      <p:ext uri="{BB962C8B-B14F-4D97-AF65-F5344CB8AC3E}">
        <p14:creationId xmlns:p14="http://schemas.microsoft.com/office/powerpoint/2010/main" val="30223194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xmlns="" id="{7B7C2CD8-265D-452B-BF75-817F7F419E23}"/>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xmlns="" id="{6BC6716F-061D-4B45-BE53-D3AB99FEFEFC}"/>
              </a:ext>
            </a:extLst>
          </p:cNvPr>
          <p:cNvSpPr txBox="1"/>
          <p:nvPr/>
        </p:nvSpPr>
        <p:spPr>
          <a:xfrm>
            <a:off x="400567" y="903076"/>
            <a:ext cx="10981808" cy="452431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kumimoji="0" lang="en-US" sz="24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sàn</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chuồng ngựa.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
        <p:nvSpPr>
          <p:cNvPr id="2" name="Oval 1">
            <a:extLst>
              <a:ext uri="{FF2B5EF4-FFF2-40B4-BE49-F238E27FC236}">
                <a16:creationId xmlns:a16="http://schemas.microsoft.com/office/drawing/2014/main" xmlns="" id="{26413DBB-12A7-D45E-6B60-D8EF42B58105}"/>
              </a:ext>
            </a:extLst>
          </p:cNvPr>
          <p:cNvSpPr/>
          <p:nvPr/>
        </p:nvSpPr>
        <p:spPr>
          <a:xfrm>
            <a:off x="114817" y="2688983"/>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27943649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xmlns="" id="{A54FD917-B546-4561-B3A3-8C25FDE471DF}"/>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4" name="Group 33">
            <a:extLst>
              <a:ext uri="{FF2B5EF4-FFF2-40B4-BE49-F238E27FC236}">
                <a16:creationId xmlns:a16="http://schemas.microsoft.com/office/drawing/2014/main" xmlns="" id="{1E75DB89-BBE9-4ED3-A842-DA5F6CB1049B}"/>
              </a:ext>
            </a:extLst>
          </p:cNvPr>
          <p:cNvGrpSpPr/>
          <p:nvPr/>
        </p:nvGrpSpPr>
        <p:grpSpPr>
          <a:xfrm>
            <a:off x="1544134" y="1861174"/>
            <a:ext cx="9122782" cy="3715508"/>
            <a:chOff x="4841104" y="3779273"/>
            <a:chExt cx="7073839" cy="2881019"/>
          </a:xfrm>
        </p:grpSpPr>
        <p:grpSp>
          <p:nvGrpSpPr>
            <p:cNvPr id="35" name="Group 34">
              <a:extLst>
                <a:ext uri="{FF2B5EF4-FFF2-40B4-BE49-F238E27FC236}">
                  <a16:creationId xmlns:a16="http://schemas.microsoft.com/office/drawing/2014/main" xmlns="" id="{4A86563E-2673-4396-A0DE-C150AE9C5BFE}"/>
                </a:ext>
              </a:extLst>
            </p:cNvPr>
            <p:cNvGrpSpPr/>
            <p:nvPr/>
          </p:nvGrpSpPr>
          <p:grpSpPr>
            <a:xfrm>
              <a:off x="4841104" y="3779273"/>
              <a:ext cx="7073839" cy="2881019"/>
              <a:chOff x="2975204" y="1217324"/>
              <a:chExt cx="7073839" cy="2881019"/>
            </a:xfrm>
          </p:grpSpPr>
          <p:sp>
            <p:nvSpPr>
              <p:cNvPr id="46" name="Rectangle: Rounded Corners 45">
                <a:extLst>
                  <a:ext uri="{FF2B5EF4-FFF2-40B4-BE49-F238E27FC236}">
                    <a16:creationId xmlns:a16="http://schemas.microsoft.com/office/drawing/2014/main" xmlns="" id="{729A4D3C-8862-4036-BDAC-203F27F9CBB7}"/>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47" name="Rectangle: Rounded Corners 46">
                <a:extLst>
                  <a:ext uri="{FF2B5EF4-FFF2-40B4-BE49-F238E27FC236}">
                    <a16:creationId xmlns:a16="http://schemas.microsoft.com/office/drawing/2014/main" xmlns="" id="{DDF3D039-8393-40E0-8DE2-4D1A443C0DEC}"/>
                  </a:ext>
                </a:extLst>
              </p:cNvPr>
              <p:cNvSpPr/>
              <p:nvPr/>
            </p:nvSpPr>
            <p:spPr>
              <a:xfrm>
                <a:off x="3870366" y="1217324"/>
                <a:ext cx="5292010"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6" name="Picture 35">
              <a:extLst>
                <a:ext uri="{FF2B5EF4-FFF2-40B4-BE49-F238E27FC236}">
                  <a16:creationId xmlns:a16="http://schemas.microsoft.com/office/drawing/2014/main" xmlns="" id="{A4616AF7-97B0-4EEB-99A7-B976C717628F}"/>
                </a:ext>
              </a:extLst>
            </p:cNvPr>
            <p:cNvPicPr>
              <a:picLocks noChangeAspect="1"/>
            </p:cNvPicPr>
            <p:nvPr/>
          </p:nvPicPr>
          <p:blipFill>
            <a:blip r:embed="rId2"/>
            <a:stretch>
              <a:fillRect/>
            </a:stretch>
          </p:blipFill>
          <p:spPr>
            <a:xfrm>
              <a:off x="7987944" y="4801718"/>
              <a:ext cx="469963" cy="469963"/>
            </a:xfrm>
            <a:prstGeom prst="rect">
              <a:avLst/>
            </a:prstGeom>
          </p:spPr>
        </p:pic>
        <p:pic>
          <p:nvPicPr>
            <p:cNvPr id="37" name="Picture 36">
              <a:extLst>
                <a:ext uri="{FF2B5EF4-FFF2-40B4-BE49-F238E27FC236}">
                  <a16:creationId xmlns:a16="http://schemas.microsoft.com/office/drawing/2014/main" xmlns="" id="{13AF9A13-12AD-40ED-BD67-85CC68D3F511}"/>
                </a:ext>
              </a:extLst>
            </p:cNvPr>
            <p:cNvPicPr>
              <a:picLocks noChangeAspect="1"/>
            </p:cNvPicPr>
            <p:nvPr/>
          </p:nvPicPr>
          <p:blipFill>
            <a:blip r:embed="rId3"/>
            <a:stretch>
              <a:fillRect/>
            </a:stretch>
          </p:blipFill>
          <p:spPr>
            <a:xfrm>
              <a:off x="7468199" y="4794333"/>
              <a:ext cx="469963" cy="469963"/>
            </a:xfrm>
            <a:prstGeom prst="rect">
              <a:avLst/>
            </a:prstGeom>
          </p:spPr>
        </p:pic>
        <p:pic>
          <p:nvPicPr>
            <p:cNvPr id="38" name="Picture 37">
              <a:extLst>
                <a:ext uri="{FF2B5EF4-FFF2-40B4-BE49-F238E27FC236}">
                  <a16:creationId xmlns:a16="http://schemas.microsoft.com/office/drawing/2014/main" xmlns="" id="{76886682-9F65-48B9-9F87-12A8A3DB53BF}"/>
                </a:ext>
              </a:extLst>
            </p:cNvPr>
            <p:cNvPicPr>
              <a:picLocks noChangeAspect="1"/>
            </p:cNvPicPr>
            <p:nvPr/>
          </p:nvPicPr>
          <p:blipFill>
            <a:blip r:embed="rId4"/>
            <a:stretch>
              <a:fillRect/>
            </a:stretch>
          </p:blipFill>
          <p:spPr>
            <a:xfrm>
              <a:off x="8485532" y="4786947"/>
              <a:ext cx="469963" cy="469963"/>
            </a:xfrm>
            <a:prstGeom prst="rect">
              <a:avLst/>
            </a:prstGeom>
          </p:spPr>
        </p:pic>
        <p:pic>
          <p:nvPicPr>
            <p:cNvPr id="39" name="Picture 38">
              <a:extLst>
                <a:ext uri="{FF2B5EF4-FFF2-40B4-BE49-F238E27FC236}">
                  <a16:creationId xmlns:a16="http://schemas.microsoft.com/office/drawing/2014/main" xmlns="" id="{BB2F524E-9426-485F-A3BC-89B60FE5C567}"/>
                </a:ext>
              </a:extLst>
            </p:cNvPr>
            <p:cNvPicPr>
              <a:picLocks noChangeAspect="1"/>
            </p:cNvPicPr>
            <p:nvPr/>
          </p:nvPicPr>
          <p:blipFill>
            <a:blip r:embed="rId2"/>
            <a:stretch>
              <a:fillRect/>
            </a:stretch>
          </p:blipFill>
          <p:spPr>
            <a:xfrm>
              <a:off x="8014208" y="5409767"/>
              <a:ext cx="469963" cy="469963"/>
            </a:xfrm>
            <a:prstGeom prst="rect">
              <a:avLst/>
            </a:prstGeom>
          </p:spPr>
        </p:pic>
        <p:pic>
          <p:nvPicPr>
            <p:cNvPr id="40" name="Picture 39">
              <a:extLst>
                <a:ext uri="{FF2B5EF4-FFF2-40B4-BE49-F238E27FC236}">
                  <a16:creationId xmlns:a16="http://schemas.microsoft.com/office/drawing/2014/main" xmlns="" id="{E7057E50-D22F-4A74-A75D-963F3F25B6A4}"/>
                </a:ext>
              </a:extLst>
            </p:cNvPr>
            <p:cNvPicPr>
              <a:picLocks noChangeAspect="1"/>
            </p:cNvPicPr>
            <p:nvPr/>
          </p:nvPicPr>
          <p:blipFill>
            <a:blip r:embed="rId3"/>
            <a:stretch>
              <a:fillRect/>
            </a:stretch>
          </p:blipFill>
          <p:spPr>
            <a:xfrm>
              <a:off x="7457533" y="5409767"/>
              <a:ext cx="469963" cy="469963"/>
            </a:xfrm>
            <a:prstGeom prst="rect">
              <a:avLst/>
            </a:prstGeom>
          </p:spPr>
        </p:pic>
        <p:pic>
          <p:nvPicPr>
            <p:cNvPr id="41" name="Picture 40">
              <a:extLst>
                <a:ext uri="{FF2B5EF4-FFF2-40B4-BE49-F238E27FC236}">
                  <a16:creationId xmlns:a16="http://schemas.microsoft.com/office/drawing/2014/main" xmlns="" id="{69F14E81-E48D-4077-8141-64A27BCA82ED}"/>
                </a:ext>
              </a:extLst>
            </p:cNvPr>
            <p:cNvPicPr>
              <a:picLocks noChangeAspect="1"/>
            </p:cNvPicPr>
            <p:nvPr/>
          </p:nvPicPr>
          <p:blipFill>
            <a:blip r:embed="rId4"/>
            <a:stretch>
              <a:fillRect/>
            </a:stretch>
          </p:blipFill>
          <p:spPr>
            <a:xfrm>
              <a:off x="8570882" y="5409767"/>
              <a:ext cx="469963" cy="469963"/>
            </a:xfrm>
            <a:prstGeom prst="rect">
              <a:avLst/>
            </a:prstGeom>
          </p:spPr>
        </p:pic>
        <p:pic>
          <p:nvPicPr>
            <p:cNvPr id="42" name="Picture 41">
              <a:extLst>
                <a:ext uri="{FF2B5EF4-FFF2-40B4-BE49-F238E27FC236}">
                  <a16:creationId xmlns:a16="http://schemas.microsoft.com/office/drawing/2014/main" xmlns="" id="{CE6EB322-6353-4E33-BB81-51A7825CA27C}"/>
                </a:ext>
              </a:extLst>
            </p:cNvPr>
            <p:cNvPicPr>
              <a:picLocks noChangeAspect="1"/>
            </p:cNvPicPr>
            <p:nvPr/>
          </p:nvPicPr>
          <p:blipFill>
            <a:blip r:embed="rId2"/>
            <a:stretch>
              <a:fillRect/>
            </a:stretch>
          </p:blipFill>
          <p:spPr>
            <a:xfrm>
              <a:off x="10558314" y="5964719"/>
              <a:ext cx="469963" cy="469963"/>
            </a:xfrm>
            <a:prstGeom prst="rect">
              <a:avLst/>
            </a:prstGeom>
          </p:spPr>
        </p:pic>
        <p:pic>
          <p:nvPicPr>
            <p:cNvPr id="43" name="Picture 42">
              <a:extLst>
                <a:ext uri="{FF2B5EF4-FFF2-40B4-BE49-F238E27FC236}">
                  <a16:creationId xmlns:a16="http://schemas.microsoft.com/office/drawing/2014/main" xmlns="" id="{24159DB6-6879-4B97-BE81-B4DD49F61EF4}"/>
                </a:ext>
              </a:extLst>
            </p:cNvPr>
            <p:cNvPicPr>
              <a:picLocks noChangeAspect="1"/>
            </p:cNvPicPr>
            <p:nvPr/>
          </p:nvPicPr>
          <p:blipFill>
            <a:blip r:embed="rId3"/>
            <a:stretch>
              <a:fillRect/>
            </a:stretch>
          </p:blipFill>
          <p:spPr>
            <a:xfrm>
              <a:off x="10001640" y="5964719"/>
              <a:ext cx="469963" cy="469963"/>
            </a:xfrm>
            <a:prstGeom prst="rect">
              <a:avLst/>
            </a:prstGeom>
          </p:spPr>
        </p:pic>
        <p:pic>
          <p:nvPicPr>
            <p:cNvPr id="44" name="Picture 43">
              <a:extLst>
                <a:ext uri="{FF2B5EF4-FFF2-40B4-BE49-F238E27FC236}">
                  <a16:creationId xmlns:a16="http://schemas.microsoft.com/office/drawing/2014/main" xmlns="" id="{8CAA7367-6877-4304-8702-62D31BA4A3C4}"/>
                </a:ext>
              </a:extLst>
            </p:cNvPr>
            <p:cNvPicPr>
              <a:picLocks noChangeAspect="1"/>
            </p:cNvPicPr>
            <p:nvPr/>
          </p:nvPicPr>
          <p:blipFill>
            <a:blip r:embed="rId4"/>
            <a:stretch>
              <a:fillRect/>
            </a:stretch>
          </p:blipFill>
          <p:spPr>
            <a:xfrm>
              <a:off x="11114988" y="5964719"/>
              <a:ext cx="469963" cy="469963"/>
            </a:xfrm>
            <a:prstGeom prst="rect">
              <a:avLst/>
            </a:prstGeom>
          </p:spPr>
        </p:pic>
      </p:grpSp>
      <p:sp>
        <p:nvSpPr>
          <p:cNvPr id="2" name="Rectangle 1">
            <a:extLst>
              <a:ext uri="{FF2B5EF4-FFF2-40B4-BE49-F238E27FC236}">
                <a16:creationId xmlns:a16="http://schemas.microsoft.com/office/drawing/2014/main" xmlns="" id="{53C1133B-EA5A-3865-5EE7-C5E2E5272DE3}"/>
              </a:ext>
            </a:extLst>
          </p:cNvPr>
          <p:cNvSpPr/>
          <p:nvPr/>
        </p:nvSpPr>
        <p:spPr>
          <a:xfrm>
            <a:off x="-1546398" y="5736"/>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28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14:bounceEnd="66000">
                                          <p:cBhvr additive="base">
                                            <p:cTn id="11" dur="1000" fill="hold"/>
                                            <p:tgtEl>
                                              <p:spTgt spid="3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1000" fill="hold"/>
                                            <p:tgtEl>
                                              <p:spTgt spid="34"/>
                                            </p:tgtEl>
                                            <p:attrNameLst>
                                              <p:attrName>ppt_x</p:attrName>
                                            </p:attrNameLst>
                                          </p:cBhvr>
                                          <p:tavLst>
                                            <p:tav tm="0">
                                              <p:val>
                                                <p:strVal val="#ppt_x"/>
                                              </p:val>
                                            </p:tav>
                                            <p:tav tm="100000">
                                              <p:val>
                                                <p:strVal val="#ppt_x"/>
                                              </p:val>
                                            </p:tav>
                                          </p:tavLst>
                                        </p:anim>
                                        <p:anim calcmode="lin" valueType="num">
                                          <p:cBhvr additive="base">
                                            <p:cTn id="12"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xmlns="" id="{28E6E08A-D1F5-41B3-B25E-CCE8F32B23A6}"/>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xmlns="" id="{9EFCCAAD-9F5F-499B-BB9C-7EDA605800D7}"/>
              </a:ext>
            </a:extLst>
          </p:cNvPr>
          <p:cNvSpPr txBox="1"/>
          <p:nvPr/>
        </p:nvSpPr>
        <p:spPr>
          <a:xfrm>
            <a:off x="352942" y="1169776"/>
            <a:ext cx="8857733" cy="501752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 Em gặp ông giám đốc và nói: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Tree>
    <p:extLst>
      <p:ext uri="{BB962C8B-B14F-4D97-AF65-F5344CB8AC3E}">
        <p14:creationId xmlns:p14="http://schemas.microsoft.com/office/powerpoint/2010/main" val="3772469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xmlns="" id="{7B7C2CD8-265D-452B-BF75-817F7F419E23}"/>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xmlns="" id="{6BC6716F-061D-4B45-BE53-D3AB99FEFEFC}"/>
              </a:ext>
            </a:extLst>
          </p:cNvPr>
          <p:cNvSpPr txBox="1"/>
          <p:nvPr/>
        </p:nvSpPr>
        <p:spPr>
          <a:xfrm>
            <a:off x="400567" y="903076"/>
            <a:ext cx="10981808" cy="452431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kumimoji="0" lang="en-US" sz="24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sàn</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chuồng ngựa.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Tree>
    <p:extLst>
      <p:ext uri="{BB962C8B-B14F-4D97-AF65-F5344CB8AC3E}">
        <p14:creationId xmlns:p14="http://schemas.microsoft.com/office/powerpoint/2010/main" val="702235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2" name="Picture 1"/>
          <p:cNvPicPr>
            <a:picLocks noChangeAspect="1"/>
          </p:cNvPicPr>
          <p:nvPr/>
        </p:nvPicPr>
        <p:blipFill>
          <a:blip r:embed="rId8"/>
          <a:stretch>
            <a:fillRect/>
          </a:stretch>
        </p:blipFill>
        <p:spPr>
          <a:xfrm>
            <a:off x="3795050" y="1433886"/>
            <a:ext cx="4602879" cy="1188823"/>
          </a:xfrm>
          <a:prstGeom prst="rect">
            <a:avLst/>
          </a:prstGeom>
        </p:spPr>
      </p:pic>
      <p:pic>
        <p:nvPicPr>
          <p:cNvPr id="4" name="Picture 3"/>
          <p:cNvPicPr>
            <a:picLocks noChangeAspect="1"/>
          </p:cNvPicPr>
          <p:nvPr/>
        </p:nvPicPr>
        <p:blipFill>
          <a:blip r:embed="rId9"/>
          <a:stretch>
            <a:fillRect/>
          </a:stretch>
        </p:blipFill>
        <p:spPr>
          <a:xfrm>
            <a:off x="1658217" y="2936277"/>
            <a:ext cx="8876545" cy="1755800"/>
          </a:xfrm>
          <a:prstGeom prst="rect">
            <a:avLst/>
          </a:prstGeom>
        </p:spPr>
      </p:pic>
      <p:sp>
        <p:nvSpPr>
          <p:cNvPr id="5" name="Rectangle 4">
            <a:extLst>
              <a:ext uri="{FF2B5EF4-FFF2-40B4-BE49-F238E27FC236}">
                <a16:creationId xmlns:a16="http://schemas.microsoft.com/office/drawing/2014/main" xmlns="" id="{E5A47071-4CB8-ADC8-1CF6-8097A5DBDB0E}"/>
              </a:ext>
            </a:extLst>
          </p:cNvPr>
          <p:cNvSpPr/>
          <p:nvPr/>
        </p:nvSpPr>
        <p:spPr>
          <a:xfrm>
            <a:off x="-1546398" y="173038"/>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043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80470" y="883920"/>
            <a:ext cx="742791" cy="5090160"/>
            <a:chOff x="4052606" y="883920"/>
            <a:chExt cx="742790" cy="5090160"/>
          </a:xfrm>
        </p:grpSpPr>
        <p:grpSp>
          <p:nvGrpSpPr>
            <p:cNvPr id="50" name="กลุ่ม 49"/>
            <p:cNvGrpSpPr/>
            <p:nvPr/>
          </p:nvGrpSpPr>
          <p:grpSpPr>
            <a:xfrm>
              <a:off x="4052607" y="883920"/>
              <a:ext cx="742789" cy="5090160"/>
              <a:chOff x="2479947" y="1680607"/>
              <a:chExt cx="557092" cy="2222109"/>
            </a:xfrm>
            <a:effectLst>
              <a:outerShdw blurRad="50800" dist="38100" dir="2700000" algn="tl" rotWithShape="0">
                <a:srgbClr val="FFCCCC">
                  <a:alpha val="40000"/>
                </a:srgbClr>
              </a:outerShdw>
            </a:effectLst>
          </p:grpSpPr>
          <p:cxnSp>
            <p:nvCxnSpPr>
              <p:cNvPr id="41" name="ตัวเชื่อมต่อหักมุม 40"/>
              <p:cNvCxnSpPr/>
              <p:nvPr/>
            </p:nvCxnSpPr>
            <p:spPr>
              <a:xfrm rot="10800000">
                <a:off x="2486571" y="2795550"/>
                <a:ext cx="404893" cy="1107166"/>
              </a:xfrm>
              <a:prstGeom prst="bentConnector2">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ตัวเชื่อมต่อหักมุม 82"/>
              <p:cNvCxnSpPr/>
              <p:nvPr/>
            </p:nvCxnSpPr>
            <p:spPr>
              <a:xfrm rot="10800000" flipV="1">
                <a:off x="2479947" y="1680607"/>
                <a:ext cx="404893" cy="1107166"/>
              </a:xfrm>
              <a:prstGeom prst="bentConnector2">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ตัวเชื่อมต่อตรง 42"/>
              <p:cNvCxnSpPr/>
              <p:nvPr/>
            </p:nvCxnSpPr>
            <p:spPr>
              <a:xfrm>
                <a:off x="2486570" y="2711784"/>
                <a:ext cx="550469" cy="0"/>
              </a:xfrm>
              <a:prstGeom prst="line">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23" name="ตัวเชื่อมต่อตรง 42"/>
            <p:cNvCxnSpPr/>
            <p:nvPr/>
          </p:nvCxnSpPr>
          <p:spPr>
            <a:xfrm>
              <a:off x="4052607" y="2152007"/>
              <a:ext cx="733958" cy="0"/>
            </a:xfrm>
            <a:prstGeom prst="line">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ตัวเชื่อมต่อตรง 42"/>
            <p:cNvCxnSpPr/>
            <p:nvPr/>
          </p:nvCxnSpPr>
          <p:spPr>
            <a:xfrm>
              <a:off x="4052606" y="4476075"/>
              <a:ext cx="733958" cy="0"/>
            </a:xfrm>
            <a:prstGeom prst="line">
              <a:avLst/>
            </a:prstGeom>
            <a:ln w="28575" cap="rnd">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5" name="รูปแบบอิสระ 84"/>
          <p:cNvSpPr/>
          <p:nvPr/>
        </p:nvSpPr>
        <p:spPr>
          <a:xfrm>
            <a:off x="675084" y="3082420"/>
            <a:ext cx="1374541" cy="626699"/>
          </a:xfrm>
          <a:custGeom>
            <a:avLst/>
            <a:gdLst>
              <a:gd name="connsiteX0" fmla="*/ 0 w 1333500"/>
              <a:gd name="connsiteY0" fmla="*/ 470024 h 470024"/>
              <a:gd name="connsiteX1" fmla="*/ 279400 w 1333500"/>
              <a:gd name="connsiteY1" fmla="*/ 124 h 470024"/>
              <a:gd name="connsiteX2" fmla="*/ 254000 w 1333500"/>
              <a:gd name="connsiteY2" fmla="*/ 470024 h 470024"/>
              <a:gd name="connsiteX3" fmla="*/ 533400 w 1333500"/>
              <a:gd name="connsiteY3" fmla="*/ 124 h 470024"/>
              <a:gd name="connsiteX4" fmla="*/ 508000 w 1333500"/>
              <a:gd name="connsiteY4" fmla="*/ 419224 h 470024"/>
              <a:gd name="connsiteX5" fmla="*/ 800100 w 1333500"/>
              <a:gd name="connsiteY5" fmla="*/ 12824 h 470024"/>
              <a:gd name="connsiteX6" fmla="*/ 787400 w 1333500"/>
              <a:gd name="connsiteY6" fmla="*/ 457324 h 470024"/>
              <a:gd name="connsiteX7" fmla="*/ 1092200 w 1333500"/>
              <a:gd name="connsiteY7" fmla="*/ 124 h 470024"/>
              <a:gd name="connsiteX8" fmla="*/ 1028700 w 1333500"/>
              <a:gd name="connsiteY8" fmla="*/ 457324 h 470024"/>
              <a:gd name="connsiteX9" fmla="*/ 1333500 w 1333500"/>
              <a:gd name="connsiteY9" fmla="*/ 25524 h 470024"/>
              <a:gd name="connsiteX10" fmla="*/ 1333500 w 1333500"/>
              <a:gd name="connsiteY10" fmla="*/ 25524 h 47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3500" h="470024">
                <a:moveTo>
                  <a:pt x="0" y="470024"/>
                </a:moveTo>
                <a:cubicBezTo>
                  <a:pt x="118533" y="235074"/>
                  <a:pt x="237067" y="124"/>
                  <a:pt x="279400" y="124"/>
                </a:cubicBezTo>
                <a:cubicBezTo>
                  <a:pt x="321733" y="124"/>
                  <a:pt x="211667" y="470024"/>
                  <a:pt x="254000" y="470024"/>
                </a:cubicBezTo>
                <a:cubicBezTo>
                  <a:pt x="296333" y="470024"/>
                  <a:pt x="491067" y="8591"/>
                  <a:pt x="533400" y="124"/>
                </a:cubicBezTo>
                <a:cubicBezTo>
                  <a:pt x="575733" y="-8343"/>
                  <a:pt x="463550" y="417107"/>
                  <a:pt x="508000" y="419224"/>
                </a:cubicBezTo>
                <a:cubicBezTo>
                  <a:pt x="552450" y="421341"/>
                  <a:pt x="753533" y="6474"/>
                  <a:pt x="800100" y="12824"/>
                </a:cubicBezTo>
                <a:cubicBezTo>
                  <a:pt x="846667" y="19174"/>
                  <a:pt x="738717" y="459441"/>
                  <a:pt x="787400" y="457324"/>
                </a:cubicBezTo>
                <a:cubicBezTo>
                  <a:pt x="836083" y="455207"/>
                  <a:pt x="1051983" y="124"/>
                  <a:pt x="1092200" y="124"/>
                </a:cubicBezTo>
                <a:cubicBezTo>
                  <a:pt x="1132417" y="124"/>
                  <a:pt x="988483" y="453091"/>
                  <a:pt x="1028700" y="457324"/>
                </a:cubicBezTo>
                <a:cubicBezTo>
                  <a:pt x="1068917" y="461557"/>
                  <a:pt x="1333500" y="25524"/>
                  <a:pt x="1333500" y="25524"/>
                </a:cubicBezTo>
                <a:lnTo>
                  <a:pt x="1333500" y="25524"/>
                </a:lnTo>
              </a:path>
            </a:pathLst>
          </a:custGeom>
          <a:ln w="203200" cap="rnd">
            <a:solidFill>
              <a:srgbClr val="FFCCCC">
                <a:alpha val="69804"/>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endParaRPr lang="th-TH" sz="2400" b="1">
              <a:solidFill>
                <a:srgbClr val="002060"/>
              </a:solidFill>
              <a:latin typeface="Arial-Rounded" panose="020B0500000000000000" pitchFamily="34" charset="0"/>
              <a:ea typeface="Arial-Rounded" panose="020B0500000000000000" pitchFamily="34" charset="0"/>
              <a:cs typeface="FC Onigiri Outline"/>
            </a:endParaRPr>
          </a:p>
        </p:txBody>
      </p:sp>
      <p:sp>
        <p:nvSpPr>
          <p:cNvPr id="65" name="TextBox 64">
            <a:extLst>
              <a:ext uri="{FF2B5EF4-FFF2-40B4-BE49-F238E27FC236}">
                <a16:creationId xmlns:a16="http://schemas.microsoft.com/office/drawing/2014/main" xmlns="" id="{14267D87-EB0B-47C9-8629-5D6C96AF99C6}"/>
              </a:ext>
            </a:extLst>
          </p:cNvPr>
          <p:cNvSpPr txBox="1"/>
          <p:nvPr/>
        </p:nvSpPr>
        <p:spPr>
          <a:xfrm>
            <a:off x="-30410" y="2309732"/>
            <a:ext cx="2710555" cy="830997"/>
          </a:xfrm>
          <a:prstGeom prst="rect">
            <a:avLst/>
          </a:prstGeom>
          <a:noFill/>
          <a:ln>
            <a:noFill/>
          </a:ln>
        </p:spPr>
        <p:txBody>
          <a:bodyPr wrap="square" rtlCol="0">
            <a:spAutoFit/>
          </a:bodyPr>
          <a:lstStyle/>
          <a:p>
            <a:pPr algn="ctr" defTabSz="1219140"/>
            <a:r>
              <a:rPr lang="en-US" sz="2400" b="1" dirty="0" err="1">
                <a:solidFill>
                  <a:srgbClr val="002060"/>
                </a:solidFill>
                <a:effectLst>
                  <a:outerShdw blurRad="38100" dist="38100" dir="2700000" algn="tl">
                    <a:srgbClr val="FFC000">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solidFill>
                  <a:srgbClr val="002060"/>
                </a:solidFill>
                <a:effectLst>
                  <a:outerShdw blurRad="38100" dist="38100" dir="2700000" algn="tl">
                    <a:srgbClr val="FFC000">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 </a:t>
            </a:r>
          </a:p>
          <a:p>
            <a:pPr algn="ctr" defTabSz="1219140"/>
            <a:r>
              <a:rPr lang="en-US" sz="2400" b="1" dirty="0" err="1">
                <a:solidFill>
                  <a:srgbClr val="002060"/>
                </a:solidFill>
                <a:effectLst>
                  <a:outerShdw blurRad="38100" dist="38100" dir="2700000" algn="tl">
                    <a:srgbClr val="FFC000">
                      <a:alpha val="43000"/>
                    </a:srgbClr>
                  </a:outerShdw>
                </a:effectLst>
                <a:latin typeface="Arial-Rounded" panose="020B0500000000000000" pitchFamily="34" charset="0"/>
                <a:ea typeface="Arial-Rounded" panose="020B0500000000000000" pitchFamily="34" charset="0"/>
                <a:cs typeface="Arial-Rounded" panose="020B0500000000000000" pitchFamily="34" charset="0"/>
              </a:rPr>
              <a:t>hỏi</a:t>
            </a:r>
            <a:endParaRPr lang="en-US" sz="2400" b="1" dirty="0">
              <a:solidFill>
                <a:srgbClr val="002060"/>
              </a:solidFill>
              <a:effectLst>
                <a:outerShdw blurRad="38100" dist="38100" dir="2700000" algn="tl">
                  <a:srgbClr val="FFC000">
                    <a:alpha val="43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กลุ่ม 50"/>
          <p:cNvGrpSpPr/>
          <p:nvPr/>
        </p:nvGrpSpPr>
        <p:grpSpPr>
          <a:xfrm>
            <a:off x="3256281" y="428297"/>
            <a:ext cx="7842611" cy="835663"/>
            <a:chOff x="2884840" y="1257868"/>
            <a:chExt cx="4304831" cy="703568"/>
          </a:xfrm>
        </p:grpSpPr>
        <p:sp>
          <p:nvSpPr>
            <p:cNvPr id="79"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endParaRPr lang="th-TH" sz="2400" b="1">
                <a:solidFill>
                  <a:srgbClr val="002060"/>
                </a:solidFill>
                <a:latin typeface="Arial-Rounded" panose="020B0500000000000000" pitchFamily="34" charset="0"/>
                <a:ea typeface="Arial-Rounded" panose="020B0500000000000000" pitchFamily="34" charset="0"/>
                <a:cs typeface="FC Onigiri Outline"/>
              </a:endParaRPr>
            </a:p>
          </p:txBody>
        </p:sp>
        <p:sp>
          <p:nvSpPr>
            <p:cNvPr id="45"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 xem xiếc về, Va – li – a mơ ước điều gì?</a:t>
              </a:r>
              <a:endParaRPr lang="th-TH" sz="2400" b="1" dirty="0">
                <a:solidFill>
                  <a:srgbClr val="002060"/>
                </a:solidFill>
                <a:latin typeface="Arial-Rounded" panose="020B0500000000000000" pitchFamily="34" charset="0"/>
                <a:ea typeface="Arial-Rounded" panose="020B0500000000000000" pitchFamily="34" charset="0"/>
                <a:cs typeface="FC Onigiri Outline"/>
              </a:endParaRPr>
            </a:p>
          </p:txBody>
        </p:sp>
      </p:grpSp>
      <p:grpSp>
        <p:nvGrpSpPr>
          <p:cNvPr id="48" name="กลุ่ม 47"/>
          <p:cNvGrpSpPr/>
          <p:nvPr/>
        </p:nvGrpSpPr>
        <p:grpSpPr>
          <a:xfrm>
            <a:off x="3281115" y="2577151"/>
            <a:ext cx="8396536" cy="1240689"/>
            <a:chOff x="2884839" y="2413561"/>
            <a:chExt cx="4340369" cy="930517"/>
          </a:xfrm>
        </p:grpSpPr>
        <p:sp>
          <p:nvSpPr>
            <p:cNvPr id="80"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2400" b="1">
                <a:solidFill>
                  <a:srgbClr val="002060"/>
                </a:solidFill>
                <a:latin typeface="Arial-Rounded" panose="020B0500000000000000" pitchFamily="34" charset="0"/>
                <a:ea typeface="Arial-Rounded" panose="020B0500000000000000" pitchFamily="34" charset="0"/>
                <a:cs typeface="FC Onigiri Outline"/>
              </a:endParaRPr>
            </a:p>
          </p:txBody>
        </p:sp>
        <p:sp>
          <p:nvSpPr>
            <p:cNvPr id="77" name="สี่เหลี่ยมผืนผ้า 76"/>
            <p:cNvSpPr/>
            <p:nvPr/>
          </p:nvSpPr>
          <p:spPr>
            <a:xfrm>
              <a:off x="2884839" y="2413561"/>
              <a:ext cx="4340369" cy="930517"/>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Em thích điều gì về ngôi trường trong bài viết? </a:t>
              </a:r>
            </a:p>
            <a:p>
              <a:pPr defTabSz="1219140"/>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Vì sao ông giám đốc lại giao cho Va– li–a việc đó? </a:t>
              </a:r>
            </a:p>
          </p:txBody>
        </p:sp>
      </p:grpSp>
      <p:grpSp>
        <p:nvGrpSpPr>
          <p:cNvPr id="46" name="กลุ่ม 45"/>
          <p:cNvGrpSpPr/>
          <p:nvPr/>
        </p:nvGrpSpPr>
        <p:grpSpPr>
          <a:xfrm>
            <a:off x="3270374" y="5322414"/>
            <a:ext cx="7873631" cy="1154932"/>
            <a:chOff x="2884628" y="3422470"/>
            <a:chExt cx="4305043" cy="866199"/>
          </a:xfrm>
        </p:grpSpPr>
        <p:sp>
          <p:nvSpPr>
            <p:cNvPr id="81" name="สี่เหลี่ยมผืนผ้า 80"/>
            <p:cNvSpPr/>
            <p:nvPr/>
          </p:nvSpPr>
          <p:spPr>
            <a:xfrm>
              <a:off x="2952059" y="3642639"/>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2400" b="1">
                <a:solidFill>
                  <a:srgbClr val="002060"/>
                </a:solidFill>
                <a:latin typeface="Arial-Rounded" panose="020B0500000000000000" pitchFamily="34" charset="0"/>
                <a:ea typeface="Arial-Rounded" panose="020B0500000000000000" pitchFamily="34" charset="0"/>
                <a:cs typeface="FC Onigiri Outline"/>
              </a:endParaRPr>
            </a:p>
          </p:txBody>
        </p:sp>
        <p:sp>
          <p:nvSpPr>
            <p:cNvPr id="78" name="สี่เหลี่ยมผืนผ้า 77"/>
            <p:cNvSpPr/>
            <p:nvPr/>
          </p:nvSpPr>
          <p:spPr>
            <a:xfrm>
              <a:off x="2884628" y="3422470"/>
              <a:ext cx="4237612" cy="803262"/>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 </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Cái</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tháp</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cao</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nào</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cũng</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bắt</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xây</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mặt</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đất</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 ý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2" name="รูปภาพ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2821" y="2916708"/>
            <a:ext cx="720009" cy="948453"/>
          </a:xfrm>
          <a:prstGeom prst="rect">
            <a:avLst/>
          </a:prstGeom>
        </p:spPr>
      </p:pic>
      <p:grpSp>
        <p:nvGrpSpPr>
          <p:cNvPr id="25" name="กลุ่ม 50"/>
          <p:cNvGrpSpPr/>
          <p:nvPr/>
        </p:nvGrpSpPr>
        <p:grpSpPr>
          <a:xfrm>
            <a:off x="3270373" y="1454361"/>
            <a:ext cx="7842611" cy="938091"/>
            <a:chOff x="2884840" y="1257868"/>
            <a:chExt cx="4304831" cy="703568"/>
          </a:xfrm>
        </p:grpSpPr>
        <p:sp>
          <p:nvSpPr>
            <p:cNvPr id="26"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2400" b="1">
                <a:solidFill>
                  <a:srgbClr val="002060"/>
                </a:solidFill>
                <a:latin typeface="Arial-Rounded" panose="020B0500000000000000" pitchFamily="34" charset="0"/>
                <a:ea typeface="Arial-Rounded" panose="020B0500000000000000" pitchFamily="34" charset="0"/>
                <a:cs typeface="FC Onigiri Outline"/>
              </a:endParaRPr>
            </a:p>
          </p:txBody>
        </p:sp>
        <p:sp>
          <p:nvSpPr>
            <p:cNvPr id="27"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2.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tiên</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Va</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 li – a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giao</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học</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rạp</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xiếc</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a:t>
              </a:r>
            </a:p>
          </p:txBody>
        </p:sp>
      </p:grpSp>
      <p:grpSp>
        <p:nvGrpSpPr>
          <p:cNvPr id="28" name="กลุ่ม 47"/>
          <p:cNvGrpSpPr/>
          <p:nvPr/>
        </p:nvGrpSpPr>
        <p:grpSpPr>
          <a:xfrm>
            <a:off x="3270374" y="3914902"/>
            <a:ext cx="7873631" cy="1197806"/>
            <a:chOff x="2884840" y="2561426"/>
            <a:chExt cx="4304831" cy="557139"/>
          </a:xfrm>
        </p:grpSpPr>
        <p:sp>
          <p:nvSpPr>
            <p:cNvPr id="29" name="สี่เหลี่ยมผืนผ้า 79"/>
            <p:cNvSpPr/>
            <p:nvPr/>
          </p:nvSpPr>
          <p:spPr>
            <a:xfrm>
              <a:off x="2952059" y="2582547"/>
              <a:ext cx="4237612" cy="536018"/>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2400" b="1">
                <a:solidFill>
                  <a:srgbClr val="002060"/>
                </a:solidFill>
                <a:latin typeface="Arial-Rounded" panose="020B0500000000000000" pitchFamily="34" charset="0"/>
                <a:ea typeface="Arial-Rounded" panose="020B0500000000000000" pitchFamily="34" charset="0"/>
                <a:cs typeface="FC Onigiri Outline"/>
              </a:endParaRPr>
            </a:p>
          </p:txBody>
        </p:sp>
        <p:sp>
          <p:nvSpPr>
            <p:cNvPr id="30" name="สี่เหลี่ยมผืนผ้า 76"/>
            <p:cNvSpPr/>
            <p:nvPr/>
          </p:nvSpPr>
          <p:spPr>
            <a:xfrm>
              <a:off x="2884840" y="2561426"/>
              <a:ext cx="4237612" cy="498165"/>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Câu chuyện kết thúc như thế nào?</a:t>
              </a:r>
              <a:endPar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Rectangle 3">
            <a:extLst>
              <a:ext uri="{FF2B5EF4-FFF2-40B4-BE49-F238E27FC236}">
                <a16:creationId xmlns:a16="http://schemas.microsoft.com/office/drawing/2014/main" xmlns="" id="{E5E75B1E-F279-3A6B-C179-693D08B8BC86}"/>
              </a:ext>
            </a:extLst>
          </p:cNvPr>
          <p:cNvSpPr/>
          <p:nvPr/>
        </p:nvSpPr>
        <p:spPr>
          <a:xfrm>
            <a:off x="-1546398" y="295928"/>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471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รูปภาพ 70"/>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rot="15225443">
            <a:off x="1484523" y="123979"/>
            <a:ext cx="306632" cy="340789"/>
          </a:xfrm>
          <a:prstGeom prst="rect">
            <a:avLst/>
          </a:prstGeom>
        </p:spPr>
      </p:pic>
      <p:pic>
        <p:nvPicPr>
          <p:cNvPr id="70" name="รูปภาพ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82606">
            <a:off x="198616" y="84612"/>
            <a:ext cx="334520" cy="359117"/>
          </a:xfrm>
          <a:prstGeom prst="rect">
            <a:avLst/>
          </a:prstGeom>
        </p:spPr>
      </p:pic>
      <p:grpSp>
        <p:nvGrpSpPr>
          <p:cNvPr id="30" name="กลุ่ม 50"/>
          <p:cNvGrpSpPr/>
          <p:nvPr/>
        </p:nvGrpSpPr>
        <p:grpSpPr>
          <a:xfrm>
            <a:off x="1859881" y="858566"/>
            <a:ext cx="8388041" cy="835663"/>
            <a:chOff x="2884840" y="1257868"/>
            <a:chExt cx="4304831" cy="703568"/>
          </a:xfrm>
        </p:grpSpPr>
        <p:sp>
          <p:nvSpPr>
            <p:cNvPr id="31"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endParaRPr lang="th-TH" sz="3200">
                <a:solidFill>
                  <a:srgbClr val="7030A0"/>
                </a:solidFill>
                <a:latin typeface="FC Onigiri Outline"/>
                <a:cs typeface="FC Onigiri Outline"/>
              </a:endParaRPr>
            </a:p>
          </p:txBody>
        </p:sp>
        <p:sp>
          <p:nvSpPr>
            <p:cNvPr id="32"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vi-VN" sz="3200" b="1" dirty="0">
                  <a:solidFill>
                    <a:srgbClr val="7030A0"/>
                  </a:solidFill>
                  <a:latin typeface="Cambria" panose="02040503050406030204" pitchFamily="18" charset="0"/>
                  <a:ea typeface="Cambria" panose="02040503050406030204" pitchFamily="18" charset="0"/>
                  <a:cs typeface="FC Onigiri Outline"/>
                </a:rPr>
                <a:t>1. Đi xem xiếc về, Va – li – a mơ ước điều gì?</a:t>
              </a:r>
            </a:p>
          </p:txBody>
        </p:sp>
      </p:grpSp>
      <p:pic>
        <p:nvPicPr>
          <p:cNvPr id="33" name="รูปภาพ 49">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grpSp>
        <p:nvGrpSpPr>
          <p:cNvPr id="34" name="กลุ่ม 56"/>
          <p:cNvGrpSpPr/>
          <p:nvPr/>
        </p:nvGrpSpPr>
        <p:grpSpPr>
          <a:xfrm>
            <a:off x="924339" y="1681621"/>
            <a:ext cx="9118891" cy="4865959"/>
            <a:chOff x="4553429" y="196789"/>
            <a:chExt cx="4051173" cy="4136443"/>
          </a:xfrm>
        </p:grpSpPr>
        <p:grpSp>
          <p:nvGrpSpPr>
            <p:cNvPr id="35" name="กลุ่ม 57"/>
            <p:cNvGrpSpPr/>
            <p:nvPr/>
          </p:nvGrpSpPr>
          <p:grpSpPr>
            <a:xfrm>
              <a:off x="4553429" y="1257869"/>
              <a:ext cx="3872459" cy="3075363"/>
              <a:chOff x="4100154" y="1257869"/>
              <a:chExt cx="3872459" cy="3186089"/>
            </a:xfrm>
          </p:grpSpPr>
          <p:sp>
            <p:nvSpPr>
              <p:cNvPr id="37" name="รูปแบบอิสระ 59"/>
              <p:cNvSpPr/>
              <p:nvPr/>
            </p:nvSpPr>
            <p:spPr>
              <a:xfrm>
                <a:off x="4303283" y="1357254"/>
                <a:ext cx="3669330"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sp>
            <p:nvSpPr>
              <p:cNvPr id="38" name="รูปแบบอิสระ 60"/>
              <p:cNvSpPr/>
              <p:nvPr/>
            </p:nvSpPr>
            <p:spPr>
              <a:xfrm>
                <a:off x="4100154" y="1257869"/>
                <a:ext cx="3669342"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vi-VN" sz="4000" dirty="0">
                    <a:solidFill>
                      <a:prstClr val="black"/>
                    </a:solidFill>
                    <a:latin typeface="Cambria" panose="02040503050406030204" pitchFamily="18" charset="0"/>
                    <a:ea typeface="Cambria" panose="02040503050406030204" pitchFamily="18" charset="0"/>
                    <a:cs typeface="FC Onigiri Outline"/>
                  </a:rPr>
                  <a:t>Đi xem xiếc về, Va – li –a mơ ước được trở thành diễn viên phi ngựa, vì Va- li – a thích nhất tiết mục “ Cô gái phi ngựa đánh đàn”...</a:t>
                </a:r>
                <a:endParaRPr lang="nl-NL" sz="4000" dirty="0">
                  <a:solidFill>
                    <a:prstClr val="black"/>
                  </a:solidFill>
                  <a:latin typeface="Cambria" panose="02040503050406030204" pitchFamily="18" charset="0"/>
                  <a:ea typeface="Cambria" panose="02040503050406030204" pitchFamily="18" charset="0"/>
                  <a:cs typeface="FC Onigiri Outline"/>
                </a:endParaRPr>
              </a:p>
            </p:txBody>
          </p:sp>
        </p:grpSp>
        <p:pic>
          <p:nvPicPr>
            <p:cNvPr id="36" name="รูปภาพ 5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54021">
              <a:off x="7471741" y="196789"/>
              <a:ext cx="1132861" cy="1598420"/>
            </a:xfrm>
            <a:prstGeom prst="rect">
              <a:avLst/>
            </a:prstGeom>
          </p:spPr>
        </p:pic>
      </p:grpSp>
    </p:spTree>
    <p:extLst>
      <p:ext uri="{BB962C8B-B14F-4D97-AF65-F5344CB8AC3E}">
        <p14:creationId xmlns:p14="http://schemas.microsoft.com/office/powerpoint/2010/main" val="11566434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1000" fill="hold"/>
                                        <p:tgtEl>
                                          <p:spTgt spid="34"/>
                                        </p:tgtEl>
                                        <p:attrNameLst>
                                          <p:attrName>ppt_w</p:attrName>
                                        </p:attrNameLst>
                                      </p:cBhvr>
                                      <p:tavLst>
                                        <p:tav tm="0">
                                          <p:val>
                                            <p:strVal val="#ppt_w+.3"/>
                                          </p:val>
                                        </p:tav>
                                        <p:tav tm="100000">
                                          <p:val>
                                            <p:strVal val="#ppt_w"/>
                                          </p:val>
                                        </p:tav>
                                      </p:tavLst>
                                    </p:anim>
                                    <p:anim calcmode="lin" valueType="num">
                                      <p:cBhvr>
                                        <p:cTn id="13" dur="1000" fill="hold"/>
                                        <p:tgtEl>
                                          <p:spTgt spid="34"/>
                                        </p:tgtEl>
                                        <p:attrNameLst>
                                          <p:attrName>ppt_h</p:attrName>
                                        </p:attrNameLst>
                                      </p:cBhvr>
                                      <p:tavLst>
                                        <p:tav tm="0">
                                          <p:val>
                                            <p:strVal val="#ppt_h"/>
                                          </p:val>
                                        </p:tav>
                                        <p:tav tm="100000">
                                          <p:val>
                                            <p:strVal val="#ppt_h"/>
                                          </p:val>
                                        </p:tav>
                                      </p:tavLst>
                                    </p:anim>
                                    <p:animEffect transition="in" filter="fade">
                                      <p:cBhvr>
                                        <p:cTn id="14"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50"/>
          <p:cNvGrpSpPr/>
          <p:nvPr/>
        </p:nvGrpSpPr>
        <p:grpSpPr>
          <a:xfrm>
            <a:off x="1394800" y="678814"/>
            <a:ext cx="9402400" cy="1062900"/>
            <a:chOff x="2884840" y="1257868"/>
            <a:chExt cx="4304831" cy="703568"/>
          </a:xfrm>
        </p:grpSpPr>
        <p:sp>
          <p:nvSpPr>
            <p:cNvPr id="6" name="สี่เหลี่ยมผืนผ้า 78"/>
            <p:cNvSpPr/>
            <p:nvPr/>
          </p:nvSpPr>
          <p:spPr>
            <a:xfrm>
              <a:off x="2952059" y="1315406"/>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200">
                <a:solidFill>
                  <a:prstClr val="black"/>
                </a:solidFill>
                <a:latin typeface="FC Onigiri Outline"/>
                <a:cs typeface="FC Onigiri Outline"/>
              </a:endParaRPr>
            </a:p>
          </p:txBody>
        </p:sp>
        <p:sp>
          <p:nvSpPr>
            <p:cNvPr id="7" name="สี่เหลี่ยมผืนผ้า 44"/>
            <p:cNvSpPr/>
            <p:nvPr/>
          </p:nvSpPr>
          <p:spPr>
            <a:xfrm>
              <a:off x="2884840" y="1257868"/>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vi-VN" sz="3200" b="1" dirty="0">
                  <a:solidFill>
                    <a:srgbClr val="7030A0"/>
                  </a:solidFill>
                  <a:latin typeface="Cambria" panose="02040503050406030204" pitchFamily="18" charset="0"/>
                  <a:ea typeface="Cambria" panose="02040503050406030204" pitchFamily="18" charset="0"/>
                  <a:cs typeface="FC Onigiri Outline"/>
                </a:rPr>
                <a:t>2. Việc đầu tiên Va – li – a được giao khi vào học ở rạp xiếc là gì?</a:t>
              </a:r>
            </a:p>
          </p:txBody>
        </p:sp>
      </p:grpSp>
      <p:pic>
        <p:nvPicPr>
          <p:cNvPr id="8"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grpSp>
        <p:nvGrpSpPr>
          <p:cNvPr id="9" name="กลุ่ม 56"/>
          <p:cNvGrpSpPr/>
          <p:nvPr/>
        </p:nvGrpSpPr>
        <p:grpSpPr>
          <a:xfrm>
            <a:off x="218192" y="1514211"/>
            <a:ext cx="11676315" cy="4534092"/>
            <a:chOff x="3312400" y="54478"/>
            <a:chExt cx="6592338" cy="3854331"/>
          </a:xfrm>
        </p:grpSpPr>
        <p:grpSp>
          <p:nvGrpSpPr>
            <p:cNvPr id="10" name="กลุ่ม 57"/>
            <p:cNvGrpSpPr/>
            <p:nvPr/>
          </p:nvGrpSpPr>
          <p:grpSpPr>
            <a:xfrm>
              <a:off x="3312400" y="927582"/>
              <a:ext cx="6554220" cy="2981227"/>
              <a:chOff x="2859125" y="915690"/>
              <a:chExt cx="6554220" cy="3088564"/>
            </a:xfrm>
          </p:grpSpPr>
          <p:sp>
            <p:nvSpPr>
              <p:cNvPr id="12" name="รูปแบบอิสระ 59"/>
              <p:cNvSpPr/>
              <p:nvPr/>
            </p:nvSpPr>
            <p:spPr>
              <a:xfrm>
                <a:off x="2859125" y="915690"/>
                <a:ext cx="6554220" cy="3086704"/>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sp>
            <p:nvSpPr>
              <p:cNvPr id="13" name="รูปแบบอิสระ 60"/>
              <p:cNvSpPr/>
              <p:nvPr/>
            </p:nvSpPr>
            <p:spPr>
              <a:xfrm>
                <a:off x="3065203" y="928892"/>
                <a:ext cx="6142064" cy="3075362"/>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vi-VN" sz="4400" dirty="0">
                    <a:solidFill>
                      <a:prstClr val="black"/>
                    </a:solidFill>
                    <a:latin typeface="Cambria" panose="02040503050406030204" pitchFamily="18" charset="0"/>
                    <a:ea typeface="Cambria" panose="02040503050406030204" pitchFamily="18" charset="0"/>
                    <a:cs typeface="FC Onigiri Outline"/>
                  </a:rPr>
                  <a:t>Việc đầu tiên Va – li – a được giao là quét phân và rác bẩn trên sàn chuồng ngựa, làm quen với con ngựa.</a:t>
                </a:r>
                <a:endParaRPr lang="nl-NL" sz="4400" dirty="0">
                  <a:solidFill>
                    <a:prstClr val="black"/>
                  </a:solidFill>
                  <a:latin typeface="Cambria" panose="02040503050406030204" pitchFamily="18" charset="0"/>
                  <a:ea typeface="Cambria" panose="02040503050406030204" pitchFamily="18" charset="0"/>
                  <a:cs typeface="FC Onigiri Outline"/>
                </a:endParaRPr>
              </a:p>
            </p:txBody>
          </p:sp>
        </p:grpSp>
        <p:pic>
          <p:nvPicPr>
            <p:cNvPr id="11" name="รูปภาพ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4021">
              <a:off x="8771877" y="54478"/>
              <a:ext cx="1132861" cy="1598421"/>
            </a:xfrm>
            <a:prstGeom prst="rect">
              <a:avLst/>
            </a:prstGeom>
          </p:spPr>
        </p:pic>
      </p:grpSp>
    </p:spTree>
    <p:extLst>
      <p:ext uri="{BB962C8B-B14F-4D97-AF65-F5344CB8AC3E}">
        <p14:creationId xmlns:p14="http://schemas.microsoft.com/office/powerpoint/2010/main" val="20548633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3"/>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47"/>
          <p:cNvGrpSpPr/>
          <p:nvPr/>
        </p:nvGrpSpPr>
        <p:grpSpPr>
          <a:xfrm>
            <a:off x="149088" y="417487"/>
            <a:ext cx="11519452" cy="1466531"/>
            <a:chOff x="2884840" y="2413561"/>
            <a:chExt cx="4304831" cy="705004"/>
          </a:xfrm>
        </p:grpSpPr>
        <p:sp>
          <p:nvSpPr>
            <p:cNvPr id="6"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a:solidFill>
                  <a:prstClr val="black"/>
                </a:solidFill>
                <a:latin typeface="FC Onigiri Outline"/>
                <a:cs typeface="FC Onigiri Outline"/>
              </a:endParaRPr>
            </a:p>
          </p:txBody>
        </p:sp>
        <p:sp>
          <p:nvSpPr>
            <p:cNvPr id="7"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40"/>
              <a:r>
                <a:rPr lang="vi-VN" sz="3300" b="1" dirty="0">
                  <a:solidFill>
                    <a:srgbClr val="7030A0"/>
                  </a:solidFill>
                  <a:latin typeface="Cambria" panose="02040503050406030204" pitchFamily="18" charset="0"/>
                  <a:ea typeface="Cambria" panose="02040503050406030204" pitchFamily="18" charset="0"/>
                  <a:cs typeface="FC Onigiri Outline"/>
                </a:rPr>
                <a:t>3. Em thích điều gì về ngôi trường trong bài viết? </a:t>
              </a:r>
            </a:p>
            <a:p>
              <a:pPr defTabSz="1219140"/>
              <a:r>
                <a:rPr lang="vi-VN" sz="3300" b="1" dirty="0">
                  <a:solidFill>
                    <a:srgbClr val="7030A0"/>
                  </a:solidFill>
                  <a:latin typeface="Cambria" panose="02040503050406030204" pitchFamily="18" charset="0"/>
                  <a:ea typeface="Cambria" panose="02040503050406030204" pitchFamily="18" charset="0"/>
                  <a:cs typeface="FC Onigiri Outline"/>
                </a:rPr>
                <a:t>Vì sao? Vì sao ông giám đốc lại giao cho Va– li–a việc đó? </a:t>
              </a:r>
            </a:p>
          </p:txBody>
        </p:sp>
      </p:grpSp>
      <p:pic>
        <p:nvPicPr>
          <p:cNvPr id="8" name="รูปภาพ 49">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pic>
        <p:nvPicPr>
          <p:cNvPr id="4" name="Picture 3">
            <a:extLst>
              <a:ext uri="{FF2B5EF4-FFF2-40B4-BE49-F238E27FC236}">
                <a16:creationId xmlns:a16="http://schemas.microsoft.com/office/drawing/2014/main" xmlns="" id="{E0A40040-9905-4231-97D8-043D1FE70101}"/>
              </a:ext>
            </a:extLst>
          </p:cNvPr>
          <p:cNvPicPr>
            <a:picLocks noChangeAspect="1"/>
          </p:cNvPicPr>
          <p:nvPr/>
        </p:nvPicPr>
        <p:blipFill>
          <a:blip r:embed="rId5"/>
          <a:stretch>
            <a:fillRect/>
          </a:stretch>
        </p:blipFill>
        <p:spPr>
          <a:xfrm>
            <a:off x="683936" y="2606329"/>
            <a:ext cx="10203569" cy="1359384"/>
          </a:xfrm>
          <a:prstGeom prst="rect">
            <a:avLst/>
          </a:prstGeom>
        </p:spPr>
      </p:pic>
      <p:sp>
        <p:nvSpPr>
          <p:cNvPr id="9" name="Oval 8">
            <a:extLst>
              <a:ext uri="{FF2B5EF4-FFF2-40B4-BE49-F238E27FC236}">
                <a16:creationId xmlns:a16="http://schemas.microsoft.com/office/drawing/2014/main" xmlns="" id="{9667E1C9-F58E-4422-9D57-C1409C056265}"/>
              </a:ext>
            </a:extLst>
          </p:cNvPr>
          <p:cNvSpPr/>
          <p:nvPr/>
        </p:nvSpPr>
        <p:spPr>
          <a:xfrm>
            <a:off x="3508513" y="2156791"/>
            <a:ext cx="3906078" cy="21369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8619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กลุ่ม 47"/>
          <p:cNvGrpSpPr/>
          <p:nvPr/>
        </p:nvGrpSpPr>
        <p:grpSpPr>
          <a:xfrm>
            <a:off x="1655508" y="873368"/>
            <a:ext cx="9645539" cy="1781051"/>
            <a:chOff x="2884840" y="2413561"/>
            <a:chExt cx="4304831" cy="705004"/>
          </a:xfrm>
        </p:grpSpPr>
        <p:sp>
          <p:nvSpPr>
            <p:cNvPr id="9" name="สี่เหลี่ยมผืนผ้า 79"/>
            <p:cNvSpPr/>
            <p:nvPr/>
          </p:nvSpPr>
          <p:spPr>
            <a:xfrm>
              <a:off x="2952059" y="2472535"/>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200" b="1">
                <a:solidFill>
                  <a:srgbClr val="7030A0"/>
                </a:solidFill>
                <a:latin typeface="FC Onigiri Outline"/>
                <a:cs typeface="FC Onigiri Outline"/>
              </a:endParaRPr>
            </a:p>
          </p:txBody>
        </p:sp>
        <p:sp>
          <p:nvSpPr>
            <p:cNvPr id="10" name="สี่เหลี่ยมผืนผ้า 76"/>
            <p:cNvSpPr/>
            <p:nvPr/>
          </p:nvSpPr>
          <p:spPr>
            <a:xfrm>
              <a:off x="2884840" y="241356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vi-VN" sz="4000" b="1" dirty="0">
                  <a:solidFill>
                    <a:srgbClr val="7030A0"/>
                  </a:solidFill>
                  <a:latin typeface="Cambria" panose="02040503050406030204" pitchFamily="18" charset="0"/>
                  <a:ea typeface="Cambria" panose="02040503050406030204" pitchFamily="18" charset="0"/>
                  <a:cs typeface="FC Onigiri Outline"/>
                </a:rPr>
                <a:t>4. Câu chuyện kết thúc như thế nào?</a:t>
              </a:r>
            </a:p>
          </p:txBody>
        </p:sp>
      </p:grpSp>
      <p:pic>
        <p:nvPicPr>
          <p:cNvPr id="11" name="รูปภาพ 49">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grpSp>
        <p:nvGrpSpPr>
          <p:cNvPr id="13" name="กลุ่ม 56"/>
          <p:cNvGrpSpPr/>
          <p:nvPr/>
        </p:nvGrpSpPr>
        <p:grpSpPr>
          <a:xfrm>
            <a:off x="407504" y="2384768"/>
            <a:ext cx="11062290" cy="3987069"/>
            <a:chOff x="3283409" y="-70449"/>
            <a:chExt cx="6245665" cy="3389319"/>
          </a:xfrm>
        </p:grpSpPr>
        <p:grpSp>
          <p:nvGrpSpPr>
            <p:cNvPr id="14" name="กลุ่ม 57"/>
            <p:cNvGrpSpPr/>
            <p:nvPr/>
          </p:nvGrpSpPr>
          <p:grpSpPr>
            <a:xfrm>
              <a:off x="3283409" y="229159"/>
              <a:ext cx="5578945" cy="3089711"/>
              <a:chOff x="2830134" y="192120"/>
              <a:chExt cx="5578945" cy="3200955"/>
            </a:xfrm>
          </p:grpSpPr>
          <p:sp>
            <p:nvSpPr>
              <p:cNvPr id="16" name="รูปแบบอิสระ 59"/>
              <p:cNvSpPr/>
              <p:nvPr/>
            </p:nvSpPr>
            <p:spPr>
              <a:xfrm>
                <a:off x="3252198" y="1357254"/>
                <a:ext cx="4829915" cy="2035821"/>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sp>
            <p:nvSpPr>
              <p:cNvPr id="17" name="รูปแบบอิสระ 60"/>
              <p:cNvSpPr/>
              <p:nvPr/>
            </p:nvSpPr>
            <p:spPr>
              <a:xfrm>
                <a:off x="2830134" y="192120"/>
                <a:ext cx="5578945" cy="3200955"/>
              </a:xfrm>
              <a:custGeom>
                <a:avLst/>
                <a:gdLst>
                  <a:gd name="connsiteX0" fmla="*/ 408795 w 1623177"/>
                  <a:gd name="connsiteY0" fmla="*/ 1456766 h 1482940"/>
                  <a:gd name="connsiteX1" fmla="*/ 20868 w 1623177"/>
                  <a:gd name="connsiteY1" fmla="*/ 1041130 h 1482940"/>
                  <a:gd name="connsiteX2" fmla="*/ 131704 w 1623177"/>
                  <a:gd name="connsiteY2" fmla="*/ 265275 h 1482940"/>
                  <a:gd name="connsiteX3" fmla="*/ 796722 w 1623177"/>
                  <a:gd name="connsiteY3" fmla="*/ 2039 h 1482940"/>
                  <a:gd name="connsiteX4" fmla="*/ 1558722 w 1623177"/>
                  <a:gd name="connsiteY4" fmla="*/ 376111 h 1482940"/>
                  <a:gd name="connsiteX5" fmla="*/ 1447886 w 1623177"/>
                  <a:gd name="connsiteY5" fmla="*/ 1318221 h 1482940"/>
                  <a:gd name="connsiteX6" fmla="*/ 408795 w 1623177"/>
                  <a:gd name="connsiteY6" fmla="*/ 1456766 h 148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23177" h="1482940">
                    <a:moveTo>
                      <a:pt x="408795" y="1456766"/>
                    </a:moveTo>
                    <a:cubicBezTo>
                      <a:pt x="170959" y="1410584"/>
                      <a:pt x="67050" y="1239712"/>
                      <a:pt x="20868" y="1041130"/>
                    </a:cubicBezTo>
                    <a:cubicBezTo>
                      <a:pt x="-25314" y="842548"/>
                      <a:pt x="2395" y="438457"/>
                      <a:pt x="131704" y="265275"/>
                    </a:cubicBezTo>
                    <a:cubicBezTo>
                      <a:pt x="261013" y="92093"/>
                      <a:pt x="558886" y="-16434"/>
                      <a:pt x="796722" y="2039"/>
                    </a:cubicBezTo>
                    <a:cubicBezTo>
                      <a:pt x="1034558" y="20512"/>
                      <a:pt x="1450195" y="156747"/>
                      <a:pt x="1558722" y="376111"/>
                    </a:cubicBezTo>
                    <a:cubicBezTo>
                      <a:pt x="1667249" y="595475"/>
                      <a:pt x="1644159" y="1131185"/>
                      <a:pt x="1447886" y="1318221"/>
                    </a:cubicBezTo>
                    <a:cubicBezTo>
                      <a:pt x="1251613" y="1505257"/>
                      <a:pt x="646631" y="1502948"/>
                      <a:pt x="408795" y="1456766"/>
                    </a:cubicBezTo>
                    <a:close/>
                  </a:path>
                </a:pathLst>
              </a:custGeom>
              <a:solidFill>
                <a:srgbClr val="A794BE"/>
              </a:solidFill>
              <a:ln>
                <a:noFill/>
              </a:ln>
              <a:effectLst>
                <a:innerShdw blurRad="63500" dist="177800" dir="12840000">
                  <a:srgbClr val="977994">
                    <a:alpha val="16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vi-VN" sz="3600" dirty="0">
                    <a:solidFill>
                      <a:prstClr val="black"/>
                    </a:solidFill>
                    <a:latin typeface="Cambria" panose="02040503050406030204" pitchFamily="18" charset="0"/>
                    <a:ea typeface="Cambria" panose="02040503050406030204" pitchFamily="18" charset="0"/>
                    <a:cs typeface="FC Onigiri Outline"/>
                  </a:rPr>
                  <a:t>Va – li – a đã làm rất tốt việc được giao: giữ chuồng ngựa sạch sẽ và làm quen với chú ngựa trong suốt thời gian học. Về sau, Va – li – a trở thành diễn viên như bạn hằng mong ước</a:t>
                </a:r>
              </a:p>
            </p:txBody>
          </p:sp>
        </p:grpSp>
        <p:pic>
          <p:nvPicPr>
            <p:cNvPr id="15" name="รูปภาพ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54021">
              <a:off x="8396213" y="-70449"/>
              <a:ext cx="1132861" cy="1598420"/>
            </a:xfrm>
            <a:prstGeom prst="rect">
              <a:avLst/>
            </a:prstGeom>
          </p:spPr>
        </p:pic>
      </p:grpSp>
    </p:spTree>
    <p:extLst>
      <p:ext uri="{BB962C8B-B14F-4D97-AF65-F5344CB8AC3E}">
        <p14:creationId xmlns:p14="http://schemas.microsoft.com/office/powerpoint/2010/main" val="10850744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765" y="379585"/>
            <a:ext cx="11220576" cy="5919615"/>
          </a:xfrm>
          <a:prstGeom prst="rect">
            <a:avLst/>
          </a:prstGeom>
        </p:spPr>
      </p:pic>
      <p:pic>
        <p:nvPicPr>
          <p:cNvPr id="5" name="Picture 4">
            <a:extLst>
              <a:ext uri="{FF2B5EF4-FFF2-40B4-BE49-F238E27FC236}">
                <a16:creationId xmlns:a16="http://schemas.microsoft.com/office/drawing/2014/main" xmlns="" id="{FCDCF93C-ACC5-4C17-9393-A2184AC6711D}"/>
              </a:ext>
            </a:extLst>
          </p:cNvPr>
          <p:cNvPicPr>
            <a:picLocks noChangeAspect="1"/>
          </p:cNvPicPr>
          <p:nvPr/>
        </p:nvPicPr>
        <p:blipFill>
          <a:blip r:embed="rId5"/>
          <a:stretch>
            <a:fillRect/>
          </a:stretch>
        </p:blipFill>
        <p:spPr>
          <a:xfrm>
            <a:off x="1473200" y="1209040"/>
            <a:ext cx="9743440" cy="5090160"/>
          </a:xfrm>
          <a:prstGeom prst="rect">
            <a:avLst/>
          </a:prstGeom>
        </p:spPr>
      </p:pic>
      <p:pic>
        <p:nvPicPr>
          <p:cNvPr id="19" name="图片 8">
            <a:extLst>
              <a:ext uri="{FF2B5EF4-FFF2-40B4-BE49-F238E27FC236}">
                <a16:creationId xmlns:a16="http://schemas.microsoft.com/office/drawing/2014/main" xmlns="" id="{44B6190E-F2D0-482D-BA49-D3D49AF198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6560" y="3718398"/>
            <a:ext cx="1934741" cy="3025681"/>
          </a:xfrm>
          <a:prstGeom prst="rect">
            <a:avLst/>
          </a:prstGeom>
        </p:spPr>
      </p:pic>
      <p:pic>
        <p:nvPicPr>
          <p:cNvPr id="20" name="Picture 19">
            <a:extLst>
              <a:ext uri="{FF2B5EF4-FFF2-40B4-BE49-F238E27FC236}">
                <a16:creationId xmlns:a16="http://schemas.microsoft.com/office/drawing/2014/main" xmlns="" id="{F37DAB80-9768-453F-8EF2-FA52DA5B7247}"/>
              </a:ext>
            </a:extLst>
          </p:cNvPr>
          <p:cNvPicPr>
            <a:picLocks noChangeAspect="1"/>
          </p:cNvPicPr>
          <p:nvPr/>
        </p:nvPicPr>
        <p:blipFill>
          <a:blip r:embed="rId7"/>
          <a:stretch>
            <a:fillRect/>
          </a:stretch>
        </p:blipFill>
        <p:spPr>
          <a:xfrm>
            <a:off x="3498319" y="329889"/>
            <a:ext cx="4980864" cy="963251"/>
          </a:xfrm>
          <a:prstGeom prst="rect">
            <a:avLst/>
          </a:prstGeom>
        </p:spPr>
      </p:pic>
      <p:grpSp>
        <p:nvGrpSpPr>
          <p:cNvPr id="13" name="Group 12">
            <a:extLst>
              <a:ext uri="{FF2B5EF4-FFF2-40B4-BE49-F238E27FC236}">
                <a16:creationId xmlns:a16="http://schemas.microsoft.com/office/drawing/2014/main" xmlns="" id="{79F9CA9D-08E6-457C-9F32-83A7FF4EE1CB}"/>
              </a:ext>
            </a:extLst>
          </p:cNvPr>
          <p:cNvGrpSpPr/>
          <p:nvPr/>
        </p:nvGrpSpPr>
        <p:grpSpPr>
          <a:xfrm>
            <a:off x="1058452" y="1034620"/>
            <a:ext cx="10158188" cy="1913881"/>
            <a:chOff x="1216001" y="1209039"/>
            <a:chExt cx="8604546" cy="1913881"/>
          </a:xfrm>
        </p:grpSpPr>
        <p:sp>
          <p:nvSpPr>
            <p:cNvPr id="12" name="TextBox 11">
              <a:extLst>
                <a:ext uri="{FF2B5EF4-FFF2-40B4-BE49-F238E27FC236}">
                  <a16:creationId xmlns:a16="http://schemas.microsoft.com/office/drawing/2014/main" xmlns="" id="{F6839425-9785-48A4-BE55-F438FF779079}"/>
                </a:ext>
              </a:extLst>
            </p:cNvPr>
            <p:cNvSpPr txBox="1"/>
            <p:nvPr/>
          </p:nvSpPr>
          <p:spPr>
            <a:xfrm>
              <a:off x="2174240" y="1653920"/>
              <a:ext cx="7646307" cy="579967"/>
            </a:xfrm>
            <a:prstGeom prst="rect">
              <a:avLst/>
            </a:prstGeom>
            <a:noFill/>
          </p:spPr>
          <p:txBody>
            <a:bodyPr wrap="square" rtlCol="0">
              <a:spAutoFit/>
            </a:bodyPr>
            <a:lstStyle/>
            <a:p>
              <a:pPr algn="just">
                <a:lnSpc>
                  <a:spcPct val="150000"/>
                </a:lnSpc>
                <a:spcBef>
                  <a:spcPts val="300"/>
                </a:spcBef>
                <a:spcAft>
                  <a:spcPts val="3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ID" sz="24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1" name="Google Shape;1161;p23">
              <a:extLst>
                <a:ext uri="{FF2B5EF4-FFF2-40B4-BE49-F238E27FC236}">
                  <a16:creationId xmlns:a16="http://schemas.microsoft.com/office/drawing/2014/main" xmlns="" id="{178FA99B-C90F-472A-9EDF-883DB7CC93D5}"/>
                </a:ext>
              </a:extLst>
            </p:cNvPr>
            <p:cNvPicPr preferRelativeResize="0"/>
            <p:nvPr/>
          </p:nvPicPr>
          <p:blipFill rotWithShape="1">
            <a:blip r:embed="rId8">
              <a:alphaModFix/>
            </a:blip>
            <a:srcRect r="78832"/>
            <a:stretch/>
          </p:blipFill>
          <p:spPr>
            <a:xfrm>
              <a:off x="1216001" y="1209039"/>
              <a:ext cx="1144433" cy="1913881"/>
            </a:xfrm>
            <a:prstGeom prst="rect">
              <a:avLst/>
            </a:prstGeom>
            <a:noFill/>
            <a:ln>
              <a:noFill/>
            </a:ln>
          </p:spPr>
        </p:pic>
      </p:grpSp>
      <p:pic>
        <p:nvPicPr>
          <p:cNvPr id="25" name="Google Shape;1161;p23">
            <a:extLst>
              <a:ext uri="{FF2B5EF4-FFF2-40B4-BE49-F238E27FC236}">
                <a16:creationId xmlns:a16="http://schemas.microsoft.com/office/drawing/2014/main" xmlns="" id="{91EAA8AB-F6C7-4485-AD4C-55C223AF2663}"/>
              </a:ext>
            </a:extLst>
          </p:cNvPr>
          <p:cNvPicPr preferRelativeResize="0"/>
          <p:nvPr/>
        </p:nvPicPr>
        <p:blipFill rotWithShape="1">
          <a:blip r:embed="rId8">
            <a:alphaModFix/>
          </a:blip>
          <a:srcRect r="78832"/>
          <a:stretch/>
        </p:blipFill>
        <p:spPr>
          <a:xfrm>
            <a:off x="1011108" y="1920955"/>
            <a:ext cx="1377589" cy="1913881"/>
          </a:xfrm>
          <a:prstGeom prst="rect">
            <a:avLst/>
          </a:prstGeom>
          <a:noFill/>
          <a:ln>
            <a:noFill/>
          </a:ln>
        </p:spPr>
      </p:pic>
      <p:grpSp>
        <p:nvGrpSpPr>
          <p:cNvPr id="28" name="Group 27">
            <a:extLst>
              <a:ext uri="{FF2B5EF4-FFF2-40B4-BE49-F238E27FC236}">
                <a16:creationId xmlns:a16="http://schemas.microsoft.com/office/drawing/2014/main" xmlns="" id="{21AFB760-9EB3-4175-98E3-82C9FC3D8F85}"/>
              </a:ext>
            </a:extLst>
          </p:cNvPr>
          <p:cNvGrpSpPr/>
          <p:nvPr/>
        </p:nvGrpSpPr>
        <p:grpSpPr>
          <a:xfrm>
            <a:off x="975360" y="2171641"/>
            <a:ext cx="10206601" cy="2997109"/>
            <a:chOff x="1153377" y="553330"/>
            <a:chExt cx="8645555" cy="2997109"/>
          </a:xfrm>
        </p:grpSpPr>
        <p:sp>
          <p:nvSpPr>
            <p:cNvPr id="29" name="TextBox 28">
              <a:extLst>
                <a:ext uri="{FF2B5EF4-FFF2-40B4-BE49-F238E27FC236}">
                  <a16:creationId xmlns:a16="http://schemas.microsoft.com/office/drawing/2014/main" xmlns="" id="{815C99FC-2F65-42F3-8067-5BCD36116957}"/>
                </a:ext>
              </a:extLst>
            </p:cNvPr>
            <p:cNvSpPr txBox="1"/>
            <p:nvPr/>
          </p:nvSpPr>
          <p:spPr>
            <a:xfrm>
              <a:off x="2164295" y="553330"/>
              <a:ext cx="7634637" cy="1133965"/>
            </a:xfrm>
            <a:prstGeom prst="rect">
              <a:avLst/>
            </a:prstGeom>
            <a:noFill/>
          </p:spPr>
          <p:txBody>
            <a:bodyPr wrap="square" rtlCol="0">
              <a:spAutoFit/>
            </a:bodyPr>
            <a:lstStyle/>
            <a:p>
              <a:pPr>
                <a:lnSpc>
                  <a:spcPct val="150000"/>
                </a:lnSpc>
                <a:defRPr/>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nghĩ</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mơ</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30" name="Google Shape;1161;p23">
              <a:extLst>
                <a:ext uri="{FF2B5EF4-FFF2-40B4-BE49-F238E27FC236}">
                  <a16:creationId xmlns:a16="http://schemas.microsoft.com/office/drawing/2014/main" xmlns="" id="{C522E012-634D-40B9-984F-41EED5BE6225}"/>
                </a:ext>
              </a:extLst>
            </p:cNvPr>
            <p:cNvPicPr preferRelativeResize="0"/>
            <p:nvPr/>
          </p:nvPicPr>
          <p:blipFill rotWithShape="1">
            <a:blip r:embed="rId8">
              <a:alphaModFix/>
            </a:blip>
            <a:srcRect r="78832"/>
            <a:stretch/>
          </p:blipFill>
          <p:spPr>
            <a:xfrm>
              <a:off x="1153377" y="1636558"/>
              <a:ext cx="1144433" cy="1913881"/>
            </a:xfrm>
            <a:prstGeom prst="rect">
              <a:avLst/>
            </a:prstGeom>
            <a:noFill/>
            <a:ln>
              <a:noFill/>
            </a:ln>
          </p:spPr>
        </p:pic>
      </p:grpSp>
      <p:sp>
        <p:nvSpPr>
          <p:cNvPr id="34" name="TextBox 33">
            <a:extLst>
              <a:ext uri="{FF2B5EF4-FFF2-40B4-BE49-F238E27FC236}">
                <a16:creationId xmlns:a16="http://schemas.microsoft.com/office/drawing/2014/main" xmlns="" id="{BA297BA9-43E4-4036-83D4-C5E27715FF8A}"/>
              </a:ext>
            </a:extLst>
          </p:cNvPr>
          <p:cNvSpPr txBox="1"/>
          <p:nvPr/>
        </p:nvSpPr>
        <p:spPr>
          <a:xfrm>
            <a:off x="2168810" y="5144039"/>
            <a:ext cx="9773785" cy="579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Google Shape;1161;p23">
            <a:extLst>
              <a:ext uri="{FF2B5EF4-FFF2-40B4-BE49-F238E27FC236}">
                <a16:creationId xmlns:a16="http://schemas.microsoft.com/office/drawing/2014/main" xmlns="" id="{5FA90D2C-27EC-F9D0-CE5E-1628B54EB6D7}"/>
              </a:ext>
            </a:extLst>
          </p:cNvPr>
          <p:cNvPicPr preferRelativeResize="0"/>
          <p:nvPr/>
        </p:nvPicPr>
        <p:blipFill rotWithShape="1">
          <a:blip r:embed="rId8">
            <a:alphaModFix/>
          </a:blip>
          <a:srcRect r="78832"/>
          <a:stretch/>
        </p:blipFill>
        <p:spPr>
          <a:xfrm>
            <a:off x="952674" y="4494800"/>
            <a:ext cx="1366995" cy="1913881"/>
          </a:xfrm>
          <a:prstGeom prst="rect">
            <a:avLst/>
          </a:prstGeom>
          <a:noFill/>
          <a:ln>
            <a:noFill/>
          </a:ln>
        </p:spPr>
      </p:pic>
      <p:sp>
        <p:nvSpPr>
          <p:cNvPr id="6" name="Rectangle 5">
            <a:extLst>
              <a:ext uri="{FF2B5EF4-FFF2-40B4-BE49-F238E27FC236}">
                <a16:creationId xmlns:a16="http://schemas.microsoft.com/office/drawing/2014/main" xmlns="" id="{6017D809-1684-6277-4761-A031378E6FBA}"/>
              </a:ext>
            </a:extLst>
          </p:cNvPr>
          <p:cNvSpPr/>
          <p:nvPr/>
        </p:nvSpPr>
        <p:spPr>
          <a:xfrm>
            <a:off x="-1624084" y="163773"/>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58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250" fill="hold"/>
                                        <p:tgtEl>
                                          <p:spTgt spid="13"/>
                                        </p:tgtEl>
                                        <p:attrNameLst>
                                          <p:attrName>ppt_x</p:attrName>
                                        </p:attrNameLst>
                                      </p:cBhvr>
                                      <p:tavLst>
                                        <p:tav tm="0">
                                          <p:val>
                                            <p:strVal val="#ppt_x"/>
                                          </p:val>
                                        </p:tav>
                                        <p:tav tm="100000">
                                          <p:val>
                                            <p:strVal val="#ppt_x"/>
                                          </p:val>
                                        </p:tav>
                                      </p:tavLst>
                                    </p:anim>
                                    <p:anim calcmode="lin" valueType="num">
                                      <p:cBhvr additive="base">
                                        <p:cTn id="13" dur="125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กลุ่ม 45"/>
          <p:cNvGrpSpPr/>
          <p:nvPr/>
        </p:nvGrpSpPr>
        <p:grpSpPr>
          <a:xfrm>
            <a:off x="640080" y="556591"/>
            <a:ext cx="10891520" cy="1135397"/>
            <a:chOff x="2884628" y="3579701"/>
            <a:chExt cx="4305043" cy="708968"/>
          </a:xfrm>
        </p:grpSpPr>
        <p:sp>
          <p:nvSpPr>
            <p:cNvPr id="6" name="สี่เหลี่ยมผืนผ้า 80"/>
            <p:cNvSpPr/>
            <p:nvPr/>
          </p:nvSpPr>
          <p:spPr>
            <a:xfrm>
              <a:off x="2952059" y="3642639"/>
              <a:ext cx="4237612" cy="646030"/>
            </a:xfrm>
            <a:prstGeom prst="rect">
              <a:avLst/>
            </a:prstGeom>
            <a:pattFill prst="wdDnDiag">
              <a:fgClr>
                <a:srgbClr val="FFD85B"/>
              </a:fgClr>
              <a:bgClr>
                <a:schemeClr val="bg1"/>
              </a:bgClr>
            </a:pattFill>
            <a:ln w="19050">
              <a:solidFill>
                <a:schemeClr val="accent4">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200" b="1">
                <a:solidFill>
                  <a:srgbClr val="7030A0"/>
                </a:solidFill>
                <a:latin typeface="FC Onigiri Outline"/>
                <a:cs typeface="FC Onigiri Outline"/>
              </a:endParaRPr>
            </a:p>
          </p:txBody>
        </p:sp>
        <p:sp>
          <p:nvSpPr>
            <p:cNvPr id="7" name="สี่เหลี่ยมผืนผ้า 77"/>
            <p:cNvSpPr/>
            <p:nvPr/>
          </p:nvSpPr>
          <p:spPr>
            <a:xfrm>
              <a:off x="2884628" y="3579701"/>
              <a:ext cx="4237612" cy="646030"/>
            </a:xfrm>
            <a:prstGeom prst="rect">
              <a:avLst/>
            </a:prstGeom>
            <a:solidFill>
              <a:srgbClr val="EFD9E1"/>
            </a:solidFill>
            <a:ln w="19050">
              <a:solidFill>
                <a:schemeClr val="accent4">
                  <a:lumMod val="75000"/>
                </a:schemeClr>
              </a:solid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en-US" sz="3200" b="1" dirty="0">
                  <a:solidFill>
                    <a:srgbClr val="7030A0"/>
                  </a:solidFill>
                  <a:latin typeface="Cambria" panose="02040503050406030204" pitchFamily="18" charset="0"/>
                  <a:ea typeface="Cambria" panose="02040503050406030204" pitchFamily="18" charset="0"/>
                  <a:cs typeface="FC Onigiri Outline"/>
                </a:rPr>
                <a:t>5. Theo </a:t>
              </a:r>
              <a:r>
                <a:rPr lang="en-US" sz="3200" b="1" dirty="0" err="1">
                  <a:solidFill>
                    <a:srgbClr val="7030A0"/>
                  </a:solidFill>
                  <a:latin typeface="Cambria" panose="02040503050406030204" pitchFamily="18" charset="0"/>
                  <a:ea typeface="Cambria" panose="02040503050406030204" pitchFamily="18" charset="0"/>
                  <a:cs typeface="FC Onigiri Outline"/>
                </a:rPr>
                <a:t>em</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câu</a:t>
              </a:r>
              <a:r>
                <a:rPr lang="en-US" sz="3200" b="1" dirty="0">
                  <a:solidFill>
                    <a:srgbClr val="7030A0"/>
                  </a:solidFill>
                  <a:latin typeface="Cambria" panose="02040503050406030204" pitchFamily="18" charset="0"/>
                  <a:ea typeface="Cambria" panose="02040503050406030204" pitchFamily="18" charset="0"/>
                  <a:cs typeface="FC Onigiri Outline"/>
                </a:rPr>
                <a:t> “ </a:t>
              </a:r>
              <a:r>
                <a:rPr lang="en-US" sz="3200" b="1" dirty="0" err="1">
                  <a:solidFill>
                    <a:srgbClr val="7030A0"/>
                  </a:solidFill>
                  <a:latin typeface="Cambria" panose="02040503050406030204" pitchFamily="18" charset="0"/>
                  <a:ea typeface="Cambria" panose="02040503050406030204" pitchFamily="18" charset="0"/>
                  <a:cs typeface="FC Onigiri Outline"/>
                </a:rPr>
                <a:t>Cái</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tháp</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cao</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nào</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cũng</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phải</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bắt</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đầu</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xây</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dựng</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từ</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mặt</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đất</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lên</a:t>
              </a:r>
              <a:r>
                <a:rPr lang="en-US" sz="3200" b="1" dirty="0">
                  <a:solidFill>
                    <a:srgbClr val="7030A0"/>
                  </a:solidFill>
                  <a:latin typeface="Cambria" panose="02040503050406030204" pitchFamily="18" charset="0"/>
                  <a:ea typeface="Cambria" panose="02040503050406030204" pitchFamily="18" charset="0"/>
                  <a:cs typeface="FC Onigiri Outline"/>
                </a:rPr>
                <a:t> …” ý </a:t>
              </a:r>
              <a:r>
                <a:rPr lang="en-US" sz="3200" b="1" dirty="0" err="1">
                  <a:solidFill>
                    <a:srgbClr val="7030A0"/>
                  </a:solidFill>
                  <a:latin typeface="Cambria" panose="02040503050406030204" pitchFamily="18" charset="0"/>
                  <a:ea typeface="Cambria" panose="02040503050406030204" pitchFamily="18" charset="0"/>
                  <a:cs typeface="FC Onigiri Outline"/>
                </a:rPr>
                <a:t>nói</a:t>
              </a:r>
              <a:r>
                <a:rPr lang="en-US" sz="3200" b="1" dirty="0">
                  <a:solidFill>
                    <a:srgbClr val="7030A0"/>
                  </a:solidFill>
                  <a:latin typeface="Cambria" panose="02040503050406030204" pitchFamily="18" charset="0"/>
                  <a:ea typeface="Cambria" panose="02040503050406030204" pitchFamily="18" charset="0"/>
                  <a:cs typeface="FC Onigiri Outline"/>
                </a:rPr>
                <a:t> </a:t>
              </a:r>
              <a:r>
                <a:rPr lang="en-US" sz="3200" b="1" dirty="0" err="1">
                  <a:solidFill>
                    <a:srgbClr val="7030A0"/>
                  </a:solidFill>
                  <a:latin typeface="Cambria" panose="02040503050406030204" pitchFamily="18" charset="0"/>
                  <a:ea typeface="Cambria" panose="02040503050406030204" pitchFamily="18" charset="0"/>
                  <a:cs typeface="FC Onigiri Outline"/>
                </a:rPr>
                <a:t>gì</a:t>
              </a:r>
              <a:r>
                <a:rPr lang="en-US" sz="3200" b="1" dirty="0">
                  <a:solidFill>
                    <a:srgbClr val="7030A0"/>
                  </a:solidFill>
                  <a:latin typeface="Cambria" panose="02040503050406030204" pitchFamily="18" charset="0"/>
                  <a:ea typeface="Cambria" panose="02040503050406030204" pitchFamily="18" charset="0"/>
                  <a:cs typeface="FC Onigiri Outline"/>
                </a:rPr>
                <a:t>?</a:t>
              </a:r>
            </a:p>
          </p:txBody>
        </p:sp>
      </p:grpSp>
      <p:pic>
        <p:nvPicPr>
          <p:cNvPr id="8" name="รูปภาพ 49">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8482" y="5162181"/>
            <a:ext cx="1221492" cy="1385399"/>
          </a:xfrm>
          <a:prstGeom prst="rect">
            <a:avLst/>
          </a:prstGeom>
        </p:spPr>
      </p:pic>
      <p:pic>
        <p:nvPicPr>
          <p:cNvPr id="4" name="Picture 3">
            <a:extLst>
              <a:ext uri="{FF2B5EF4-FFF2-40B4-BE49-F238E27FC236}">
                <a16:creationId xmlns:a16="http://schemas.microsoft.com/office/drawing/2014/main" xmlns="" id="{A3ED9EFD-7FB8-4AB3-9C7C-1CEE3025B3EE}"/>
              </a:ext>
            </a:extLst>
          </p:cNvPr>
          <p:cNvPicPr>
            <a:picLocks noChangeAspect="1"/>
          </p:cNvPicPr>
          <p:nvPr/>
        </p:nvPicPr>
        <p:blipFill>
          <a:blip r:embed="rId6"/>
          <a:stretch>
            <a:fillRect/>
          </a:stretch>
        </p:blipFill>
        <p:spPr>
          <a:xfrm>
            <a:off x="1289602" y="2396780"/>
            <a:ext cx="10119372" cy="1857168"/>
          </a:xfrm>
          <a:prstGeom prst="rect">
            <a:avLst/>
          </a:prstGeom>
        </p:spPr>
      </p:pic>
      <p:sp>
        <p:nvSpPr>
          <p:cNvPr id="9" name="Oval 8">
            <a:extLst>
              <a:ext uri="{FF2B5EF4-FFF2-40B4-BE49-F238E27FC236}">
                <a16:creationId xmlns:a16="http://schemas.microsoft.com/office/drawing/2014/main" xmlns="" id="{16982508-C492-4E49-8A26-3A548B6C14DF}"/>
              </a:ext>
            </a:extLst>
          </p:cNvPr>
          <p:cNvSpPr/>
          <p:nvPr/>
        </p:nvSpPr>
        <p:spPr>
          <a:xfrm>
            <a:off x="1341782" y="3637722"/>
            <a:ext cx="526775" cy="5565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040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a:extLst>
              <a:ext uri="{FF2B5EF4-FFF2-40B4-BE49-F238E27FC236}">
                <a16:creationId xmlns:a16="http://schemas.microsoft.com/office/drawing/2014/main" xmlns="" id="{815F0D86-2642-499F-8BD0-2284D610DB6F}"/>
              </a:ext>
            </a:extLst>
          </p:cNvPr>
          <p:cNvSpPr txBox="1"/>
          <p:nvPr/>
        </p:nvSpPr>
        <p:spPr>
          <a:xfrm>
            <a:off x="1162878" y="2208810"/>
            <a:ext cx="10138913" cy="2554545"/>
          </a:xfrm>
          <a:prstGeom prst="rect">
            <a:avLst/>
          </a:prstGeom>
          <a:noFill/>
        </p:spPr>
        <p:txBody>
          <a:bodyPr wrap="square">
            <a:spAutoFit/>
          </a:bodyPr>
          <a:lstStyle/>
          <a:p>
            <a:pPr algn="just" defTabSz="1219140"/>
            <a:r>
              <a:rPr lang="en-US" sz="4000" b="1">
                <a:solidFill>
                  <a:srgbClr val="002060"/>
                </a:solidFill>
                <a:latin typeface="Cambria" panose="02040503050406030204" pitchFamily="18" charset="0"/>
                <a:ea typeface="Cambria" panose="02040503050406030204" pitchFamily="18" charset="0"/>
                <a:cs typeface="FC Onigiri Outline Color" pitchFamily="2" charset="-34"/>
              </a:rPr>
              <a:t> </a:t>
            </a:r>
            <a:r>
              <a:rPr lang="vi-VN" sz="4000" b="1">
                <a:solidFill>
                  <a:srgbClr val="002060"/>
                </a:solidFill>
                <a:latin typeface="Cambria" panose="02040503050406030204" pitchFamily="18" charset="0"/>
                <a:ea typeface="Cambria" panose="02040503050406030204" pitchFamily="18" charset="0"/>
                <a:cs typeface="FC Onigiri Outline Color" pitchFamily="2" charset="-34"/>
              </a:rPr>
              <a:t>Câu </a:t>
            </a:r>
            <a:r>
              <a:rPr lang="vi-VN" sz="4000" b="1" dirty="0">
                <a:solidFill>
                  <a:srgbClr val="002060"/>
                </a:solidFill>
                <a:latin typeface="Cambria" panose="02040503050406030204" pitchFamily="18" charset="0"/>
                <a:ea typeface="Cambria" panose="02040503050406030204" pitchFamily="18" charset="0"/>
                <a:cs typeface="FC Onigiri Outline Color" pitchFamily="2" charset="-34"/>
              </a:rPr>
              <a:t>chuyện kể về Va-li-a với ước mơ trở thành diễn viên phi ngựa đánh đàn. Va-li-a đã bắt đầu học từ những việc nhỏ bé nhất để thực hiện ước mơ của mình. </a:t>
            </a:r>
          </a:p>
        </p:txBody>
      </p:sp>
      <p:pic>
        <p:nvPicPr>
          <p:cNvPr id="3" name="Picture 2"/>
          <p:cNvPicPr>
            <a:picLocks noChangeAspect="1"/>
          </p:cNvPicPr>
          <p:nvPr/>
        </p:nvPicPr>
        <p:blipFill>
          <a:blip r:embed="rId2"/>
          <a:stretch>
            <a:fillRect/>
          </a:stretch>
        </p:blipFill>
        <p:spPr>
          <a:xfrm>
            <a:off x="2922427" y="646138"/>
            <a:ext cx="6347148" cy="1914183"/>
          </a:xfrm>
          <a:prstGeom prst="rect">
            <a:avLst/>
          </a:prstGeom>
        </p:spPr>
      </p:pic>
    </p:spTree>
    <p:extLst>
      <p:ext uri="{BB962C8B-B14F-4D97-AF65-F5344CB8AC3E}">
        <p14:creationId xmlns:p14="http://schemas.microsoft.com/office/powerpoint/2010/main" val="288385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9"/>
                                        </p:tgtEl>
                                        <p:attrNameLst>
                                          <p:attrName>style.visibility</p:attrName>
                                        </p:attrNameLst>
                                      </p:cBhvr>
                                      <p:to>
                                        <p:strVal val="visible"/>
                                      </p:to>
                                    </p:set>
                                    <p:animEffect transition="in" filter="fade">
                                      <p:cBhvr>
                                        <p:cTn id="1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เมฆ 60"/>
          <p:cNvSpPr/>
          <p:nvPr/>
        </p:nvSpPr>
        <p:spPr>
          <a:xfrm rot="1140269" flipH="1">
            <a:off x="9734200" y="-1343608"/>
            <a:ext cx="4005304" cy="2900781"/>
          </a:xfrm>
          <a:prstGeom prst="cloud">
            <a:avLst/>
          </a:prstGeom>
          <a:solidFill>
            <a:schemeClr val="accent4">
              <a:lumMod val="60000"/>
              <a:lumOff val="40000"/>
            </a:schemeClr>
          </a:solidFill>
          <a:ln>
            <a:no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th-TH" sz="3733">
              <a:solidFill>
                <a:prstClr val="white"/>
              </a:solidFill>
              <a:latin typeface="FC Onigiri Outline"/>
              <a:cs typeface="FC Onigiri Outline"/>
            </a:endParaRPr>
          </a:p>
        </p:txBody>
      </p:sp>
      <p:pic>
        <p:nvPicPr>
          <p:cNvPr id="52" name="รูปภาพ 5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l="82628" t="5708" r="6315" b="82002"/>
          <a:stretch/>
        </p:blipFill>
        <p:spPr>
          <a:xfrm>
            <a:off x="11047546" y="2539621"/>
            <a:ext cx="433855" cy="482184"/>
          </a:xfrm>
          <a:prstGeom prst="rect">
            <a:avLst/>
          </a:prstGeom>
        </p:spPr>
      </p:pic>
      <p:pic>
        <p:nvPicPr>
          <p:cNvPr id="3" name="รูปภาพ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1521" y="1091042"/>
            <a:ext cx="552659" cy="593295"/>
          </a:xfrm>
          <a:prstGeom prst="rect">
            <a:avLst/>
          </a:prstGeom>
        </p:spPr>
      </p:pic>
      <p:pic>
        <p:nvPicPr>
          <p:cNvPr id="40" name="รูปภาพ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5452" y="314700"/>
            <a:ext cx="755841" cy="804605"/>
          </a:xfrm>
          <a:prstGeom prst="rect">
            <a:avLst/>
          </a:prstGeom>
        </p:spPr>
      </p:pic>
      <p:pic>
        <p:nvPicPr>
          <p:cNvPr id="41" name="รูปภาพ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722" y="1448659"/>
            <a:ext cx="861497" cy="967152"/>
          </a:xfrm>
          <a:prstGeom prst="rect">
            <a:avLst/>
          </a:prstGeom>
        </p:spPr>
      </p:pic>
      <p:pic>
        <p:nvPicPr>
          <p:cNvPr id="45" name="รูปภาพ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8235" y="184345"/>
            <a:ext cx="1549808" cy="1356081"/>
          </a:xfrm>
          <a:prstGeom prst="rect">
            <a:avLst/>
          </a:prstGeom>
        </p:spPr>
      </p:pic>
      <p:pic>
        <p:nvPicPr>
          <p:cNvPr id="2" name="Picture 1"/>
          <p:cNvPicPr>
            <a:picLocks noChangeAspect="1"/>
          </p:cNvPicPr>
          <p:nvPr/>
        </p:nvPicPr>
        <p:blipFill>
          <a:blip r:embed="rId8"/>
          <a:stretch>
            <a:fillRect/>
          </a:stretch>
        </p:blipFill>
        <p:spPr>
          <a:xfrm>
            <a:off x="3791514" y="1350799"/>
            <a:ext cx="4608975" cy="1188823"/>
          </a:xfrm>
          <a:prstGeom prst="rect">
            <a:avLst/>
          </a:prstGeom>
        </p:spPr>
      </p:pic>
      <p:pic>
        <p:nvPicPr>
          <p:cNvPr id="4" name="Picture 3"/>
          <p:cNvPicPr>
            <a:picLocks noChangeAspect="1"/>
          </p:cNvPicPr>
          <p:nvPr/>
        </p:nvPicPr>
        <p:blipFill>
          <a:blip r:embed="rId9"/>
          <a:stretch>
            <a:fillRect/>
          </a:stretch>
        </p:blipFill>
        <p:spPr>
          <a:xfrm>
            <a:off x="1641692" y="2826539"/>
            <a:ext cx="8876545" cy="1865539"/>
          </a:xfrm>
          <a:prstGeom prst="rect">
            <a:avLst/>
          </a:prstGeom>
        </p:spPr>
      </p:pic>
      <p:sp>
        <p:nvSpPr>
          <p:cNvPr id="5" name="Rectangle 4">
            <a:extLst>
              <a:ext uri="{FF2B5EF4-FFF2-40B4-BE49-F238E27FC236}">
                <a16:creationId xmlns:a16="http://schemas.microsoft.com/office/drawing/2014/main" xmlns="" id="{14AB42C1-8EDA-0198-1B59-8799FAA13F0E}"/>
              </a:ext>
            </a:extLst>
          </p:cNvPr>
          <p:cNvSpPr/>
          <p:nvPr/>
        </p:nvSpPr>
        <p:spPr>
          <a:xfrm>
            <a:off x="-1589022" y="-13491"/>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3762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695ED76-FD68-8E7A-606E-C642B9881FD2}"/>
              </a:ext>
            </a:extLst>
          </p:cNvPr>
          <p:cNvGrpSpPr/>
          <p:nvPr/>
        </p:nvGrpSpPr>
        <p:grpSpPr>
          <a:xfrm>
            <a:off x="472440" y="327661"/>
            <a:ext cx="4815206" cy="976631"/>
            <a:chOff x="1149" y="650"/>
            <a:chExt cx="7583" cy="1538"/>
          </a:xfrm>
        </p:grpSpPr>
        <p:sp>
          <p:nvSpPr>
            <p:cNvPr id="5" name="Rectangle: Rounded Corners 43">
              <a:extLst>
                <a:ext uri="{FF2B5EF4-FFF2-40B4-BE49-F238E27FC236}">
                  <a16:creationId xmlns:a16="http://schemas.microsoft.com/office/drawing/2014/main" xmlns="" id="{B213B0FC-E608-0E48-B148-B9CDF494D261}"/>
                </a:ext>
              </a:extLst>
            </p:cNvPr>
            <p:cNvSpPr/>
            <p:nvPr/>
          </p:nvSpPr>
          <p:spPr>
            <a:xfrm>
              <a:off x="2598" y="812"/>
              <a:ext cx="6134" cy="1190"/>
            </a:xfrm>
            <a:custGeom>
              <a:avLst/>
              <a:gdLst>
                <a:gd name="connsiteX0" fmla="*/ 0 w 3545058"/>
                <a:gd name="connsiteY0" fmla="*/ 96131 h 576774"/>
                <a:gd name="connsiteX1" fmla="*/ 96131 w 3545058"/>
                <a:gd name="connsiteY1" fmla="*/ 0 h 576774"/>
                <a:gd name="connsiteX2" fmla="*/ 721986 w 3545058"/>
                <a:gd name="connsiteY2" fmla="*/ 0 h 576774"/>
                <a:gd name="connsiteX3" fmla="*/ 1280786 w 3545058"/>
                <a:gd name="connsiteY3" fmla="*/ 0 h 576774"/>
                <a:gd name="connsiteX4" fmla="*/ 1839585 w 3545058"/>
                <a:gd name="connsiteY4" fmla="*/ 0 h 576774"/>
                <a:gd name="connsiteX5" fmla="*/ 2297800 w 3545058"/>
                <a:gd name="connsiteY5" fmla="*/ 0 h 576774"/>
                <a:gd name="connsiteX6" fmla="*/ 2789544 w 3545058"/>
                <a:gd name="connsiteY6" fmla="*/ 0 h 576774"/>
                <a:gd name="connsiteX7" fmla="*/ 3448927 w 3545058"/>
                <a:gd name="connsiteY7" fmla="*/ 0 h 576774"/>
                <a:gd name="connsiteX8" fmla="*/ 3545058 w 3545058"/>
                <a:gd name="connsiteY8" fmla="*/ 96131 h 576774"/>
                <a:gd name="connsiteX9" fmla="*/ 3545058 w 3545058"/>
                <a:gd name="connsiteY9" fmla="*/ 480643 h 576774"/>
                <a:gd name="connsiteX10" fmla="*/ 3448927 w 3545058"/>
                <a:gd name="connsiteY10" fmla="*/ 576774 h 576774"/>
                <a:gd name="connsiteX11" fmla="*/ 2890128 w 3545058"/>
                <a:gd name="connsiteY11" fmla="*/ 576774 h 576774"/>
                <a:gd name="connsiteX12" fmla="*/ 2264272 w 3545058"/>
                <a:gd name="connsiteY12" fmla="*/ 576774 h 576774"/>
                <a:gd name="connsiteX13" fmla="*/ 1772529 w 3545058"/>
                <a:gd name="connsiteY13" fmla="*/ 576774 h 576774"/>
                <a:gd name="connsiteX14" fmla="*/ 1180202 w 3545058"/>
                <a:gd name="connsiteY14" fmla="*/ 576774 h 576774"/>
                <a:gd name="connsiteX15" fmla="*/ 688458 w 3545058"/>
                <a:gd name="connsiteY15" fmla="*/ 576774 h 576774"/>
                <a:gd name="connsiteX16" fmla="*/ 96131 w 3545058"/>
                <a:gd name="connsiteY16" fmla="*/ 576774 h 576774"/>
                <a:gd name="connsiteX17" fmla="*/ 0 w 3545058"/>
                <a:gd name="connsiteY17" fmla="*/ 480643 h 576774"/>
                <a:gd name="connsiteX18" fmla="*/ 0 w 3545058"/>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058" h="576774" fill="none" extrusionOk="0">
                  <a:moveTo>
                    <a:pt x="0" y="96131"/>
                  </a:moveTo>
                  <a:cubicBezTo>
                    <a:pt x="8469" y="51660"/>
                    <a:pt x="47925" y="5020"/>
                    <a:pt x="96131" y="0"/>
                  </a:cubicBezTo>
                  <a:cubicBezTo>
                    <a:pt x="328807" y="-58924"/>
                    <a:pt x="426981" y="48115"/>
                    <a:pt x="721986" y="0"/>
                  </a:cubicBezTo>
                  <a:cubicBezTo>
                    <a:pt x="1016992" y="-48115"/>
                    <a:pt x="1017421" y="32492"/>
                    <a:pt x="1280786" y="0"/>
                  </a:cubicBezTo>
                  <a:cubicBezTo>
                    <a:pt x="1544151" y="-32492"/>
                    <a:pt x="1605561" y="33355"/>
                    <a:pt x="1839585" y="0"/>
                  </a:cubicBezTo>
                  <a:cubicBezTo>
                    <a:pt x="2073609" y="-33355"/>
                    <a:pt x="2202420" y="36480"/>
                    <a:pt x="2297800" y="0"/>
                  </a:cubicBezTo>
                  <a:cubicBezTo>
                    <a:pt x="2393180" y="-36480"/>
                    <a:pt x="2628824" y="15384"/>
                    <a:pt x="2789544" y="0"/>
                  </a:cubicBezTo>
                  <a:cubicBezTo>
                    <a:pt x="2950264" y="-15384"/>
                    <a:pt x="3266356" y="30402"/>
                    <a:pt x="3448927" y="0"/>
                  </a:cubicBezTo>
                  <a:cubicBezTo>
                    <a:pt x="3497003" y="8190"/>
                    <a:pt x="3554289" y="53047"/>
                    <a:pt x="3545058" y="96131"/>
                  </a:cubicBezTo>
                  <a:cubicBezTo>
                    <a:pt x="3582194" y="223006"/>
                    <a:pt x="3500532" y="304039"/>
                    <a:pt x="3545058" y="480643"/>
                  </a:cubicBezTo>
                  <a:cubicBezTo>
                    <a:pt x="3557281" y="525022"/>
                    <a:pt x="3510681" y="570867"/>
                    <a:pt x="3448927" y="576774"/>
                  </a:cubicBezTo>
                  <a:cubicBezTo>
                    <a:pt x="3265199" y="626351"/>
                    <a:pt x="3153732" y="516119"/>
                    <a:pt x="2890128" y="576774"/>
                  </a:cubicBezTo>
                  <a:cubicBezTo>
                    <a:pt x="2626524" y="637429"/>
                    <a:pt x="2543795" y="514245"/>
                    <a:pt x="2264272" y="576774"/>
                  </a:cubicBezTo>
                  <a:cubicBezTo>
                    <a:pt x="1984749" y="639303"/>
                    <a:pt x="1936652" y="544973"/>
                    <a:pt x="1772529" y="576774"/>
                  </a:cubicBezTo>
                  <a:cubicBezTo>
                    <a:pt x="1608406" y="608575"/>
                    <a:pt x="1319332" y="525552"/>
                    <a:pt x="1180202" y="576774"/>
                  </a:cubicBezTo>
                  <a:cubicBezTo>
                    <a:pt x="1041072" y="627996"/>
                    <a:pt x="850449" y="572313"/>
                    <a:pt x="688458" y="576774"/>
                  </a:cubicBezTo>
                  <a:cubicBezTo>
                    <a:pt x="526467" y="581235"/>
                    <a:pt x="364897" y="548993"/>
                    <a:pt x="96131" y="576774"/>
                  </a:cubicBezTo>
                  <a:cubicBezTo>
                    <a:pt x="31053" y="579273"/>
                    <a:pt x="-212" y="543239"/>
                    <a:pt x="0" y="480643"/>
                  </a:cubicBezTo>
                  <a:cubicBezTo>
                    <a:pt x="-2852" y="366264"/>
                    <a:pt x="31056" y="237213"/>
                    <a:pt x="0" y="96131"/>
                  </a:cubicBezTo>
                  <a:close/>
                </a:path>
                <a:path w="3545058" h="576774" stroke="0" extrusionOk="0">
                  <a:moveTo>
                    <a:pt x="0" y="96131"/>
                  </a:moveTo>
                  <a:cubicBezTo>
                    <a:pt x="-10612" y="39904"/>
                    <a:pt x="48631" y="4257"/>
                    <a:pt x="96131" y="0"/>
                  </a:cubicBezTo>
                  <a:cubicBezTo>
                    <a:pt x="310742" y="-3093"/>
                    <a:pt x="485945" y="803"/>
                    <a:pt x="688458" y="0"/>
                  </a:cubicBezTo>
                  <a:cubicBezTo>
                    <a:pt x="890971" y="-803"/>
                    <a:pt x="1114072" y="19783"/>
                    <a:pt x="1280786" y="0"/>
                  </a:cubicBezTo>
                  <a:cubicBezTo>
                    <a:pt x="1447500" y="-19783"/>
                    <a:pt x="1716277" y="34185"/>
                    <a:pt x="1873113" y="0"/>
                  </a:cubicBezTo>
                  <a:cubicBezTo>
                    <a:pt x="2029949" y="-34185"/>
                    <a:pt x="2244527" y="23485"/>
                    <a:pt x="2498968" y="0"/>
                  </a:cubicBezTo>
                  <a:cubicBezTo>
                    <a:pt x="2753410" y="-23485"/>
                    <a:pt x="3153957" y="24836"/>
                    <a:pt x="3448927" y="0"/>
                  </a:cubicBezTo>
                  <a:cubicBezTo>
                    <a:pt x="3514463" y="6400"/>
                    <a:pt x="3535715" y="44706"/>
                    <a:pt x="3545058" y="96131"/>
                  </a:cubicBezTo>
                  <a:cubicBezTo>
                    <a:pt x="3557692" y="178573"/>
                    <a:pt x="3502318" y="384324"/>
                    <a:pt x="3545058" y="480643"/>
                  </a:cubicBezTo>
                  <a:cubicBezTo>
                    <a:pt x="3549325" y="521047"/>
                    <a:pt x="3492872" y="581268"/>
                    <a:pt x="3448927" y="576774"/>
                  </a:cubicBezTo>
                  <a:cubicBezTo>
                    <a:pt x="3288584" y="614035"/>
                    <a:pt x="3152018" y="563756"/>
                    <a:pt x="2990712" y="576774"/>
                  </a:cubicBezTo>
                  <a:cubicBezTo>
                    <a:pt x="2829407" y="589792"/>
                    <a:pt x="2679171" y="539943"/>
                    <a:pt x="2398384" y="576774"/>
                  </a:cubicBezTo>
                  <a:cubicBezTo>
                    <a:pt x="2117597" y="613605"/>
                    <a:pt x="2066972" y="559516"/>
                    <a:pt x="1906641" y="576774"/>
                  </a:cubicBezTo>
                  <a:cubicBezTo>
                    <a:pt x="1746310" y="594032"/>
                    <a:pt x="1524709" y="549960"/>
                    <a:pt x="1414897" y="576774"/>
                  </a:cubicBezTo>
                  <a:cubicBezTo>
                    <a:pt x="1305085" y="603588"/>
                    <a:pt x="937421" y="501787"/>
                    <a:pt x="789042" y="576774"/>
                  </a:cubicBezTo>
                  <a:cubicBezTo>
                    <a:pt x="640663" y="651761"/>
                    <a:pt x="353707" y="521177"/>
                    <a:pt x="96131" y="576774"/>
                  </a:cubicBezTo>
                  <a:cubicBezTo>
                    <a:pt x="48192" y="587358"/>
                    <a:pt x="-8858" y="527621"/>
                    <a:pt x="0" y="480643"/>
                  </a:cubicBezTo>
                  <a:cubicBezTo>
                    <a:pt x="-14439" y="349945"/>
                    <a:pt x="21005" y="199522"/>
                    <a:pt x="0" y="96131"/>
                  </a:cubicBezTo>
                  <a:close/>
                </a:path>
              </a:pathLst>
            </a:custGeom>
            <a:solidFill>
              <a:schemeClr val="accent2">
                <a:lumMod val="20000"/>
                <a:lumOff val="80000"/>
              </a:schemeClr>
            </a:solidFill>
            <a:ln w="12700" cap="flat" cmpd="sng" algn="ctr">
              <a:solidFill>
                <a:schemeClr val="accent1"/>
              </a:solidFill>
              <a:prstDash val="solid"/>
              <a:miter lim="800000"/>
            </a:ln>
            <a:effectLst/>
          </p:spPr>
          <p:txBody>
            <a:bodyPr rtlCol="0" anchor="ctr"/>
            <a:lstStyle/>
            <a:p>
              <a:pPr algn="ctr" defTabSz="914377">
                <a:defRPr/>
              </a:pPr>
              <a:endParaRPr lang="en-US" sz="2400" kern="0">
                <a:solidFill>
                  <a:prstClr val="white"/>
                </a:solidFill>
                <a:latin typeface="Calibri" panose="020F0502020204030204" charset="0"/>
                <a:cs typeface="Calibri" panose="020F0502020204030204" charset="0"/>
              </a:endParaRPr>
            </a:p>
          </p:txBody>
        </p:sp>
        <p:sp>
          <p:nvSpPr>
            <p:cNvPr id="6" name="Rectangle 21">
              <a:extLst>
                <a:ext uri="{FF2B5EF4-FFF2-40B4-BE49-F238E27FC236}">
                  <a16:creationId xmlns:a16="http://schemas.microsoft.com/office/drawing/2014/main" xmlns="" id="{66BDB6C6-A660-8C26-1C33-40F39C8ECFAE}"/>
                </a:ext>
              </a:extLst>
            </p:cNvPr>
            <p:cNvSpPr/>
            <p:nvPr/>
          </p:nvSpPr>
          <p:spPr>
            <a:xfrm>
              <a:off x="2484" y="949"/>
              <a:ext cx="6248" cy="921"/>
            </a:xfrm>
            <a:prstGeom prst="rect">
              <a:avLst/>
            </a:prstGeom>
          </p:spPr>
          <p:txBody>
            <a:bodyPr wrap="square">
              <a:spAutoFit/>
            </a:bodyPr>
            <a:lstStyle/>
            <a:p>
              <a:pPr algn="ctr" defTabSz="914377">
                <a:defRPr/>
              </a:pP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Luyện</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đọc</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lại</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toàn</a:t>
              </a:r>
              <a:r>
                <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rPr>
                <a:t> </a:t>
              </a:r>
              <a:r>
                <a:rPr lang="en-US" altLang="zh-CN" sz="3200" b="1" kern="0" dirty="0" err="1">
                  <a:solidFill>
                    <a:srgbClr val="00487E"/>
                  </a:solidFill>
                  <a:latin typeface="Calibri" panose="020F0502020204030204" charset="0"/>
                  <a:ea typeface="inpin heiti" charset="-122"/>
                  <a:cs typeface="Calibri" panose="020F0502020204030204" charset="0"/>
                  <a:sym typeface="Arial" panose="020B0604020202020204"/>
                </a:rPr>
                <a:t>bài</a:t>
              </a:r>
              <a:endParaRPr lang="en-US" altLang="zh-CN" sz="3200" b="1" kern="0" dirty="0">
                <a:solidFill>
                  <a:srgbClr val="00487E"/>
                </a:solidFill>
                <a:latin typeface="Calibri" panose="020F0502020204030204" charset="0"/>
                <a:ea typeface="inpin heiti" charset="-122"/>
                <a:cs typeface="Calibri" panose="020F0502020204030204" charset="0"/>
                <a:sym typeface="Arial" panose="020B0604020202020204"/>
              </a:endParaRPr>
            </a:p>
          </p:txBody>
        </p:sp>
        <p:pic>
          <p:nvPicPr>
            <p:cNvPr id="7" name="Picture 6">
              <a:extLst>
                <a:ext uri="{FF2B5EF4-FFF2-40B4-BE49-F238E27FC236}">
                  <a16:creationId xmlns:a16="http://schemas.microsoft.com/office/drawing/2014/main" xmlns="" id="{3BA67BFE-926A-94C7-7483-B867D32796B7}"/>
                </a:ext>
              </a:extLst>
            </p:cNvPr>
            <p:cNvPicPr>
              <a:picLocks noChangeAspect="1"/>
            </p:cNvPicPr>
            <p:nvPr/>
          </p:nvPicPr>
          <p:blipFill>
            <a:blip r:embed="rId2">
              <a:clrChange>
                <a:clrFrom>
                  <a:srgbClr val="F3FFD5"/>
                </a:clrFrom>
                <a:clrTo>
                  <a:srgbClr val="F3FFD5">
                    <a:alpha val="0"/>
                  </a:srgbClr>
                </a:clrTo>
              </a:clrChange>
            </a:blip>
            <a:stretch>
              <a:fillRect/>
            </a:stretch>
          </p:blipFill>
          <p:spPr>
            <a:xfrm>
              <a:off x="1149" y="650"/>
              <a:ext cx="1317" cy="1538"/>
            </a:xfrm>
            <a:prstGeom prst="rect">
              <a:avLst/>
            </a:prstGeom>
          </p:spPr>
        </p:pic>
      </p:grpSp>
      <p:pic>
        <p:nvPicPr>
          <p:cNvPr id="8" name="Picture 7">
            <a:extLst>
              <a:ext uri="{FF2B5EF4-FFF2-40B4-BE49-F238E27FC236}">
                <a16:creationId xmlns:a16="http://schemas.microsoft.com/office/drawing/2014/main" xmlns="" id="{6B6D3E87-8E71-6EC5-5E16-D2CE76B6AF26}"/>
              </a:ext>
            </a:extLst>
          </p:cNvPr>
          <p:cNvPicPr>
            <a:picLocks noChangeAspect="1"/>
          </p:cNvPicPr>
          <p:nvPr/>
        </p:nvPicPr>
        <p:blipFill rotWithShape="1">
          <a:blip r:embed="rId3" cstate="print">
            <a:clrChange>
              <a:clrFrom>
                <a:srgbClr val="FFFFFF">
                  <a:alpha val="100000"/>
                </a:srgbClr>
              </a:clrFrom>
              <a:clrTo>
                <a:srgbClr val="FFFFFF">
                  <a:alpha val="100000"/>
                  <a:alpha val="0"/>
                </a:srgbClr>
              </a:clrTo>
            </a:clrChange>
            <a:extLst>
              <a:ext uri="{28A0092B-C50C-407E-A947-70E740481C1C}">
                <a14:useLocalDpi xmlns:a14="http://schemas.microsoft.com/office/drawing/2010/main" val="0"/>
              </a:ext>
            </a:extLst>
          </a:blip>
          <a:srcRect t="5682" b="12791"/>
          <a:stretch>
            <a:fillRect/>
          </a:stretch>
        </p:blipFill>
        <p:spPr>
          <a:xfrm>
            <a:off x="3697289" y="3951606"/>
            <a:ext cx="4797425" cy="1824991"/>
          </a:xfrm>
          <a:prstGeom prst="rect">
            <a:avLst/>
          </a:prstGeom>
        </p:spPr>
      </p:pic>
      <p:grpSp>
        <p:nvGrpSpPr>
          <p:cNvPr id="9" name="Group 8">
            <a:extLst>
              <a:ext uri="{FF2B5EF4-FFF2-40B4-BE49-F238E27FC236}">
                <a16:creationId xmlns:a16="http://schemas.microsoft.com/office/drawing/2014/main" xmlns="" id="{D4FB354D-B988-5A4F-D02E-8D503B8466E8}"/>
              </a:ext>
            </a:extLst>
          </p:cNvPr>
          <p:cNvGrpSpPr/>
          <p:nvPr/>
        </p:nvGrpSpPr>
        <p:grpSpPr>
          <a:xfrm>
            <a:off x="2564131" y="1101092"/>
            <a:ext cx="6621780" cy="2690495"/>
            <a:chOff x="4038" y="1734"/>
            <a:chExt cx="10428" cy="4237"/>
          </a:xfrm>
        </p:grpSpPr>
        <p:sp>
          <p:nvSpPr>
            <p:cNvPr id="10" name="Rounded Rectangle 25">
              <a:extLst>
                <a:ext uri="{FF2B5EF4-FFF2-40B4-BE49-F238E27FC236}">
                  <a16:creationId xmlns:a16="http://schemas.microsoft.com/office/drawing/2014/main" xmlns="" id="{4D91F3B3-536B-F62F-2F68-6B471CB4A5FA}"/>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defTabSz="914377">
                <a:buClr>
                  <a:srgbClr val="000000"/>
                </a:buClr>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11" name="Rectangle 10">
              <a:extLst>
                <a:ext uri="{FF2B5EF4-FFF2-40B4-BE49-F238E27FC236}">
                  <a16:creationId xmlns:a16="http://schemas.microsoft.com/office/drawing/2014/main" xmlns="" id="{89B554D2-A10B-8153-E874-DE6920F87FD2}"/>
                </a:ext>
              </a:extLst>
            </p:cNvPr>
            <p:cNvSpPr/>
            <p:nvPr/>
          </p:nvSpPr>
          <p:spPr>
            <a:xfrm>
              <a:off x="7091" y="1734"/>
              <a:ext cx="4257" cy="865"/>
            </a:xfrm>
            <a:prstGeom prst="rect">
              <a:avLst/>
            </a:prstGeom>
          </p:spPr>
          <p:txBody>
            <a:bodyPr wrap="none">
              <a:spAutoFit/>
            </a:bodyPr>
            <a:lstStyle/>
            <a:p>
              <a:pPr algn="ctr" defTabSz="914377">
                <a:lnSpc>
                  <a:spcPct val="112000"/>
                </a:lnSpc>
                <a:defRPr/>
              </a:pP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Tiêu</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chí</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đánh</a:t>
              </a:r>
              <a:r>
                <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rPr>
                <a:t> </a:t>
              </a:r>
              <a:r>
                <a:rPr lang="en-US" altLang="zh-CN" sz="2800" b="1" dirty="0" err="1">
                  <a:solidFill>
                    <a:srgbClr val="FF1531"/>
                  </a:solidFill>
                  <a:latin typeface="Calibri" panose="020F0502020204030204" charset="0"/>
                  <a:ea typeface="inpin heiti" charset="-122"/>
                  <a:cs typeface="Calibri" panose="020F0502020204030204" charset="0"/>
                  <a:sym typeface="Arial" panose="020B0604020202020204"/>
                </a:rPr>
                <a:t>giá</a:t>
              </a:r>
              <a:endParaRPr lang="en-US" altLang="zh-CN" sz="2800" b="1" dirty="0">
                <a:solidFill>
                  <a:srgbClr val="FF1531"/>
                </a:solidFill>
                <a:latin typeface="Calibri" panose="020F0502020204030204" charset="0"/>
                <a:ea typeface="inpin heiti" charset="-122"/>
                <a:cs typeface="Calibri" panose="020F0502020204030204" charset="0"/>
                <a:sym typeface="Arial" panose="020B0604020202020204"/>
              </a:endParaRPr>
            </a:p>
          </p:txBody>
        </p:sp>
        <p:sp>
          <p:nvSpPr>
            <p:cNvPr id="12" name="Rectangle 11">
              <a:extLst>
                <a:ext uri="{FF2B5EF4-FFF2-40B4-BE49-F238E27FC236}">
                  <a16:creationId xmlns:a16="http://schemas.microsoft.com/office/drawing/2014/main" xmlns="" id="{DA6B0305-7B21-94D0-E95C-24282D793ED2}"/>
                </a:ext>
              </a:extLst>
            </p:cNvPr>
            <p:cNvSpPr/>
            <p:nvPr/>
          </p:nvSpPr>
          <p:spPr>
            <a:xfrm>
              <a:off x="5223" y="2754"/>
              <a:ext cx="2798" cy="968"/>
            </a:xfrm>
            <a:prstGeom prst="rect">
              <a:avLst/>
            </a:prstGeom>
          </p:spPr>
          <p:txBody>
            <a:bodyPr wrap="none">
              <a:spAutoFit/>
            </a:bodyPr>
            <a:lstStyle/>
            <a:p>
              <a:pPr defTabSz="914377">
                <a:lnSpc>
                  <a:spcPct val="112000"/>
                </a:lnSpc>
                <a:defRPr/>
              </a:pPr>
              <a:r>
                <a:rPr lang="en-US" altLang="zh-CN" sz="320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320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dirty="0" err="1">
                  <a:solidFill>
                    <a:prstClr val="black"/>
                  </a:solidFill>
                  <a:latin typeface="Calibri" panose="020F0502020204030204" charset="0"/>
                  <a:ea typeface="inpin heiti" charset="-122"/>
                  <a:cs typeface="Calibri" panose="020F0502020204030204" charset="0"/>
                  <a:sym typeface="Arial" panose="020B0604020202020204"/>
                </a:rPr>
                <a:t>đúng</a:t>
              </a:r>
              <a:endParaRPr lang="en-US" altLang="zh-CN" sz="320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13" name="Oval 12">
              <a:extLst>
                <a:ext uri="{FF2B5EF4-FFF2-40B4-BE49-F238E27FC236}">
                  <a16:creationId xmlns:a16="http://schemas.microsoft.com/office/drawing/2014/main" xmlns="" id="{C6CBC45F-D84E-A76D-8853-44D11C57407A}"/>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defTabSz="914377">
                <a:buClr>
                  <a:srgbClr val="000000"/>
                </a:buClr>
                <a:defRPr/>
              </a:pPr>
              <a:r>
                <a:rPr lang="en-US" sz="3200" b="1" kern="0" dirty="0">
                  <a:solidFill>
                    <a:srgbClr val="0070C0"/>
                  </a:solidFill>
                  <a:latin typeface="Calibri" panose="020F0502020204030204" charset="0"/>
                  <a:ea typeface="inpin heiti" charset="-122"/>
                  <a:cs typeface="Calibri" panose="020F0502020204030204" charset="0"/>
                  <a:sym typeface="Arial" panose="020B0604020202020204"/>
                </a:rPr>
                <a:t>1</a:t>
              </a:r>
              <a:endParaRPr lang="en-US" sz="2800" kern="0" dirty="0">
                <a:solidFill>
                  <a:prstClr val="white"/>
                </a:solidFill>
                <a:latin typeface="Calibri" panose="020F0502020204030204" charset="0"/>
                <a:cs typeface="Calibri" panose="020F0502020204030204" charset="0"/>
                <a:sym typeface="Arial" panose="020B0604020202020204"/>
              </a:endParaRPr>
            </a:p>
          </p:txBody>
        </p:sp>
        <p:grpSp>
          <p:nvGrpSpPr>
            <p:cNvPr id="14" name="Group 13">
              <a:extLst>
                <a:ext uri="{FF2B5EF4-FFF2-40B4-BE49-F238E27FC236}">
                  <a16:creationId xmlns:a16="http://schemas.microsoft.com/office/drawing/2014/main" xmlns="" id="{1C814DE8-7636-303D-45BB-3CB223621930}"/>
                </a:ext>
              </a:extLst>
            </p:cNvPr>
            <p:cNvGrpSpPr/>
            <p:nvPr/>
          </p:nvGrpSpPr>
          <p:grpSpPr>
            <a:xfrm>
              <a:off x="4038" y="3839"/>
              <a:ext cx="5741" cy="968"/>
              <a:chOff x="1717199" y="4363552"/>
              <a:chExt cx="3645680" cy="614719"/>
            </a:xfrm>
          </p:grpSpPr>
          <p:sp>
            <p:nvSpPr>
              <p:cNvPr id="22" name="Rounded Rectangle 30">
                <a:extLst>
                  <a:ext uri="{FF2B5EF4-FFF2-40B4-BE49-F238E27FC236}">
                    <a16:creationId xmlns:a16="http://schemas.microsoft.com/office/drawing/2014/main" xmlns="" id="{34E2C8EC-D344-6A68-7285-4500D9E3DA5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defTabSz="914377">
                  <a:buClr>
                    <a:srgbClr val="000000"/>
                  </a:buClr>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23" name="Rectangle 22">
                <a:extLst>
                  <a:ext uri="{FF2B5EF4-FFF2-40B4-BE49-F238E27FC236}">
                    <a16:creationId xmlns:a16="http://schemas.microsoft.com/office/drawing/2014/main" xmlns="" id="{347ADF89-1946-EE2B-CED1-3FACFE7437AE}"/>
                  </a:ext>
                </a:extLst>
              </p:cNvPr>
              <p:cNvSpPr/>
              <p:nvPr/>
            </p:nvSpPr>
            <p:spPr>
              <a:xfrm>
                <a:off x="2469553" y="4363552"/>
                <a:ext cx="1832626" cy="614719"/>
              </a:xfrm>
              <a:prstGeom prst="rect">
                <a:avLst/>
              </a:prstGeom>
            </p:spPr>
            <p:txBody>
              <a:bodyPr wrap="none">
                <a:spAutoFit/>
              </a:bodyPr>
              <a:lstStyle/>
              <a:p>
                <a:pPr defTabSz="914377">
                  <a:lnSpc>
                    <a:spcPct val="112000"/>
                  </a:lnSpc>
                  <a:defRPr/>
                </a:pP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Đọc</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to,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rõ</a:t>
                </a:r>
                <a:endPar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24" name="Oval 23">
                <a:extLst>
                  <a:ext uri="{FF2B5EF4-FFF2-40B4-BE49-F238E27FC236}">
                    <a16:creationId xmlns:a16="http://schemas.microsoft.com/office/drawing/2014/main" xmlns="" id="{CC7E0E37-44E1-4126-9AA9-AF211722758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defTabSz="914377">
                  <a:buClr>
                    <a:srgbClr val="000000"/>
                  </a:buClr>
                  <a:defRPr/>
                </a:pPr>
                <a:r>
                  <a:rPr lang="en-US" sz="3200" kern="0" dirty="0">
                    <a:solidFill>
                      <a:prstClr val="black"/>
                    </a:solidFill>
                    <a:latin typeface="Calibri" panose="020F0502020204030204" charset="0"/>
                    <a:ea typeface="inpin heiti" charset="-122"/>
                    <a:cs typeface="Calibri" panose="020F0502020204030204" charset="0"/>
                    <a:sym typeface="Arial" panose="020B0604020202020204"/>
                  </a:rPr>
                  <a:t>2</a:t>
                </a:r>
                <a:endParaRPr lang="en-US" sz="2800" kern="0" dirty="0">
                  <a:solidFill>
                    <a:prstClr val="black"/>
                  </a:solidFill>
                  <a:latin typeface="Calibri" panose="020F0502020204030204" charset="0"/>
                  <a:cs typeface="Calibri" panose="020F0502020204030204" charset="0"/>
                  <a:sym typeface="Arial" panose="020B0604020202020204"/>
                </a:endParaRPr>
              </a:p>
            </p:txBody>
          </p:sp>
        </p:grpSp>
        <p:grpSp>
          <p:nvGrpSpPr>
            <p:cNvPr id="15" name="Group 14">
              <a:extLst>
                <a:ext uri="{FF2B5EF4-FFF2-40B4-BE49-F238E27FC236}">
                  <a16:creationId xmlns:a16="http://schemas.microsoft.com/office/drawing/2014/main" xmlns="" id="{BDE87308-09F8-C15D-0D45-7454F16B24DA}"/>
                </a:ext>
              </a:extLst>
            </p:cNvPr>
            <p:cNvGrpSpPr/>
            <p:nvPr/>
          </p:nvGrpSpPr>
          <p:grpSpPr>
            <a:xfrm>
              <a:off x="4038" y="5003"/>
              <a:ext cx="7045" cy="968"/>
              <a:chOff x="1717199" y="5199333"/>
              <a:chExt cx="4473575" cy="614671"/>
            </a:xfrm>
          </p:grpSpPr>
          <p:sp>
            <p:nvSpPr>
              <p:cNvPr id="19" name="Rounded Rectangle 34">
                <a:extLst>
                  <a:ext uri="{FF2B5EF4-FFF2-40B4-BE49-F238E27FC236}">
                    <a16:creationId xmlns:a16="http://schemas.microsoft.com/office/drawing/2014/main" xmlns="" id="{C918910E-B793-5CE7-510D-240DF26D1D59}"/>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defTabSz="914377">
                  <a:buClr>
                    <a:srgbClr val="000000"/>
                  </a:buClr>
                  <a:defRPr/>
                </a:pPr>
                <a:endParaRPr lang="en-US" sz="1865" kern="0">
                  <a:solidFill>
                    <a:prstClr val="white"/>
                  </a:solidFill>
                  <a:latin typeface="Calibri" panose="020F0502020204030204" charset="0"/>
                  <a:cs typeface="Calibri" panose="020F0502020204030204" charset="0"/>
                  <a:sym typeface="Arial" panose="020B0604020202020204"/>
                </a:endParaRPr>
              </a:p>
            </p:txBody>
          </p:sp>
          <p:sp>
            <p:nvSpPr>
              <p:cNvPr id="20" name="Rectangle 19">
                <a:extLst>
                  <a:ext uri="{FF2B5EF4-FFF2-40B4-BE49-F238E27FC236}">
                    <a16:creationId xmlns:a16="http://schemas.microsoft.com/office/drawing/2014/main" xmlns="" id="{2C361931-1516-F616-4489-436DF5B2430B}"/>
                  </a:ext>
                </a:extLst>
              </p:cNvPr>
              <p:cNvSpPr/>
              <p:nvPr/>
            </p:nvSpPr>
            <p:spPr>
              <a:xfrm>
                <a:off x="2469552" y="5199333"/>
                <a:ext cx="3437135" cy="614671"/>
              </a:xfrm>
              <a:prstGeom prst="rect">
                <a:avLst/>
              </a:prstGeom>
            </p:spPr>
            <p:txBody>
              <a:bodyPr wrap="none">
                <a:spAutoFit/>
              </a:bodyPr>
              <a:lstStyle/>
              <a:p>
                <a:pPr defTabSz="914377">
                  <a:lnSpc>
                    <a:spcPct val="112000"/>
                  </a:lnSpc>
                  <a:defRPr/>
                </a:pP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Ngắt</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nghỉ</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đúng</a:t>
                </a:r>
                <a:r>
                  <a:rPr lang="en-US" altLang="zh-CN" sz="3200" kern="0" dirty="0">
                    <a:solidFill>
                      <a:prstClr val="black"/>
                    </a:solidFill>
                    <a:latin typeface="Calibri" panose="020F0502020204030204" charset="0"/>
                    <a:ea typeface="inpin heiti" charset="-122"/>
                    <a:cs typeface="Calibri" panose="020F0502020204030204" charset="0"/>
                    <a:sym typeface="Arial" panose="020B0604020202020204"/>
                  </a:rPr>
                  <a:t> </a:t>
                </a:r>
                <a:r>
                  <a:rPr lang="en-US" altLang="zh-CN" sz="3200" kern="0" dirty="0" err="1">
                    <a:solidFill>
                      <a:prstClr val="black"/>
                    </a:solidFill>
                    <a:latin typeface="Calibri" panose="020F0502020204030204" charset="0"/>
                    <a:ea typeface="inpin heiti" charset="-122"/>
                    <a:cs typeface="Calibri" panose="020F0502020204030204" charset="0"/>
                    <a:sym typeface="Arial" panose="020B0604020202020204"/>
                  </a:rPr>
                  <a:t>chỗ</a:t>
                </a:r>
                <a:endParaRPr lang="zh-CN" altLang="en-US" sz="3200" kern="0" dirty="0">
                  <a:solidFill>
                    <a:prstClr val="black"/>
                  </a:solidFill>
                  <a:latin typeface="Calibri" panose="020F0502020204030204" charset="0"/>
                  <a:ea typeface="inpin heiti" charset="-122"/>
                  <a:cs typeface="Calibri" panose="020F0502020204030204" charset="0"/>
                  <a:sym typeface="Arial" panose="020B0604020202020204"/>
                </a:endParaRPr>
              </a:p>
            </p:txBody>
          </p:sp>
          <p:sp>
            <p:nvSpPr>
              <p:cNvPr id="21" name="Oval 20">
                <a:extLst>
                  <a:ext uri="{FF2B5EF4-FFF2-40B4-BE49-F238E27FC236}">
                    <a16:creationId xmlns:a16="http://schemas.microsoft.com/office/drawing/2014/main" xmlns="" id="{BC41A4AE-8A43-0ACD-5365-FE571610F52F}"/>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defTabSz="914377">
                  <a:buClr>
                    <a:srgbClr val="000000"/>
                  </a:buClr>
                  <a:defRPr/>
                </a:pPr>
                <a:r>
                  <a:rPr lang="en-US" sz="3200" kern="0" dirty="0">
                    <a:solidFill>
                      <a:prstClr val="black"/>
                    </a:solidFill>
                    <a:latin typeface="Calibri" panose="020F0502020204030204" charset="0"/>
                    <a:ea typeface="inpin heiti" charset="-122"/>
                    <a:cs typeface="Calibri" panose="020F0502020204030204" charset="0"/>
                    <a:sym typeface="Arial" panose="020B0604020202020204"/>
                  </a:rPr>
                  <a:t>3</a:t>
                </a:r>
                <a:endParaRPr lang="en-US" sz="2800" kern="0" dirty="0">
                  <a:solidFill>
                    <a:prstClr val="black"/>
                  </a:solidFill>
                  <a:latin typeface="Calibri" panose="020F0502020204030204" charset="0"/>
                  <a:cs typeface="Calibri" panose="020F0502020204030204" charset="0"/>
                  <a:sym typeface="Arial" panose="020B0604020202020204"/>
                </a:endParaRPr>
              </a:p>
            </p:txBody>
          </p:sp>
        </p:grpSp>
        <p:pic>
          <p:nvPicPr>
            <p:cNvPr id="16" name="Picture 2" descr="Star Cartoon Images, Stock Photos &amp;amp; Vectors | Shutterstock">
              <a:extLst>
                <a:ext uri="{FF2B5EF4-FFF2-40B4-BE49-F238E27FC236}">
                  <a16:creationId xmlns:a16="http://schemas.microsoft.com/office/drawing/2014/main" xmlns="" id="{025530AB-9B6D-5AE5-E1D5-9228F6D2D509}"/>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xmlns="" id="{E0AE32A4-40EA-F255-72EE-A57885CC117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xmlns="" id="{E3F440C5-005F-5636-F5D8-52D579D088C3}"/>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28" name="图片 36">
            <a:extLst>
              <a:ext uri="{FF2B5EF4-FFF2-40B4-BE49-F238E27FC236}">
                <a16:creationId xmlns:a16="http://schemas.microsoft.com/office/drawing/2014/main" xmlns="" id="{A22ABB8F-BB7C-67E1-856D-ADA17570D92E}"/>
              </a:ext>
            </a:extLst>
          </p:cNvPr>
          <p:cNvPicPr>
            <a:picLocks noChangeAspect="1"/>
          </p:cNvPicPr>
          <p:nvPr/>
        </p:nvPicPr>
        <p:blipFill rotWithShape="1">
          <a:blip r:embed="rId5" cstate="screen"/>
          <a:srcRect r="16356"/>
          <a:stretch>
            <a:fillRect/>
          </a:stretch>
        </p:blipFill>
        <p:spPr>
          <a:xfrm flipH="1">
            <a:off x="9542145" y="163196"/>
            <a:ext cx="3256915" cy="1585595"/>
          </a:xfrm>
          <a:prstGeom prst="rect">
            <a:avLst/>
          </a:prstGeom>
        </p:spPr>
      </p:pic>
      <p:sp>
        <p:nvSpPr>
          <p:cNvPr id="2" name="Rectangle 1">
            <a:extLst>
              <a:ext uri="{FF2B5EF4-FFF2-40B4-BE49-F238E27FC236}">
                <a16:creationId xmlns:a16="http://schemas.microsoft.com/office/drawing/2014/main" xmlns="" id="{D8E7F8AD-C21A-CC52-BBD9-AFD6E72612FE}"/>
              </a:ext>
            </a:extLst>
          </p:cNvPr>
          <p:cNvSpPr/>
          <p:nvPr/>
        </p:nvSpPr>
        <p:spPr>
          <a:xfrm>
            <a:off x="-1605048" y="163196"/>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877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Scale>
                                      <p:cBhvr>
                                        <p:cTn id="13"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9"/>
                                        </p:tgtEl>
                                        <p:attrNameLst>
                                          <p:attrName>ppt_x</p:attrName>
                                          <p:attrName>ppt_y</p:attrName>
                                        </p:attrNameLst>
                                      </p:cBhvr>
                                    </p:animMotion>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D3420E6-29AD-41DB-8E60-15AC8E4D3515}"/>
              </a:ext>
            </a:extLst>
          </p:cNvPr>
          <p:cNvPicPr>
            <a:picLocks noChangeAspect="1"/>
          </p:cNvPicPr>
          <p:nvPr/>
        </p:nvPicPr>
        <p:blipFill>
          <a:blip r:embed="rId2"/>
          <a:stretch>
            <a:fillRect/>
          </a:stretch>
        </p:blipFill>
        <p:spPr>
          <a:xfrm>
            <a:off x="8601075" y="1800225"/>
            <a:ext cx="3086100" cy="4248150"/>
          </a:xfrm>
          <a:prstGeom prst="rect">
            <a:avLst/>
          </a:prstGeom>
        </p:spPr>
      </p:pic>
      <p:sp>
        <p:nvSpPr>
          <p:cNvPr id="6" name="Nội dung">
            <a:extLst>
              <a:ext uri="{FF2B5EF4-FFF2-40B4-BE49-F238E27FC236}">
                <a16:creationId xmlns:a16="http://schemas.microsoft.com/office/drawing/2014/main" xmlns="" id="{28E6E08A-D1F5-41B3-B25E-CCE8F32B23A6}"/>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Nội dung">
            <a:extLst>
              <a:ext uri="{FF2B5EF4-FFF2-40B4-BE49-F238E27FC236}">
                <a16:creationId xmlns:a16="http://schemas.microsoft.com/office/drawing/2014/main" xmlns="" id="{9EFCCAAD-9F5F-499B-BB9C-7EDA605800D7}"/>
              </a:ext>
            </a:extLst>
          </p:cNvPr>
          <p:cNvSpPr txBox="1"/>
          <p:nvPr/>
        </p:nvSpPr>
        <p:spPr>
          <a:xfrm>
            <a:off x="352942" y="1169776"/>
            <a:ext cx="8857733" cy="501752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 năm ấy, Va-li-a theo bố mẹ đi xem xiếc. Em thích nhất tiết mục “Cô gái phi ngựa đánh đàn”. Va-li-a nghĩ: “Cô ấy thật xinh đẹp và dũng cảm!”. Và em mơ ước trở thành diễn viên phi ngựa.</a:t>
            </a:r>
            <a:endPar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ịp may đã đến. Rạp xiếc cần tuyển diễn viên, Va-li-a xin bố mẹ ghi tên học. Em gặp ông giám đốc và nói: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Xin bác nhận cháu vào học tiết mục “Phi ngựa đánh đàn”.</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Được!</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nhìn em cười:</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Thế cháu biết phi ngựa chưa?</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Dạ, chưa. Nhưng cháu rất thích và sẽ học được ạ.</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67"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Tốt! Bây giờ, cháu cầm cái chổi kia theo bác.</a:t>
            </a:r>
          </a:p>
        </p:txBody>
      </p:sp>
    </p:spTree>
    <p:extLst>
      <p:ext uri="{BB962C8B-B14F-4D97-AF65-F5344CB8AC3E}">
        <p14:creationId xmlns:p14="http://schemas.microsoft.com/office/powerpoint/2010/main" val="3619001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4B629DF-A815-4D56-A6B5-71A6F597BB31}"/>
              </a:ext>
            </a:extLst>
          </p:cNvPr>
          <p:cNvPicPr>
            <a:picLocks noChangeAspect="1"/>
          </p:cNvPicPr>
          <p:nvPr/>
        </p:nvPicPr>
        <p:blipFill>
          <a:blip r:embed="rId2"/>
          <a:stretch>
            <a:fillRect/>
          </a:stretch>
        </p:blipFill>
        <p:spPr>
          <a:xfrm>
            <a:off x="6800849" y="3960824"/>
            <a:ext cx="5000625" cy="2554276"/>
          </a:xfrm>
          <a:prstGeom prst="rect">
            <a:avLst/>
          </a:prstGeom>
        </p:spPr>
      </p:pic>
      <p:sp>
        <p:nvSpPr>
          <p:cNvPr id="8" name="Nội dung">
            <a:extLst>
              <a:ext uri="{FF2B5EF4-FFF2-40B4-BE49-F238E27FC236}">
                <a16:creationId xmlns:a16="http://schemas.microsoft.com/office/drawing/2014/main" xmlns="" id="{7B7C2CD8-265D-452B-BF75-817F7F419E23}"/>
              </a:ext>
            </a:extLst>
          </p:cNvPr>
          <p:cNvSpPr txBox="1"/>
          <p:nvPr/>
        </p:nvSpPr>
        <p:spPr>
          <a:xfrm>
            <a:off x="2920096" y="392298"/>
            <a:ext cx="6595379"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Nội dung">
            <a:extLst>
              <a:ext uri="{FF2B5EF4-FFF2-40B4-BE49-F238E27FC236}">
                <a16:creationId xmlns:a16="http://schemas.microsoft.com/office/drawing/2014/main" xmlns="" id="{6BC6716F-061D-4B45-BE53-D3AB99FEFEFC}"/>
              </a:ext>
            </a:extLst>
          </p:cNvPr>
          <p:cNvSpPr txBox="1"/>
          <p:nvPr/>
        </p:nvSpPr>
        <p:spPr>
          <a:xfrm>
            <a:off x="400567" y="903076"/>
            <a:ext cx="10981808" cy="4524315"/>
          </a:xfrm>
          <a:prstGeom prst="rect">
            <a:avLst/>
          </a:prstGeom>
          <a:noFill/>
        </p:spPr>
        <p:txBody>
          <a:bodyPr wrap="square" rtlCol="0">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theo ông Giám đốc ra chuồng ngựa. Ông Giám đốc nói:</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Việc trước tiên của cháu là quét chuống ngựa và làm quen với con ngựa này, bạn biểu diễn của cháu đấy.</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rất ngạc nhiên. Em suy nghĩ rồi cầm chổi quét phân và rác bẩn trên </a:t>
            </a:r>
            <a:r>
              <a:rPr kumimoji="0" lang="en-US" sz="2400" b="0" i="0" u="none" strike="noStrike" kern="1200" cap="none" spc="0" normalizeH="0" baseline="0" noProof="0" dirty="0" err="1">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sàn</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chuồng ngựa.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Va-li-a đã giữ chuồng ngựa sạch sẽ và làm quen với chú ngựa trong suốt thời gian học.</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 Giám đốc gật đầu và bảo Va-li-a:</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Công việc của diễn viên phi ngựa đánh đàn bắt đầu thế đấy, cháu ạ. Cái tháp cao nào cũng phải bắt đầu xây từ mặt đất lên….</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 sau, Va-li-a trở thành một diễn viên như em hằng mong ước.</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ysClr val="windowText" lastClr="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Tiếng Việt 3, 1985)</a:t>
            </a:r>
          </a:p>
        </p:txBody>
      </p:sp>
    </p:spTree>
    <p:extLst>
      <p:ext uri="{BB962C8B-B14F-4D97-AF65-F5344CB8AC3E}">
        <p14:creationId xmlns:p14="http://schemas.microsoft.com/office/powerpoint/2010/main" val="1615380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วงรี 77">
            <a:extLst>
              <a:ext uri="{FF2B5EF4-FFF2-40B4-BE49-F238E27FC236}">
                <a16:creationId xmlns:a16="http://schemas.microsoft.com/office/drawing/2014/main" xmlns="" id="{B2BDC08D-A138-4812-BA7A-95DA170C5DC1}"/>
              </a:ext>
            </a:extLst>
          </p:cNvPr>
          <p:cNvSpPr/>
          <p:nvPr/>
        </p:nvSpPr>
        <p:spPr>
          <a:xfrm>
            <a:off x="7046492" y="3755783"/>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0" name="วงรี 78">
            <a:extLst>
              <a:ext uri="{FF2B5EF4-FFF2-40B4-BE49-F238E27FC236}">
                <a16:creationId xmlns:a16="http://schemas.microsoft.com/office/drawing/2014/main" xmlns="" id="{65F84915-D812-471F-89E8-89465C18218C}"/>
              </a:ext>
            </a:extLst>
          </p:cNvPr>
          <p:cNvSpPr/>
          <p:nvPr/>
        </p:nvSpPr>
        <p:spPr>
          <a:xfrm>
            <a:off x="7059968" y="3455533"/>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1" name="วงรี 79">
            <a:extLst>
              <a:ext uri="{FF2B5EF4-FFF2-40B4-BE49-F238E27FC236}">
                <a16:creationId xmlns:a16="http://schemas.microsoft.com/office/drawing/2014/main" xmlns="" id="{D76F7326-3016-44FA-9B25-904DFA76449C}"/>
              </a:ext>
            </a:extLst>
          </p:cNvPr>
          <p:cNvSpPr/>
          <p:nvPr/>
        </p:nvSpPr>
        <p:spPr>
          <a:xfrm>
            <a:off x="6975705" y="3319731"/>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2" name="วงรี 80">
            <a:extLst>
              <a:ext uri="{FF2B5EF4-FFF2-40B4-BE49-F238E27FC236}">
                <a16:creationId xmlns:a16="http://schemas.microsoft.com/office/drawing/2014/main" xmlns="" id="{E43E389B-A938-4BB4-B25A-B4DA928166F6}"/>
              </a:ext>
            </a:extLst>
          </p:cNvPr>
          <p:cNvSpPr/>
          <p:nvPr/>
        </p:nvSpPr>
        <p:spPr>
          <a:xfrm>
            <a:off x="7005692" y="3612417"/>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3" name="วงรี 81">
            <a:extLst>
              <a:ext uri="{FF2B5EF4-FFF2-40B4-BE49-F238E27FC236}">
                <a16:creationId xmlns:a16="http://schemas.microsoft.com/office/drawing/2014/main" xmlns="" id="{BA65FE49-2117-489A-B66B-303C0AA145D7}"/>
              </a:ext>
            </a:extLst>
          </p:cNvPr>
          <p:cNvSpPr/>
          <p:nvPr/>
        </p:nvSpPr>
        <p:spPr>
          <a:xfrm>
            <a:off x="4926733" y="3790192"/>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4" name="วงรี 82">
            <a:extLst>
              <a:ext uri="{FF2B5EF4-FFF2-40B4-BE49-F238E27FC236}">
                <a16:creationId xmlns:a16="http://schemas.microsoft.com/office/drawing/2014/main" xmlns="" id="{6FB44426-D3C7-4DB8-BC4D-F56838DC1B41}"/>
              </a:ext>
            </a:extLst>
          </p:cNvPr>
          <p:cNvSpPr/>
          <p:nvPr/>
        </p:nvSpPr>
        <p:spPr>
          <a:xfrm>
            <a:off x="4917483" y="3525096"/>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5" name="วงรี 83">
            <a:extLst>
              <a:ext uri="{FF2B5EF4-FFF2-40B4-BE49-F238E27FC236}">
                <a16:creationId xmlns:a16="http://schemas.microsoft.com/office/drawing/2014/main" xmlns="" id="{C99AD54C-C7B9-4187-A07D-7A5A4BA548B5}"/>
              </a:ext>
            </a:extLst>
          </p:cNvPr>
          <p:cNvSpPr/>
          <p:nvPr/>
        </p:nvSpPr>
        <p:spPr>
          <a:xfrm>
            <a:off x="4985607" y="3377969"/>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36" name="วงรี 84">
            <a:extLst>
              <a:ext uri="{FF2B5EF4-FFF2-40B4-BE49-F238E27FC236}">
                <a16:creationId xmlns:a16="http://schemas.microsoft.com/office/drawing/2014/main" xmlns="" id="{6AD035A2-A2FC-4CC0-BB2A-6FFC39F57B3A}"/>
              </a:ext>
            </a:extLst>
          </p:cNvPr>
          <p:cNvSpPr/>
          <p:nvPr/>
        </p:nvSpPr>
        <p:spPr>
          <a:xfrm>
            <a:off x="4999083" y="3645801"/>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pic>
        <p:nvPicPr>
          <p:cNvPr id="37" name="รูปภาพ 47">
            <a:extLst>
              <a:ext uri="{FF2B5EF4-FFF2-40B4-BE49-F238E27FC236}">
                <a16:creationId xmlns:a16="http://schemas.microsoft.com/office/drawing/2014/main" xmlns="" id="{F85325EC-F1F1-43DD-A65C-922294BEC47E}"/>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348768" y="131175"/>
            <a:ext cx="1309963" cy="993036"/>
          </a:xfrm>
          <a:prstGeom prst="rect">
            <a:avLst/>
          </a:prstGeom>
          <a:effectLst>
            <a:outerShdw blurRad="50800" dist="25400" dir="5400000" algn="t" rotWithShape="0">
              <a:schemeClr val="accent4">
                <a:alpha val="40000"/>
              </a:schemeClr>
            </a:outerShdw>
          </a:effectLst>
        </p:spPr>
      </p:pic>
      <p:pic>
        <p:nvPicPr>
          <p:cNvPr id="38" name="Picture 37">
            <a:extLst>
              <a:ext uri="{FF2B5EF4-FFF2-40B4-BE49-F238E27FC236}">
                <a16:creationId xmlns:a16="http://schemas.microsoft.com/office/drawing/2014/main" xmlns="" id="{571FECEA-017A-4EF7-8399-10AC5E02F7D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63741" r="93396">
                        <a14:foregroundMark x1="75927" y1="28606" x2="75415" y2="33152"/>
                        <a14:foregroundMark x1="74989" y1="34485" x2="76140" y2="34364"/>
                        <a14:foregroundMark x1="71240" y1="32727" x2="72092" y2="32121"/>
                        <a14:foregroundMark x1="70814" y1="29939" x2="71538" y2="29636"/>
                        <a14:foregroundMark x1="70430" y1="26667" x2="71453" y2="27818"/>
                        <a14:foregroundMark x1="72305" y1="25030" x2="72902" y2="25636"/>
                        <a14:foregroundMark x1="73967" y1="22667" x2="73967" y2="24121"/>
                        <a14:foregroundMark x1="75714" y1="23515" x2="75714" y2="24121"/>
                        <a14:foregroundMark x1="77801" y1="23394" x2="77503" y2="24303"/>
                        <a14:foregroundMark x1="79165" y1="25152" x2="78228" y2="25758"/>
                        <a14:foregroundMark x1="80187" y1="27515" x2="80187" y2="27515"/>
                        <a14:foregroundMark x1="80401" y1="29939" x2="80401" y2="29939"/>
                        <a14:foregroundMark x1="79974" y1="32606" x2="79974" y2="32606"/>
                      </a14:backgroundRemoval>
                    </a14:imgEffect>
                    <a14:imgEffect>
                      <a14:brightnessContrast contrast="20000"/>
                    </a14:imgEffect>
                  </a14:imgLayer>
                </a14:imgProps>
              </a:ext>
              <a:ext uri="{28A0092B-C50C-407E-A947-70E740481C1C}">
                <a14:useLocalDpi xmlns:a14="http://schemas.microsoft.com/office/drawing/2010/main" val="0"/>
              </a:ext>
            </a:extLst>
          </a:blip>
          <a:srcRect l="64934" t="18831" r="9488" b="19568"/>
          <a:stretch/>
        </p:blipFill>
        <p:spPr>
          <a:xfrm>
            <a:off x="5059600" y="3119121"/>
            <a:ext cx="2072800" cy="3509505"/>
          </a:xfrm>
          <a:prstGeom prst="rect">
            <a:avLst/>
          </a:prstGeom>
        </p:spPr>
      </p:pic>
      <p:sp>
        <p:nvSpPr>
          <p:cNvPr id="39" name="TextBox 38">
            <a:extLst>
              <a:ext uri="{FF2B5EF4-FFF2-40B4-BE49-F238E27FC236}">
                <a16:creationId xmlns:a16="http://schemas.microsoft.com/office/drawing/2014/main" xmlns="" id="{A1E846A8-085A-4735-A20B-4845069A182F}"/>
              </a:ext>
            </a:extLst>
          </p:cNvPr>
          <p:cNvSpPr txBox="1"/>
          <p:nvPr/>
        </p:nvSpPr>
        <p:spPr>
          <a:xfrm>
            <a:off x="-669732" y="-244984"/>
            <a:ext cx="12402739" cy="3662573"/>
          </a:xfrm>
          <a:prstGeom prst="rect">
            <a:avLst/>
          </a:prstGeom>
          <a:noFill/>
        </p:spPr>
        <p:txBody>
          <a:bodyPr wrap="square" lIns="91548" tIns="45831" rIns="91548" bIns="45831" rtlCol="0">
            <a:spAutoFit/>
          </a:bodyPr>
          <a:lstStyle/>
          <a:p>
            <a:pPr algn="ctr" defTabSz="903436">
              <a:defRPr/>
            </a:pPr>
            <a:endParaRPr lang="en-US" sz="3733" b="1" dirty="0">
              <a:solidFill>
                <a:srgbClr val="FF0000"/>
              </a:solidFill>
              <a:latin typeface="Coiny" panose="02000903060500060000" pitchFamily="2" charset="0"/>
              <a:cs typeface="Arial"/>
              <a:sym typeface="Arial"/>
            </a:endParaRPr>
          </a:p>
          <a:p>
            <a:pPr algn="ctr" defTabSz="903436">
              <a:defRPr/>
            </a:pPr>
            <a:r>
              <a:rPr lang="en-US" sz="10666" b="1" dirty="0">
                <a:solidFill>
                  <a:srgbClr val="FF0000"/>
                </a:solidFill>
                <a:latin typeface="Coiny" panose="02000903060500060000" pitchFamily="2" charset="0"/>
                <a:cs typeface="Arial"/>
                <a:sym typeface="Arial"/>
              </a:rPr>
              <a:t>  </a:t>
            </a:r>
            <a:r>
              <a:rPr lang="en-US" sz="8800" b="1" dirty="0">
                <a:solidFill>
                  <a:srgbClr val="FF0000"/>
                </a:solidFill>
                <a:latin typeface="Coiny" panose="02000903060500060000" pitchFamily="2" charset="0"/>
                <a:cs typeface="Arial"/>
                <a:sym typeface="Arial"/>
              </a:rPr>
              <a:t>CỦNG CỐ</a:t>
            </a:r>
          </a:p>
          <a:p>
            <a:pPr algn="ctr" defTabSz="903436">
              <a:defRPr/>
            </a:pPr>
            <a:r>
              <a:rPr lang="en-US" sz="8800" b="1" dirty="0">
                <a:solidFill>
                  <a:srgbClr val="FF0000"/>
                </a:solidFill>
                <a:latin typeface="Coiny" panose="02000903060500060000" pitchFamily="2" charset="0"/>
                <a:cs typeface="Arial"/>
                <a:sym typeface="Arial"/>
              </a:rPr>
              <a:t>DẶN DÒ</a:t>
            </a:r>
          </a:p>
        </p:txBody>
      </p:sp>
      <p:sp>
        <p:nvSpPr>
          <p:cNvPr id="2" name="Rectangle 1">
            <a:extLst>
              <a:ext uri="{FF2B5EF4-FFF2-40B4-BE49-F238E27FC236}">
                <a16:creationId xmlns:a16="http://schemas.microsoft.com/office/drawing/2014/main" xmlns="" id="{72E3023A-C992-1671-510F-411229EC50AF}"/>
              </a:ext>
            </a:extLst>
          </p:cNvPr>
          <p:cNvSpPr/>
          <p:nvPr/>
        </p:nvSpPr>
        <p:spPr>
          <a:xfrm>
            <a:off x="-1546398" y="0"/>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5110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circle(in)">
                                      <p:cBhvr>
                                        <p:cTn id="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07771">
            <a:off x="-475707" y="-67007"/>
            <a:ext cx="4847396" cy="7056861"/>
          </a:xfrm>
          <a:prstGeom prst="rect">
            <a:avLst/>
          </a:prstGeom>
        </p:spPr>
      </p:pic>
      <p:sp>
        <p:nvSpPr>
          <p:cNvPr id="4" name="Cloud Callout 3"/>
          <p:cNvSpPr/>
          <p:nvPr/>
        </p:nvSpPr>
        <p:spPr>
          <a:xfrm>
            <a:off x="4754881" y="337626"/>
            <a:ext cx="6189785" cy="3038621"/>
          </a:xfrm>
          <a:prstGeom prst="cloudCallout">
            <a:avLst>
              <a:gd name="adj1" fmla="val -74405"/>
              <a:gd name="adj2" fmla="val 4465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Giúp</a:t>
            </a:r>
            <a:r>
              <a:rPr lang="en-US" sz="3600" b="1" dirty="0">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Bé</a:t>
            </a:r>
            <a:r>
              <a:rPr lang="en-US" sz="3600" b="1" dirty="0">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AĐiSon</a:t>
            </a:r>
            <a:r>
              <a:rPr lang="en-US" sz="3600" b="1" dirty="0">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trả</a:t>
            </a:r>
            <a:r>
              <a:rPr lang="en-US" sz="3600" b="1" dirty="0">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lời</a:t>
            </a:r>
            <a:endParaRPr lang="en-US" sz="3600" b="1" dirty="0">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a:p>
            <a:pPr algn="ctr" defTabSz="914377"/>
            <a:r>
              <a:rPr lang="en-US" sz="3600" b="1" dirty="0">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10 </a:t>
            </a:r>
            <a:r>
              <a:rPr lang="en-US" sz="3600" b="1" dirty="0" err="1">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vạn</a:t>
            </a:r>
            <a:r>
              <a:rPr lang="en-US" sz="3600" b="1" dirty="0">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câu</a:t>
            </a:r>
            <a:r>
              <a:rPr lang="en-US" sz="3600" b="1" dirty="0">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hỏi</a:t>
            </a:r>
            <a:r>
              <a:rPr lang="en-US" sz="3600" b="1" dirty="0">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vì</a:t>
            </a:r>
            <a:r>
              <a:rPr lang="en-US" sz="3600" b="1" dirty="0">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sao</a:t>
            </a:r>
            <a:r>
              <a:rPr lang="en-US" sz="3600" b="1" dirty="0">
                <a:ln w="6600">
                  <a:solidFill>
                    <a:prstClr val="white"/>
                  </a:solidFill>
                  <a:prstDash val="solid"/>
                </a:ln>
                <a:solidFill>
                  <a:prstClr val="white"/>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8098562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27766">
            <a:off x="-299065" y="58720"/>
            <a:ext cx="4617533" cy="6743265"/>
          </a:xfrm>
          <a:prstGeom prst="rect">
            <a:avLst/>
          </a:prstGeom>
          <a:noFill/>
        </p:spPr>
      </p:pic>
      <p:sp>
        <p:nvSpPr>
          <p:cNvPr id="11" name="Rounded Rectangle 10">
            <a:hlinkClick r:id="rId5" action="ppaction://hlinksldjump"/>
          </p:cNvPr>
          <p:cNvSpPr/>
          <p:nvPr/>
        </p:nvSpPr>
        <p:spPr>
          <a:xfrm>
            <a:off x="4899648" y="685366"/>
            <a:ext cx="3311781" cy="1125415"/>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defTabSz="914377"/>
            <a:r>
              <a:rPr lang="en-US" sz="7200" b="1" dirty="0">
                <a:solidFill>
                  <a:srgbClr val="C00000"/>
                </a:solidFill>
                <a:latin typeface="Calibri" panose="020F0502020204030204"/>
              </a:rPr>
              <a:t>1</a:t>
            </a:r>
          </a:p>
        </p:txBody>
      </p:sp>
      <p:sp>
        <p:nvSpPr>
          <p:cNvPr id="22" name="Rounded Rectangle 21">
            <a:hlinkClick r:id="rId6" action="ppaction://hlinksldjump"/>
          </p:cNvPr>
          <p:cNvSpPr/>
          <p:nvPr/>
        </p:nvSpPr>
        <p:spPr>
          <a:xfrm>
            <a:off x="4899648" y="2087446"/>
            <a:ext cx="3311781" cy="1125415"/>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defTabSz="914377"/>
            <a:r>
              <a:rPr lang="en-US" sz="7200" b="1" dirty="0">
                <a:solidFill>
                  <a:srgbClr val="00B050"/>
                </a:solidFill>
                <a:latin typeface="Calibri" panose="020F0502020204030204"/>
              </a:rPr>
              <a:t>2</a:t>
            </a:r>
          </a:p>
        </p:txBody>
      </p:sp>
      <p:sp>
        <p:nvSpPr>
          <p:cNvPr id="24" name="Rounded Rectangle 23">
            <a:hlinkClick r:id="rId7" action="ppaction://hlinksldjump"/>
          </p:cNvPr>
          <p:cNvSpPr/>
          <p:nvPr/>
        </p:nvSpPr>
        <p:spPr>
          <a:xfrm>
            <a:off x="4899647" y="3504506"/>
            <a:ext cx="3311781" cy="1125415"/>
          </a:xfrm>
          <a:prstGeom prst="roundRect">
            <a:avLst/>
          </a:prstGeom>
          <a:solidFill>
            <a:schemeClr val="bg1"/>
          </a:solidFill>
        </p:spPr>
        <p:style>
          <a:lnRef idx="2">
            <a:schemeClr val="dk1"/>
          </a:lnRef>
          <a:fillRef idx="1">
            <a:schemeClr val="lt1"/>
          </a:fillRef>
          <a:effectRef idx="0">
            <a:schemeClr val="dk1"/>
          </a:effectRef>
          <a:fontRef idx="minor">
            <a:schemeClr val="dk1"/>
          </a:fontRef>
        </p:style>
        <p:txBody>
          <a:bodyPr rtlCol="0" anchor="ctr"/>
          <a:lstStyle/>
          <a:p>
            <a:pPr algn="ctr" defTabSz="914377"/>
            <a:r>
              <a:rPr lang="en-US" sz="7200" b="1" dirty="0">
                <a:solidFill>
                  <a:srgbClr val="FFFF00"/>
                </a:solidFill>
                <a:latin typeface="Calibri" panose="020F0502020204030204"/>
              </a:rPr>
              <a:t>3</a:t>
            </a:r>
          </a:p>
        </p:txBody>
      </p:sp>
    </p:spTree>
    <p:extLst>
      <p:ext uri="{BB962C8B-B14F-4D97-AF65-F5344CB8AC3E}">
        <p14:creationId xmlns:p14="http://schemas.microsoft.com/office/powerpoint/2010/main" val="19481358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07771">
            <a:off x="-475707" y="-67007"/>
            <a:ext cx="4847396" cy="7056861"/>
          </a:xfrm>
          <a:prstGeom prst="rect">
            <a:avLst/>
          </a:prstGeom>
        </p:spPr>
      </p:pic>
      <p:sp>
        <p:nvSpPr>
          <p:cNvPr id="4" name="Cloud Callout 3"/>
          <p:cNvSpPr/>
          <p:nvPr/>
        </p:nvSpPr>
        <p:spPr>
          <a:xfrm>
            <a:off x="4754881" y="337626"/>
            <a:ext cx="6189785" cy="3038621"/>
          </a:xfrm>
          <a:prstGeom prst="cloudCallout">
            <a:avLst>
              <a:gd name="adj1" fmla="val -74405"/>
              <a:gd name="adj2" fmla="val 4465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1.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Hôm</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nay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chúng</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ta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học</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165" y="5359791"/>
            <a:ext cx="1333060" cy="1333060"/>
          </a:xfrm>
          <a:prstGeom prst="rect">
            <a:avLst/>
          </a:prstGeom>
        </p:spPr>
      </p:pic>
      <p:sp>
        <p:nvSpPr>
          <p:cNvPr id="5" name="Cloud Callout 3">
            <a:extLst>
              <a:ext uri="{FF2B5EF4-FFF2-40B4-BE49-F238E27FC236}">
                <a16:creationId xmlns:a16="http://schemas.microsoft.com/office/drawing/2014/main" xmlns="" id="{2B5CDB4A-37AF-4C87-B533-DB44A1D1DC3E}"/>
              </a:ext>
            </a:extLst>
          </p:cNvPr>
          <p:cNvSpPr/>
          <p:nvPr/>
        </p:nvSpPr>
        <p:spPr>
          <a:xfrm>
            <a:off x="4866909" y="3461424"/>
            <a:ext cx="6189785" cy="3038621"/>
          </a:xfrm>
          <a:prstGeom prst="cloudCallout">
            <a:avLst>
              <a:gd name="adj1" fmla="val -35011"/>
              <a:gd name="adj2" fmla="val 12809"/>
            </a:avLst>
          </a:prstGeom>
          <a:solidFill>
            <a:srgbClr val="EA1E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Học</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nghề</a:t>
            </a:r>
            <a:endPar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129725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kgr tên lửa">
            <a:extLst>
              <a:ext uri="{FF2B5EF4-FFF2-40B4-BE49-F238E27FC236}">
                <a16:creationId xmlns:a16="http://schemas.microsoft.com/office/drawing/2014/main" xmlns="" id="{2389B828-3F26-1BB6-E1E4-AAB712FF6EB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58600" y="2404215"/>
            <a:ext cx="1093027" cy="1093027"/>
          </a:xfrm>
          <a:prstGeom prst="rect">
            <a:avLst/>
          </a:prstGeom>
        </p:spPr>
      </p:pic>
      <p:pic>
        <p:nvPicPr>
          <p:cNvPr id="2" name="Picture 1">
            <a:extLst>
              <a:ext uri="{FF2B5EF4-FFF2-40B4-BE49-F238E27FC236}">
                <a16:creationId xmlns:a16="http://schemas.microsoft.com/office/drawing/2014/main" xmlns="" id="{92F9299C-990F-4745-81DA-01E313083448}"/>
              </a:ext>
            </a:extLst>
          </p:cNvPr>
          <p:cNvPicPr>
            <a:picLocks noChangeAspect="1"/>
          </p:cNvPicPr>
          <p:nvPr/>
        </p:nvPicPr>
        <p:blipFill>
          <a:blip r:embed="rId3"/>
          <a:stretch>
            <a:fillRect/>
          </a:stretch>
        </p:blipFill>
        <p:spPr>
          <a:xfrm>
            <a:off x="558724" y="2102916"/>
            <a:ext cx="11949196" cy="1658256"/>
          </a:xfrm>
          <a:prstGeom prst="rect">
            <a:avLst/>
          </a:prstGeom>
        </p:spPr>
      </p:pic>
      <p:sp>
        <p:nvSpPr>
          <p:cNvPr id="3" name="Rectangle 2">
            <a:extLst>
              <a:ext uri="{FF2B5EF4-FFF2-40B4-BE49-F238E27FC236}">
                <a16:creationId xmlns:a16="http://schemas.microsoft.com/office/drawing/2014/main" xmlns="" id="{BECDE7B5-438D-11F5-1036-DA26238E10C4}"/>
              </a:ext>
            </a:extLst>
          </p:cNvPr>
          <p:cNvSpPr/>
          <p:nvPr/>
        </p:nvSpPr>
        <p:spPr>
          <a:xfrm>
            <a:off x="-1624084" y="163773"/>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1458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07771">
            <a:off x="-475707" y="-67007"/>
            <a:ext cx="4847396" cy="7056861"/>
          </a:xfrm>
          <a:prstGeom prst="rect">
            <a:avLst/>
          </a:prstGeom>
        </p:spPr>
      </p:pic>
      <p:sp>
        <p:nvSpPr>
          <p:cNvPr id="4" name="Cloud Callout 3"/>
          <p:cNvSpPr/>
          <p:nvPr/>
        </p:nvSpPr>
        <p:spPr>
          <a:xfrm>
            <a:off x="4754881" y="337626"/>
            <a:ext cx="6189785" cy="3038621"/>
          </a:xfrm>
          <a:prstGeom prst="cloudCallout">
            <a:avLst>
              <a:gd name="adj1" fmla="val -74405"/>
              <a:gd name="adj2" fmla="val 4465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Va</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-li-a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bố</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mẹ</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xem</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xiếc</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mùa</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165" y="5359791"/>
            <a:ext cx="1333060" cy="1333060"/>
          </a:xfrm>
          <a:prstGeom prst="rect">
            <a:avLst/>
          </a:prstGeom>
        </p:spPr>
      </p:pic>
      <p:sp>
        <p:nvSpPr>
          <p:cNvPr id="5" name="Cloud Callout 3">
            <a:extLst>
              <a:ext uri="{FF2B5EF4-FFF2-40B4-BE49-F238E27FC236}">
                <a16:creationId xmlns:a16="http://schemas.microsoft.com/office/drawing/2014/main" xmlns="" id="{7ABE47C6-502B-4FDF-ADF5-7507BE7EA379}"/>
              </a:ext>
            </a:extLst>
          </p:cNvPr>
          <p:cNvSpPr/>
          <p:nvPr/>
        </p:nvSpPr>
        <p:spPr>
          <a:xfrm>
            <a:off x="4866909" y="3461424"/>
            <a:ext cx="6189785" cy="3038621"/>
          </a:xfrm>
          <a:prstGeom prst="cloudCallout">
            <a:avLst>
              <a:gd name="adj1" fmla="val -35011"/>
              <a:gd name="adj2" fmla="val 12809"/>
            </a:avLst>
          </a:prstGeom>
          <a:solidFill>
            <a:srgbClr val="EA1E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it-IT"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Mùa hè</a:t>
            </a:r>
          </a:p>
        </p:txBody>
      </p:sp>
    </p:spTree>
    <p:extLst>
      <p:ext uri="{BB962C8B-B14F-4D97-AF65-F5344CB8AC3E}">
        <p14:creationId xmlns:p14="http://schemas.microsoft.com/office/powerpoint/2010/main" val="3947400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07771">
            <a:off x="-475707" y="-67007"/>
            <a:ext cx="4847396" cy="7056861"/>
          </a:xfrm>
          <a:prstGeom prst="rect">
            <a:avLst/>
          </a:prstGeom>
        </p:spPr>
      </p:pic>
      <p:sp>
        <p:nvSpPr>
          <p:cNvPr id="4" name="Cloud Callout 3"/>
          <p:cNvSpPr/>
          <p:nvPr/>
        </p:nvSpPr>
        <p:spPr>
          <a:xfrm>
            <a:off x="4754881" y="337626"/>
            <a:ext cx="6189785" cy="3038621"/>
          </a:xfrm>
          <a:prstGeom prst="cloudCallout">
            <a:avLst>
              <a:gd name="adj1" fmla="val -74405"/>
              <a:gd name="adj2" fmla="val 44653"/>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Va</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-li-a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muốn</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vào</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học</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mục</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0165" y="5359791"/>
            <a:ext cx="1333060" cy="1333060"/>
          </a:xfrm>
          <a:prstGeom prst="rect">
            <a:avLst/>
          </a:prstGeom>
        </p:spPr>
      </p:pic>
      <p:sp>
        <p:nvSpPr>
          <p:cNvPr id="5" name="Cloud Callout 3">
            <a:extLst>
              <a:ext uri="{FF2B5EF4-FFF2-40B4-BE49-F238E27FC236}">
                <a16:creationId xmlns:a16="http://schemas.microsoft.com/office/drawing/2014/main" xmlns="" id="{12E9BA0C-F512-459F-83AC-BAE15E93FAE7}"/>
              </a:ext>
            </a:extLst>
          </p:cNvPr>
          <p:cNvSpPr/>
          <p:nvPr/>
        </p:nvSpPr>
        <p:spPr>
          <a:xfrm>
            <a:off x="4866909" y="3461424"/>
            <a:ext cx="6777695" cy="3038621"/>
          </a:xfrm>
          <a:prstGeom prst="cloudCallout">
            <a:avLst>
              <a:gd name="adj1" fmla="val -35011"/>
              <a:gd name="adj2" fmla="val 12809"/>
            </a:avLst>
          </a:prstGeom>
          <a:solidFill>
            <a:srgbClr val="EA1E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it-IT" sz="3600" b="1" dirty="0">
                <a:ln w="6600">
                  <a:solidFill>
                    <a:prstClr val="white"/>
                  </a:solidFill>
                  <a:prstDash val="solid"/>
                </a:ln>
                <a:solidFill>
                  <a:prstClr val="white"/>
                </a:solidFill>
                <a:effectLst>
                  <a:outerShdw dist="38100" dir="2700000" algn="tl" rotWithShape="0">
                    <a:srgbClr val="ED7D31"/>
                  </a:outerShdw>
                </a:effectLst>
                <a:latin typeface="Arial-Rounded" panose="020B0500000000000000" pitchFamily="34" charset="0"/>
                <a:ea typeface="Arial-Rounded" panose="020B0500000000000000" pitchFamily="34" charset="0"/>
                <a:cs typeface="Arial-Rounded" panose="020B0500000000000000" pitchFamily="34" charset="0"/>
              </a:rPr>
              <a:t>Phi ngựa đánh đàn</a:t>
            </a:r>
          </a:p>
        </p:txBody>
      </p:sp>
    </p:spTree>
    <p:extLst>
      <p:ext uri="{BB962C8B-B14F-4D97-AF65-F5344CB8AC3E}">
        <p14:creationId xmlns:p14="http://schemas.microsoft.com/office/powerpoint/2010/main" val="341506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Google Shape;765;p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768" name="Google Shape;768;p1"/>
          <p:cNvPicPr preferRelativeResize="0"/>
          <p:nvPr/>
        </p:nvPicPr>
        <p:blipFill rotWithShape="1">
          <a:blip r:embed="rId4">
            <a:alphaModFix/>
          </a:blip>
          <a:srcRect/>
          <a:stretch/>
        </p:blipFill>
        <p:spPr>
          <a:xfrm flipH="1">
            <a:off x="0" y="-517401"/>
            <a:ext cx="2497073" cy="2743200"/>
          </a:xfrm>
          <a:prstGeom prst="rect">
            <a:avLst/>
          </a:prstGeom>
          <a:noFill/>
          <a:ln>
            <a:noFill/>
          </a:ln>
        </p:spPr>
      </p:pic>
      <p:sp>
        <p:nvSpPr>
          <p:cNvPr id="770" name="Google Shape;770;p1"/>
          <p:cNvSpPr txBox="1"/>
          <p:nvPr/>
        </p:nvSpPr>
        <p:spPr>
          <a:xfrm>
            <a:off x="6092826" y="3095201"/>
            <a:ext cx="6350" cy="746038"/>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404388"/>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xmlns="" id="{48D8FB19-A3FC-4E83-9F61-593EE8D2F663}"/>
              </a:ext>
            </a:extLst>
          </p:cNvPr>
          <p:cNvPicPr>
            <a:picLocks noChangeAspect="1"/>
          </p:cNvPicPr>
          <p:nvPr/>
        </p:nvPicPr>
        <p:blipFill>
          <a:blip r:embed="rId5"/>
          <a:stretch>
            <a:fillRect/>
          </a:stretch>
        </p:blipFill>
        <p:spPr>
          <a:xfrm>
            <a:off x="4543922" y="1439261"/>
            <a:ext cx="6084335" cy="1603387"/>
          </a:xfrm>
          <a:prstGeom prst="rect">
            <a:avLst/>
          </a:prstGeom>
        </p:spPr>
      </p:pic>
      <p:pic>
        <p:nvPicPr>
          <p:cNvPr id="3" name="Picture 2">
            <a:extLst>
              <a:ext uri="{FF2B5EF4-FFF2-40B4-BE49-F238E27FC236}">
                <a16:creationId xmlns:a16="http://schemas.microsoft.com/office/drawing/2014/main" xmlns="" id="{BCFCFA6E-4214-4014-8531-EC5C81E58EEE}"/>
              </a:ext>
            </a:extLst>
          </p:cNvPr>
          <p:cNvPicPr>
            <a:picLocks noChangeAspect="1"/>
          </p:cNvPicPr>
          <p:nvPr/>
        </p:nvPicPr>
        <p:blipFill>
          <a:blip r:embed="rId6"/>
          <a:stretch>
            <a:fillRect/>
          </a:stretch>
        </p:blipFill>
        <p:spPr>
          <a:xfrm>
            <a:off x="2752342" y="2756514"/>
            <a:ext cx="9211854" cy="1603387"/>
          </a:xfrm>
          <a:prstGeom prst="rect">
            <a:avLst/>
          </a:prstGeom>
        </p:spPr>
      </p:pic>
      <p:sp>
        <p:nvSpPr>
          <p:cNvPr id="4" name="Rectangle 3">
            <a:extLst>
              <a:ext uri="{FF2B5EF4-FFF2-40B4-BE49-F238E27FC236}">
                <a16:creationId xmlns:a16="http://schemas.microsoft.com/office/drawing/2014/main" xmlns="" id="{A21400F8-9781-EC0D-A3C9-3CBE31FC5C70}"/>
              </a:ext>
            </a:extLst>
          </p:cNvPr>
          <p:cNvSpPr/>
          <p:nvPr/>
        </p:nvSpPr>
        <p:spPr>
          <a:xfrm>
            <a:off x="-1869743" y="0"/>
            <a:ext cx="1869743"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xmlns=""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xmlns="" id="{D1FD7F31-F1E2-26DB-2E99-0354AA5C4840}"/>
              </a:ext>
            </a:extLst>
          </p:cNvPr>
          <p:cNvGrpSpPr/>
          <p:nvPr/>
        </p:nvGrpSpPr>
        <p:grpSpPr>
          <a:xfrm>
            <a:off x="516000" y="304226"/>
            <a:ext cx="6292304" cy="911675"/>
            <a:chOff x="154297" y="195325"/>
            <a:chExt cx="4920704" cy="911675"/>
          </a:xfrm>
        </p:grpSpPr>
        <p:grpSp>
          <p:nvGrpSpPr>
            <p:cNvPr id="4" name="Group 3">
              <a:extLst>
                <a:ext uri="{FF2B5EF4-FFF2-40B4-BE49-F238E27FC236}">
                  <a16:creationId xmlns:a16="http://schemas.microsoft.com/office/drawing/2014/main" xmlns=""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xmlns=""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xmlns=""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xmlns="" id="{AEC94E54-C320-1AA6-D083-F34B1688820A}"/>
                </a:ext>
              </a:extLst>
            </p:cNvPr>
            <p:cNvSpPr txBox="1"/>
            <p:nvPr/>
          </p:nvSpPr>
          <p:spPr>
            <a:xfrm>
              <a:off x="1054557" y="460669"/>
              <a:ext cx="40204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rPr>
                <a:t>CÙNG LUYỆN VIẾT</a:t>
              </a:r>
            </a:p>
          </p:txBody>
        </p:sp>
      </p:grpSp>
      <p:grpSp>
        <p:nvGrpSpPr>
          <p:cNvPr id="9" name="Group 8">
            <a:extLst>
              <a:ext uri="{FF2B5EF4-FFF2-40B4-BE49-F238E27FC236}">
                <a16:creationId xmlns:a16="http://schemas.microsoft.com/office/drawing/2014/main" xmlns="" id="{71FDAEBB-94E9-EF07-3212-D1A060E7A058}"/>
              </a:ext>
            </a:extLst>
          </p:cNvPr>
          <p:cNvGrpSpPr/>
          <p:nvPr/>
        </p:nvGrpSpPr>
        <p:grpSpPr>
          <a:xfrm>
            <a:off x="8046661" y="113303"/>
            <a:ext cx="3420000" cy="3420000"/>
            <a:chOff x="7809698" y="585143"/>
            <a:chExt cx="3420000" cy="3420000"/>
          </a:xfrm>
        </p:grpSpPr>
        <p:pic>
          <p:nvPicPr>
            <p:cNvPr id="10" name="Picture 9">
              <a:extLst>
                <a:ext uri="{FF2B5EF4-FFF2-40B4-BE49-F238E27FC236}">
                  <a16:creationId xmlns:a16="http://schemas.microsoft.com/office/drawing/2014/main" xmlns="" id="{629F4C76-8743-F318-5030-3D59934EEFE5}"/>
                </a:ext>
              </a:extLst>
            </p:cNvPr>
            <p:cNvPicPr>
              <a:picLocks noChangeAspect="1"/>
            </p:cNvPicPr>
            <p:nvPr/>
          </p:nvPicPr>
          <p:blipFill>
            <a:blip r:embed="rId5"/>
            <a:stretch>
              <a:fillRect/>
            </a:stretch>
          </p:blipFill>
          <p:spPr>
            <a:xfrm>
              <a:off x="7809698" y="585143"/>
              <a:ext cx="3420000" cy="3420000"/>
            </a:xfrm>
            <a:prstGeom prst="rect">
              <a:avLst/>
            </a:prstGeom>
          </p:spPr>
        </p:pic>
        <p:sp>
          <p:nvSpPr>
            <p:cNvPr id="11" name="TextBox 10">
              <a:extLst>
                <a:ext uri="{FF2B5EF4-FFF2-40B4-BE49-F238E27FC236}">
                  <a16:creationId xmlns:a16="http://schemas.microsoft.com/office/drawing/2014/main" xmlns="" id="{DF246111-9983-BC22-0454-34D5D4639354}"/>
                </a:ext>
              </a:extLst>
            </p:cNvPr>
            <p:cNvSpPr txBox="1"/>
            <p:nvPr/>
          </p:nvSpPr>
          <p:spPr>
            <a:xfrm>
              <a:off x="8488944" y="1806624"/>
              <a:ext cx="226887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a:ea typeface="+mn-ea"/>
                  <a:cs typeface="+mn-cs"/>
                </a:rPr>
                <a:t>Viết vào vở tập viết</a:t>
              </a:r>
            </a:p>
          </p:txBody>
        </p:sp>
      </p:grpSp>
      <p:pic>
        <p:nvPicPr>
          <p:cNvPr id="17" name="Picture 16">
            <a:extLst>
              <a:ext uri="{FF2B5EF4-FFF2-40B4-BE49-F238E27FC236}">
                <a16:creationId xmlns:a16="http://schemas.microsoft.com/office/drawing/2014/main" xmlns="" id="{8D273C9E-79B6-4163-BA07-80878E767E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074" y="2161210"/>
            <a:ext cx="2424917" cy="2575334"/>
          </a:xfrm>
          <a:prstGeom prst="rect">
            <a:avLst/>
          </a:prstGeom>
        </p:spPr>
      </p:pic>
      <p:pic>
        <p:nvPicPr>
          <p:cNvPr id="14" name="Picture 13" descr="A picture containing rectangle&#10;&#10;Description automatically generated">
            <a:extLst>
              <a:ext uri="{FF2B5EF4-FFF2-40B4-BE49-F238E27FC236}">
                <a16:creationId xmlns:a16="http://schemas.microsoft.com/office/drawing/2014/main" xmlns="" id="{1DAE50CA-4FF5-44E4-A7AE-C1CC6C1A56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7600" y="2157455"/>
            <a:ext cx="2467866" cy="2623267"/>
          </a:xfrm>
          <a:prstGeom prst="rect">
            <a:avLst/>
          </a:prstGeom>
        </p:spPr>
      </p:pic>
      <p:pic>
        <p:nvPicPr>
          <p:cNvPr id="18" name="Picture 17" descr="A picture containing square&#10;&#10;Description automatically generated">
            <a:extLst>
              <a:ext uri="{FF2B5EF4-FFF2-40B4-BE49-F238E27FC236}">
                <a16:creationId xmlns:a16="http://schemas.microsoft.com/office/drawing/2014/main" xmlns="" id="{0A58F925-BFB5-41F0-912D-E02EDC9AED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6596" y="2133764"/>
            <a:ext cx="2538985" cy="2696478"/>
          </a:xfrm>
          <a:prstGeom prst="rect">
            <a:avLst/>
          </a:prstGeom>
        </p:spPr>
      </p:pic>
      <p:sp>
        <p:nvSpPr>
          <p:cNvPr id="8" name="Rectangle 7">
            <a:extLst>
              <a:ext uri="{FF2B5EF4-FFF2-40B4-BE49-F238E27FC236}">
                <a16:creationId xmlns:a16="http://schemas.microsoft.com/office/drawing/2014/main" xmlns="" id="{92117EFC-60F7-3502-EA56-E0DC9B76E2B1}"/>
              </a:ext>
            </a:extLst>
          </p:cNvPr>
          <p:cNvSpPr/>
          <p:nvPr/>
        </p:nvSpPr>
        <p:spPr>
          <a:xfrm>
            <a:off x="-1869743" y="0"/>
            <a:ext cx="1869743"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828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TỪ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40451206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xmlns=""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xmlns="" id="{D1FD7F31-F1E2-26DB-2E99-0354AA5C4840}"/>
              </a:ext>
            </a:extLst>
          </p:cNvPr>
          <p:cNvGrpSpPr/>
          <p:nvPr/>
        </p:nvGrpSpPr>
        <p:grpSpPr>
          <a:xfrm>
            <a:off x="439208" y="609026"/>
            <a:ext cx="4140260" cy="911675"/>
            <a:chOff x="154297" y="195325"/>
            <a:chExt cx="4140260" cy="911675"/>
          </a:xfrm>
        </p:grpSpPr>
        <p:grpSp>
          <p:nvGrpSpPr>
            <p:cNvPr id="4" name="Group 3">
              <a:extLst>
                <a:ext uri="{FF2B5EF4-FFF2-40B4-BE49-F238E27FC236}">
                  <a16:creationId xmlns:a16="http://schemas.microsoft.com/office/drawing/2014/main" xmlns="" id="{B9FE744C-3D2E-BC41-3E9B-469E45A4D8F2}"/>
                </a:ext>
              </a:extLst>
            </p:cNvPr>
            <p:cNvGrpSpPr/>
            <p:nvPr/>
          </p:nvGrpSpPr>
          <p:grpSpPr>
            <a:xfrm>
              <a:off x="154297" y="195325"/>
              <a:ext cx="3786761" cy="911675"/>
              <a:chOff x="154297" y="195325"/>
              <a:chExt cx="3786761" cy="911675"/>
            </a:xfrm>
          </p:grpSpPr>
          <p:sp>
            <p:nvSpPr>
              <p:cNvPr id="6" name="Rectangle: Rounded Corners 3">
                <a:extLst>
                  <a:ext uri="{FF2B5EF4-FFF2-40B4-BE49-F238E27FC236}">
                    <a16:creationId xmlns:a16="http://schemas.microsoft.com/office/drawing/2014/main" xmlns="" id="{D5FB2DC9-A3FB-5E19-DAE7-1978FFDE448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xmlns="" id="{1EECBE16-9621-DCF4-72DD-D8C380ABD7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xmlns="" id="{AEC94E54-C320-1AA6-D083-F34B1688820A}"/>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rPr>
                <a:t>TỪ ỨNG DỤNG</a:t>
              </a:r>
            </a:p>
          </p:txBody>
        </p:sp>
      </p:grpSp>
      <p:grpSp>
        <p:nvGrpSpPr>
          <p:cNvPr id="13" name="Group 12">
            <a:extLst>
              <a:ext uri="{FF2B5EF4-FFF2-40B4-BE49-F238E27FC236}">
                <a16:creationId xmlns:a16="http://schemas.microsoft.com/office/drawing/2014/main" xmlns="" id="{3B8AC990-DC55-85ED-8A5A-91EC29DA3869}"/>
              </a:ext>
            </a:extLst>
          </p:cNvPr>
          <p:cNvGrpSpPr/>
          <p:nvPr/>
        </p:nvGrpSpPr>
        <p:grpSpPr>
          <a:xfrm>
            <a:off x="1062761" y="2344680"/>
            <a:ext cx="3589277" cy="1800000"/>
            <a:chOff x="1708727" y="2131472"/>
            <a:chExt cx="3589277" cy="1800000"/>
          </a:xfrm>
        </p:grpSpPr>
        <p:pic>
          <p:nvPicPr>
            <p:cNvPr id="14" name="Picture 13">
              <a:extLst>
                <a:ext uri="{FF2B5EF4-FFF2-40B4-BE49-F238E27FC236}">
                  <a16:creationId xmlns:a16="http://schemas.microsoft.com/office/drawing/2014/main" xmlns="" id="{C0A2783C-F47A-C003-94AE-7D8D9245D5D9}"/>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xmlns="" id="{792A8899-7B3D-550E-1D68-5A44E4506308}"/>
                </a:ext>
              </a:extLst>
            </p:cNvPr>
            <p:cNvSpPr txBox="1"/>
            <p:nvPr/>
          </p:nvSpPr>
          <p:spPr>
            <a:xfrm>
              <a:off x="1759783" y="2528859"/>
              <a:ext cx="3538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Út</a:t>
              </a:r>
              <a:r>
                <a:rPr kumimoji="0" lang="en-US" sz="44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Tςà</a:t>
              </a:r>
              <a:r>
                <a:rPr kumimoji="0" lang="en-US" sz="44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44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Ôn</a:t>
              </a:r>
              <a:endParaRPr kumimoji="0" lang="en-US" sz="44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p:txBody>
        </p:sp>
      </p:grpSp>
      <p:pic>
        <p:nvPicPr>
          <p:cNvPr id="1026" name="Picture 2">
            <a:extLst>
              <a:ext uri="{FF2B5EF4-FFF2-40B4-BE49-F238E27FC236}">
                <a16:creationId xmlns:a16="http://schemas.microsoft.com/office/drawing/2014/main" xmlns="" id="{2B18DFBE-B3AB-C5E6-61E8-B9AF0736C7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6429341" y="1001006"/>
            <a:ext cx="4508289" cy="506932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xmlns="" id="{AA9EA69D-2781-0670-54B7-DB40907545D0}"/>
              </a:ext>
            </a:extLst>
          </p:cNvPr>
          <p:cNvSpPr/>
          <p:nvPr/>
        </p:nvSpPr>
        <p:spPr>
          <a:xfrm>
            <a:off x="-1869743" y="0"/>
            <a:ext cx="1869743"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6264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1000"/>
                                        <p:tgtEl>
                                          <p:spTgt spid="1026"/>
                                        </p:tgtEl>
                                      </p:cBhvr>
                                    </p:animEffect>
                                    <p:anim calcmode="lin" valueType="num">
                                      <p:cBhvr>
                                        <p:cTn id="17" dur="1000" fill="hold"/>
                                        <p:tgtEl>
                                          <p:spTgt spid="1026"/>
                                        </p:tgtEl>
                                        <p:attrNameLst>
                                          <p:attrName>ppt_x</p:attrName>
                                        </p:attrNameLst>
                                      </p:cBhvr>
                                      <p:tavLst>
                                        <p:tav tm="0">
                                          <p:val>
                                            <p:strVal val="#ppt_x"/>
                                          </p:val>
                                        </p:tav>
                                        <p:tav tm="100000">
                                          <p:val>
                                            <p:strVal val="#ppt_x"/>
                                          </p:val>
                                        </p:tav>
                                      </p:tavLst>
                                    </p:anim>
                                    <p:anim calcmode="lin" valueType="num">
                                      <p:cBhvr>
                                        <p:cTn id="18"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xmlns=""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TextBox 8">
            <a:extLst>
              <a:ext uri="{FF2B5EF4-FFF2-40B4-BE49-F238E27FC236}">
                <a16:creationId xmlns:a16="http://schemas.microsoft.com/office/drawing/2014/main" xmlns="" id="{29DD0B73-8C5C-C5EA-12CC-BE3AF3E3CE5D}"/>
              </a:ext>
            </a:extLst>
          </p:cNvPr>
          <p:cNvSpPr txBox="1"/>
          <p:nvPr/>
        </p:nvSpPr>
        <p:spPr>
          <a:xfrm>
            <a:off x="776450" y="1166841"/>
            <a:ext cx="10639098"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02122"/>
                </a:solidFill>
                <a:effectLst/>
                <a:uLnTx/>
                <a:uFillTx/>
                <a:latin typeface="Calibri" panose="020F0502020204030204" pitchFamily="34" charset="0"/>
                <a:ea typeface="+mn-ea"/>
                <a:cs typeface="Calibri" panose="020F0502020204030204" pitchFamily="34" charset="0"/>
              </a:rPr>
              <a:t>Út Trà Ôn (1919 – 2001) là một nghệ sĩ cải lương tài danh. Ông tên thật là Nguyễn Thành Út, tên thường gọi trong gia đình là </a:t>
            </a:r>
            <a:r>
              <a:rPr kumimoji="0" lang="vi-VN" sz="3200" b="1" i="0" u="none" strike="noStrike" kern="1200" cap="none" spc="0" normalizeH="0" baseline="0" noProof="0">
                <a:ln>
                  <a:noFill/>
                </a:ln>
                <a:solidFill>
                  <a:srgbClr val="202122"/>
                </a:solidFill>
                <a:effectLst/>
                <a:uLnTx/>
                <a:uFillTx/>
                <a:latin typeface="Calibri" panose="020F0502020204030204" pitchFamily="34" charset="0"/>
                <a:ea typeface="+mn-ea"/>
                <a:cs typeface="Calibri" panose="020F0502020204030204" pitchFamily="34" charset="0"/>
              </a:rPr>
              <a:t>Mười Út</a:t>
            </a:r>
            <a:r>
              <a:rPr kumimoji="0" lang="en-US" sz="3200" b="1" i="0" u="none" strike="noStrike" kern="1200" cap="none" spc="0" normalizeH="0" baseline="0" noProof="0">
                <a:ln>
                  <a:noFill/>
                </a:ln>
                <a:solidFill>
                  <a:srgbClr val="202122"/>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a:ln>
                  <a:noFill/>
                </a:ln>
                <a:solidFill>
                  <a:srgbClr val="202122"/>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202122"/>
                </a:solidFill>
                <a:effectLst/>
                <a:uLnTx/>
                <a:uFillTx/>
                <a:latin typeface="Calibri" panose="020F0502020204030204" pitchFamily="34" charset="0"/>
                <a:ea typeface="+mn-ea"/>
                <a:cs typeface="Calibri" panose="020F0502020204030204" pitchFamily="34" charset="0"/>
              </a:rPr>
              <a:t>vì ông là con thứ 10 và cũng là con út). Ông sinh tại ấp  Đông Phú, làng Đông Hậu,  quận Trà Ôn, xưa thuộc tỉnh Cần Thơ, nay thuộc tỉnh Vĩnh Long.</a:t>
            </a:r>
            <a:endParaRPr kumimoji="0" lang="vi-VN" sz="3200" b="0" i="0" u="none" strike="noStrike" kern="1200" cap="none" spc="0" normalizeH="0" baseline="0" noProof="0" dirty="0">
              <a:ln>
                <a:noFill/>
              </a:ln>
              <a:solidFill>
                <a:srgbClr val="202122"/>
              </a:solidFill>
              <a:effectLst/>
              <a:uLnTx/>
              <a:uFillTx/>
              <a:latin typeface="Calibri" panose="020F0502020204030204" pitchFamily="34" charset="0"/>
              <a:ea typeface="+mn-ea"/>
              <a:cs typeface="Calibri" panose="020F0502020204030204" pitchFamily="34" charset="0"/>
            </a:endParaRPr>
          </a:p>
        </p:txBody>
      </p:sp>
      <p:pic>
        <p:nvPicPr>
          <p:cNvPr id="4" name="Picture 2">
            <a:extLst>
              <a:ext uri="{FF2B5EF4-FFF2-40B4-BE49-F238E27FC236}">
                <a16:creationId xmlns:a16="http://schemas.microsoft.com/office/drawing/2014/main" xmlns="" id="{3C7B77E2-1692-4BBE-BF87-A661273F7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570946" y="3409122"/>
            <a:ext cx="2366684" cy="26612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64437F38-431E-C62F-2365-15266C55E5E0}"/>
              </a:ext>
            </a:extLst>
          </p:cNvPr>
          <p:cNvSpPr/>
          <p:nvPr/>
        </p:nvSpPr>
        <p:spPr>
          <a:xfrm>
            <a:off x="-1869743" y="0"/>
            <a:ext cx="1869743"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296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xmlns=""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024" name="Group 1023">
            <a:extLst>
              <a:ext uri="{FF2B5EF4-FFF2-40B4-BE49-F238E27FC236}">
                <a16:creationId xmlns:a16="http://schemas.microsoft.com/office/drawing/2014/main" xmlns="" id="{15F6E1ED-DEE2-0F41-17F0-F370A26F9251}"/>
              </a:ext>
            </a:extLst>
          </p:cNvPr>
          <p:cNvGrpSpPr/>
          <p:nvPr/>
        </p:nvGrpSpPr>
        <p:grpSpPr>
          <a:xfrm flipH="1">
            <a:off x="929912" y="429706"/>
            <a:ext cx="3492000" cy="3492000"/>
            <a:chOff x="7917698" y="585143"/>
            <a:chExt cx="3492000" cy="3492000"/>
          </a:xfrm>
        </p:grpSpPr>
        <p:pic>
          <p:nvPicPr>
            <p:cNvPr id="1025" name="Picture 1024">
              <a:extLst>
                <a:ext uri="{FF2B5EF4-FFF2-40B4-BE49-F238E27FC236}">
                  <a16:creationId xmlns:a16="http://schemas.microsoft.com/office/drawing/2014/main" xmlns="" id="{A2C86C82-3650-478C-5821-DFD5168F90D0}"/>
                </a:ext>
              </a:extLst>
            </p:cNvPr>
            <p:cNvPicPr>
              <a:picLocks noChangeAspect="1"/>
            </p:cNvPicPr>
            <p:nvPr/>
          </p:nvPicPr>
          <p:blipFill>
            <a:blip r:embed="rId5"/>
            <a:stretch>
              <a:fillRect/>
            </a:stretch>
          </p:blipFill>
          <p:spPr>
            <a:xfrm>
              <a:off x="7917698" y="585143"/>
              <a:ext cx="3492000" cy="3492000"/>
            </a:xfrm>
            <a:prstGeom prst="rect">
              <a:avLst/>
            </a:prstGeom>
          </p:spPr>
        </p:pic>
        <p:sp>
          <p:nvSpPr>
            <p:cNvPr id="1027" name="TextBox 1026">
              <a:extLst>
                <a:ext uri="{FF2B5EF4-FFF2-40B4-BE49-F238E27FC236}">
                  <a16:creationId xmlns:a16="http://schemas.microsoft.com/office/drawing/2014/main" xmlns="" id="{2F5A55DE-9EEB-22F9-A5C0-B87A645CA17A}"/>
                </a:ext>
              </a:extLst>
            </p:cNvPr>
            <p:cNvSpPr txBox="1"/>
            <p:nvPr/>
          </p:nvSpPr>
          <p:spPr>
            <a:xfrm>
              <a:off x="8312288" y="2058648"/>
              <a:ext cx="2441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vào</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Vở</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tập</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viết</a:t>
              </a: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13" name="Group 12">
            <a:extLst>
              <a:ext uri="{FF2B5EF4-FFF2-40B4-BE49-F238E27FC236}">
                <a16:creationId xmlns:a16="http://schemas.microsoft.com/office/drawing/2014/main" xmlns="" id="{3B8AC990-DC55-85ED-8A5A-91EC29DA3869}"/>
              </a:ext>
            </a:extLst>
          </p:cNvPr>
          <p:cNvGrpSpPr/>
          <p:nvPr/>
        </p:nvGrpSpPr>
        <p:grpSpPr>
          <a:xfrm>
            <a:off x="4771856" y="1122378"/>
            <a:ext cx="3589277" cy="1800000"/>
            <a:chOff x="1708727" y="2131472"/>
            <a:chExt cx="3589277" cy="1800000"/>
          </a:xfrm>
        </p:grpSpPr>
        <p:pic>
          <p:nvPicPr>
            <p:cNvPr id="14" name="Picture 13">
              <a:extLst>
                <a:ext uri="{FF2B5EF4-FFF2-40B4-BE49-F238E27FC236}">
                  <a16:creationId xmlns:a16="http://schemas.microsoft.com/office/drawing/2014/main" xmlns="" id="{C0A2783C-F47A-C003-94AE-7D8D9245D5D9}"/>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Effect>
                        <a14:saturation sat="300000"/>
                      </a14:imgEffect>
                    </a14:imgLayer>
                  </a14:imgProps>
                </a:ext>
              </a:extLst>
            </a:blip>
            <a:srcRect l="143" t="398" r="63466" b="59701"/>
            <a:stretch/>
          </p:blipFill>
          <p:spPr>
            <a:xfrm>
              <a:off x="1708727" y="2131472"/>
              <a:ext cx="3383446" cy="1800000"/>
            </a:xfrm>
            <a:prstGeom prst="rect">
              <a:avLst/>
            </a:prstGeom>
          </p:spPr>
        </p:pic>
        <p:sp>
          <p:nvSpPr>
            <p:cNvPr id="15" name="TextBox 14">
              <a:extLst>
                <a:ext uri="{FF2B5EF4-FFF2-40B4-BE49-F238E27FC236}">
                  <a16:creationId xmlns:a16="http://schemas.microsoft.com/office/drawing/2014/main" xmlns="" id="{792A8899-7B3D-550E-1D68-5A44E4506308}"/>
                </a:ext>
              </a:extLst>
            </p:cNvPr>
            <p:cNvSpPr txBox="1"/>
            <p:nvPr/>
          </p:nvSpPr>
          <p:spPr>
            <a:xfrm>
              <a:off x="1759783" y="2528859"/>
              <a:ext cx="353822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Út</a:t>
              </a:r>
              <a:r>
                <a:rPr kumimoji="0" lang="en-US" sz="44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T</a:t>
              </a:r>
              <a:r>
                <a:rPr kumimoji="0" lang="el-GR" sz="4400" b="1" i="0" u="none" strike="noStrike" kern="1200" cap="none" spc="0" normalizeH="0" baseline="0" noProof="0" dirty="0">
                  <a:ln>
                    <a:noFill/>
                  </a:ln>
                  <a:solidFill>
                    <a:srgbClr val="000000"/>
                  </a:solidFill>
                  <a:effectLst/>
                  <a:uLnTx/>
                  <a:uFillTx/>
                  <a:latin typeface="HP001 4 hàng" panose="020B0603050302020204" pitchFamily="34" charset="0"/>
                  <a:ea typeface="+mn-ea"/>
                  <a:cs typeface="+mn-cs"/>
                </a:rPr>
                <a:t>ς</a:t>
              </a:r>
              <a:r>
                <a:rPr kumimoji="0" lang="en-US" sz="44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à </a:t>
              </a:r>
              <a:r>
                <a:rPr kumimoji="0" lang="en-US" sz="44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Ôn</a:t>
              </a:r>
              <a:endParaRPr kumimoji="0" lang="en-US" sz="44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p:txBody>
        </p:sp>
      </p:grpSp>
      <p:pic>
        <p:nvPicPr>
          <p:cNvPr id="27" name="Picture 26">
            <a:extLst>
              <a:ext uri="{FF2B5EF4-FFF2-40B4-BE49-F238E27FC236}">
                <a16:creationId xmlns:a16="http://schemas.microsoft.com/office/drawing/2014/main" xmlns="" id="{5814E924-4A2F-CB25-787E-D8E3A18FA495}"/>
              </a:ext>
            </a:extLst>
          </p:cNvPr>
          <p:cNvPicPr>
            <a:picLocks noChangeAspect="1"/>
          </p:cNvPicPr>
          <p:nvPr/>
        </p:nvPicPr>
        <p:blipFill>
          <a:blip r:embed="rId8"/>
          <a:stretch>
            <a:fillRect/>
          </a:stretch>
        </p:blipFill>
        <p:spPr>
          <a:xfrm>
            <a:off x="516000" y="2799000"/>
            <a:ext cx="1875201" cy="3600000"/>
          </a:xfrm>
          <a:prstGeom prst="rect">
            <a:avLst/>
          </a:prstGeom>
        </p:spPr>
      </p:pic>
      <p:grpSp>
        <p:nvGrpSpPr>
          <p:cNvPr id="3" name="Group 2">
            <a:extLst>
              <a:ext uri="{FF2B5EF4-FFF2-40B4-BE49-F238E27FC236}">
                <a16:creationId xmlns:a16="http://schemas.microsoft.com/office/drawing/2014/main" xmlns="" id="{1E7727AF-9CCD-07D9-3D9E-EACD6ACBABAB}"/>
              </a:ext>
            </a:extLst>
          </p:cNvPr>
          <p:cNvGrpSpPr/>
          <p:nvPr/>
        </p:nvGrpSpPr>
        <p:grpSpPr>
          <a:xfrm>
            <a:off x="7641578" y="2922378"/>
            <a:ext cx="2953684" cy="3060000"/>
            <a:chOff x="0" y="3798000"/>
            <a:chExt cx="2953684" cy="3060000"/>
          </a:xfrm>
        </p:grpSpPr>
        <p:pic>
          <p:nvPicPr>
            <p:cNvPr id="4" name="Picture 3" descr="Graphical user interface, application&#10;&#10;Description automatically generated">
              <a:extLst>
                <a:ext uri="{FF2B5EF4-FFF2-40B4-BE49-F238E27FC236}">
                  <a16:creationId xmlns:a16="http://schemas.microsoft.com/office/drawing/2014/main" xmlns="" id="{2E7B490D-7620-CF4E-0B0C-B6715FE8171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6420" t="7809" r="5001" b="52222"/>
            <a:stretch/>
          </p:blipFill>
          <p:spPr>
            <a:xfrm>
              <a:off x="0" y="3798000"/>
              <a:ext cx="2953684" cy="3060000"/>
            </a:xfrm>
            <a:prstGeom prst="rect">
              <a:avLst/>
            </a:prstGeom>
            <a:effectLst>
              <a:outerShdw blurRad="50800" dist="38100" dir="5400000" algn="t" rotWithShape="0">
                <a:prstClr val="black">
                  <a:alpha val="40000"/>
                </a:prstClr>
              </a:outerShdw>
            </a:effectLst>
          </p:spPr>
        </p:pic>
        <p:sp>
          <p:nvSpPr>
            <p:cNvPr id="5" name="TextBox 4">
              <a:extLst>
                <a:ext uri="{FF2B5EF4-FFF2-40B4-BE49-F238E27FC236}">
                  <a16:creationId xmlns:a16="http://schemas.microsoft.com/office/drawing/2014/main" xmlns="" id="{81FB0B92-CEFA-722B-358E-F33655FC0056}"/>
                </a:ext>
              </a:extLst>
            </p:cNvPr>
            <p:cNvSpPr txBox="1"/>
            <p:nvPr/>
          </p:nvSpPr>
          <p:spPr>
            <a:xfrm>
              <a:off x="214607" y="5535023"/>
              <a:ext cx="252446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Em</a:t>
              </a:r>
              <a:r>
                <a:rPr kumimoji="0" lang="en-US" sz="2400" b="0" i="0" u="none" strike="noStrike" kern="1200" cap="none" spc="0" normalizeH="0" baseline="0" noProof="0" dirty="0">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chú</a:t>
              </a:r>
              <a:r>
                <a:rPr kumimoji="0" lang="en-US" sz="2400" b="0" i="0" u="none" strike="noStrike" kern="1200" cap="none" spc="0" normalizeH="0" baseline="0" noProof="0" dirty="0">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ý </a:t>
              </a:r>
              <a:r>
                <a:rPr kumimoji="0" lang="en-US" sz="2400" b="0" i="0" u="none" strike="noStrike" kern="1200" cap="none" spc="0" normalizeH="0" baseline="0" noProof="0" dirty="0" err="1">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tư</a:t>
              </a:r>
              <a:r>
                <a:rPr kumimoji="0" lang="en-US" sz="2400" b="0" i="0" u="none" strike="noStrike" kern="1200" cap="none" spc="0" normalizeH="0" baseline="0" noProof="0" dirty="0">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thế</a:t>
              </a:r>
              <a:r>
                <a:rPr kumimoji="0" lang="en-US" sz="2400" b="0" i="0" u="none" strike="noStrike" kern="1200" cap="none" spc="0" normalizeH="0" baseline="0" noProof="0" dirty="0">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ngồi</a:t>
              </a:r>
              <a:r>
                <a:rPr kumimoji="0" lang="en-US" sz="2400" b="0" i="0" u="none" strike="noStrike" kern="1200" cap="none" spc="0" normalizeH="0" baseline="0" noProof="0" dirty="0">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viết</a:t>
              </a:r>
              <a:r>
                <a:rPr kumimoji="0" lang="en-US" sz="2400" b="0" i="0" u="none" strike="noStrike" kern="1200" cap="none" spc="0" normalizeH="0" baseline="0" noProof="0" dirty="0">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và</a:t>
              </a:r>
              <a:r>
                <a:rPr kumimoji="0" lang="en-US" sz="2400" b="0" i="0" u="none" strike="noStrike" kern="1200" cap="none" spc="0" normalizeH="0" baseline="0" noProof="0" dirty="0">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cách</a:t>
              </a:r>
              <a:r>
                <a:rPr kumimoji="0" lang="en-US" sz="2400" b="0" i="0" u="none" strike="noStrike" kern="1200" cap="none" spc="0" normalizeH="0" baseline="0" noProof="0" dirty="0">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cầm</a:t>
              </a:r>
              <a:r>
                <a:rPr kumimoji="0" lang="en-US" sz="2400" b="0" i="0" u="none" strike="noStrike" kern="1200" cap="none" spc="0" normalizeH="0" baseline="0" noProof="0" dirty="0">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bút</a:t>
              </a:r>
              <a:r>
                <a:rPr kumimoji="0" lang="en-US" sz="2400" b="0" i="0" u="none" strike="noStrike" kern="1200" cap="none" spc="0" normalizeH="0" baseline="0" noProof="0" dirty="0">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err="1">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nhé</a:t>
              </a:r>
              <a:r>
                <a:rPr kumimoji="0" lang="en-US" sz="2400" b="0" i="0" u="none" strike="noStrike" kern="1200" cap="none" spc="0" normalizeH="0" baseline="0" noProof="0" dirty="0">
                  <a:ln>
                    <a:noFill/>
                  </a:ln>
                  <a:solidFill>
                    <a:srgbClr val="FF0066"/>
                  </a:solidFill>
                  <a:effectLst>
                    <a:glow rad="127000">
                      <a:srgbClr val="FFFFFF"/>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grpSp>
      <p:sp>
        <p:nvSpPr>
          <p:cNvPr id="6" name="Rectangle 5">
            <a:extLst>
              <a:ext uri="{FF2B5EF4-FFF2-40B4-BE49-F238E27FC236}">
                <a16:creationId xmlns:a16="http://schemas.microsoft.com/office/drawing/2014/main" xmlns="" id="{EEE7A433-9776-2BDE-5D7C-FE7D72822B42}"/>
              </a:ext>
            </a:extLst>
          </p:cNvPr>
          <p:cNvSpPr/>
          <p:nvPr/>
        </p:nvSpPr>
        <p:spPr>
          <a:xfrm>
            <a:off x="-1869743" y="0"/>
            <a:ext cx="1869743"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7298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1859B"/>
        </a:solidFill>
        <a:effectLst/>
      </p:bgPr>
    </p:bg>
    <p:spTree>
      <p:nvGrpSpPr>
        <p:cNvPr id="1" name="Shape 853"/>
        <p:cNvGrpSpPr/>
        <p:nvPr/>
      </p:nvGrpSpPr>
      <p:grpSpPr>
        <a:xfrm>
          <a:off x="0" y="0"/>
          <a:ext cx="0" cy="0"/>
          <a:chOff x="0" y="0"/>
          <a:chExt cx="0" cy="0"/>
        </a:xfrm>
      </p:grpSpPr>
      <p:pic>
        <p:nvPicPr>
          <p:cNvPr id="854" name="Google Shape;854;p7"/>
          <p:cNvPicPr preferRelativeResize="0"/>
          <p:nvPr/>
        </p:nvPicPr>
        <p:blipFill rotWithShape="1">
          <a:blip r:embed="rId3">
            <a:alphaModFix/>
          </a:blip>
          <a:srcRect/>
          <a:stretch/>
        </p:blipFill>
        <p:spPr>
          <a:xfrm>
            <a:off x="685800" y="-347852"/>
            <a:ext cx="11153341" cy="8100115"/>
          </a:xfrm>
          <a:prstGeom prst="rect">
            <a:avLst/>
          </a:prstGeom>
          <a:noFill/>
          <a:ln>
            <a:noFill/>
          </a:ln>
        </p:spPr>
      </p:pic>
      <p:sp>
        <p:nvSpPr>
          <p:cNvPr id="855" name="Google Shape;855;p7"/>
          <p:cNvSpPr txBox="1"/>
          <p:nvPr/>
        </p:nvSpPr>
        <p:spPr>
          <a:xfrm>
            <a:off x="4717142" y="3247572"/>
            <a:ext cx="6056241" cy="2585323"/>
          </a:xfrm>
          <a:prstGeom prst="rect">
            <a:avLst/>
          </a:prstGeom>
          <a:noFill/>
          <a:ln>
            <a:noFill/>
          </a:ln>
        </p:spPr>
        <p:txBody>
          <a:bodyPr spcFirstLastPara="1" wrap="square" lIns="0" tIns="0" rIns="0" bIns="0" anchor="t" anchorCtr="0">
            <a:spAutoFit/>
          </a:bodyPr>
          <a:lstStyle/>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LUYỆN VIẾT </a:t>
            </a:r>
          </a:p>
          <a:p>
            <a:pPr marL="0" marR="0" lvl="0" indent="0" algn="ctr" defTabSz="609630" rtl="0" eaLnBrk="1" fontAlgn="auto" latinLnBrk="0" hangingPunct="1">
              <a:lnSpc>
                <a:spcPct val="174986"/>
              </a:lnSpc>
              <a:spcBef>
                <a:spcPts val="0"/>
              </a:spcBef>
              <a:spcAft>
                <a:spcPts val="0"/>
              </a:spcAft>
              <a:buClr>
                <a:srgbClr val="000000"/>
              </a:buClr>
              <a:buSzTx/>
              <a:buFontTx/>
              <a:buNone/>
              <a:tabLst/>
              <a:defRPr/>
            </a:pPr>
            <a:r>
              <a:rPr kumimoji="0" lang="en-US"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rPr>
              <a:t>CÂU ỨNG DỤNG</a:t>
            </a:r>
            <a:endParaRPr kumimoji="0" sz="4800" b="1" i="0" u="none" strike="noStrike" kern="0" cap="none" spc="0" normalizeH="0" baseline="0" noProof="0" dirty="0">
              <a:ln>
                <a:noFill/>
              </a:ln>
              <a:solidFill>
                <a:srgbClr val="00B050"/>
              </a:solidFill>
              <a:effectLst/>
              <a:uLnTx/>
              <a:uFillTx/>
              <a:latin typeface="Calibri" panose="020F0502020204030204" pitchFamily="34" charset="0"/>
              <a:ea typeface="Sigmar One"/>
              <a:cs typeface="Calibri" panose="020F0502020204030204" pitchFamily="34" charset="0"/>
              <a:sym typeface="Sigmar One"/>
            </a:endParaRPr>
          </a:p>
        </p:txBody>
      </p:sp>
    </p:spTree>
    <p:extLst>
      <p:ext uri="{BB962C8B-B14F-4D97-AF65-F5344CB8AC3E}">
        <p14:creationId xmlns:p14="http://schemas.microsoft.com/office/powerpoint/2010/main" val="3734416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5"/>
                                        </p:tgtEl>
                                        <p:attrNameLst>
                                          <p:attrName>style.visibility</p:attrName>
                                        </p:attrNameLst>
                                      </p:cBhvr>
                                      <p:to>
                                        <p:strVal val="visible"/>
                                      </p:to>
                                    </p:set>
                                    <p:animEffect transition="in" filter="fade">
                                      <p:cBhvr>
                                        <p:cTn id="7" dur="1000"/>
                                        <p:tgtEl>
                                          <p:spTgt spid="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xmlns=""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3" name="Group 2">
            <a:extLst>
              <a:ext uri="{FF2B5EF4-FFF2-40B4-BE49-F238E27FC236}">
                <a16:creationId xmlns:a16="http://schemas.microsoft.com/office/drawing/2014/main" xmlns="" id="{D1FD7F31-F1E2-26DB-2E99-0354AA5C4840}"/>
              </a:ext>
            </a:extLst>
          </p:cNvPr>
          <p:cNvGrpSpPr/>
          <p:nvPr/>
        </p:nvGrpSpPr>
        <p:grpSpPr>
          <a:xfrm>
            <a:off x="439208" y="609026"/>
            <a:ext cx="5138632" cy="911675"/>
            <a:chOff x="154297" y="195325"/>
            <a:chExt cx="5138632" cy="911675"/>
          </a:xfrm>
        </p:grpSpPr>
        <p:grpSp>
          <p:nvGrpSpPr>
            <p:cNvPr id="4" name="Group 3">
              <a:extLst>
                <a:ext uri="{FF2B5EF4-FFF2-40B4-BE49-F238E27FC236}">
                  <a16:creationId xmlns:a16="http://schemas.microsoft.com/office/drawing/2014/main" xmlns="" id="{B9FE744C-3D2E-BC41-3E9B-469E45A4D8F2}"/>
                </a:ext>
              </a:extLst>
            </p:cNvPr>
            <p:cNvGrpSpPr/>
            <p:nvPr/>
          </p:nvGrpSpPr>
          <p:grpSpPr>
            <a:xfrm>
              <a:off x="154297" y="195325"/>
              <a:ext cx="4372821" cy="911675"/>
              <a:chOff x="154297" y="195325"/>
              <a:chExt cx="4372821" cy="911675"/>
            </a:xfrm>
          </p:grpSpPr>
          <p:sp>
            <p:nvSpPr>
              <p:cNvPr id="6" name="Rectangle: Rounded Corners 3">
                <a:extLst>
                  <a:ext uri="{FF2B5EF4-FFF2-40B4-BE49-F238E27FC236}">
                    <a16:creationId xmlns:a16="http://schemas.microsoft.com/office/drawing/2014/main" xmlns="" id="{D5FB2DC9-A3FB-5E19-DAE7-1978FFDE4487}"/>
                  </a:ext>
                </a:extLst>
              </p:cNvPr>
              <p:cNvSpPr/>
              <p:nvPr/>
            </p:nvSpPr>
            <p:spPr>
              <a:xfrm>
                <a:off x="701057" y="459000"/>
                <a:ext cx="3826061" cy="648000"/>
              </a:xfrm>
              <a:custGeom>
                <a:avLst/>
                <a:gdLst>
                  <a:gd name="connsiteX0" fmla="*/ 0 w 3826061"/>
                  <a:gd name="connsiteY0" fmla="*/ 108002 h 648000"/>
                  <a:gd name="connsiteX1" fmla="*/ 108002 w 3826061"/>
                  <a:gd name="connsiteY1" fmla="*/ 0 h 648000"/>
                  <a:gd name="connsiteX2" fmla="*/ 3718059 w 3826061"/>
                  <a:gd name="connsiteY2" fmla="*/ 0 h 648000"/>
                  <a:gd name="connsiteX3" fmla="*/ 3826061 w 3826061"/>
                  <a:gd name="connsiteY3" fmla="*/ 108002 h 648000"/>
                  <a:gd name="connsiteX4" fmla="*/ 3826061 w 3826061"/>
                  <a:gd name="connsiteY4" fmla="*/ 539998 h 648000"/>
                  <a:gd name="connsiteX5" fmla="*/ 3718059 w 3826061"/>
                  <a:gd name="connsiteY5" fmla="*/ 648000 h 648000"/>
                  <a:gd name="connsiteX6" fmla="*/ 108002 w 3826061"/>
                  <a:gd name="connsiteY6" fmla="*/ 648000 h 648000"/>
                  <a:gd name="connsiteX7" fmla="*/ 0 w 3826061"/>
                  <a:gd name="connsiteY7" fmla="*/ 539998 h 648000"/>
                  <a:gd name="connsiteX8" fmla="*/ 0 w 3826061"/>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6061" h="648000" fill="none" extrusionOk="0">
                    <a:moveTo>
                      <a:pt x="0" y="108002"/>
                    </a:moveTo>
                    <a:cubicBezTo>
                      <a:pt x="-1802" y="45803"/>
                      <a:pt x="37825" y="3587"/>
                      <a:pt x="108002" y="0"/>
                    </a:cubicBezTo>
                    <a:cubicBezTo>
                      <a:pt x="1429566" y="-92351"/>
                      <a:pt x="2477880" y="104030"/>
                      <a:pt x="3718059" y="0"/>
                    </a:cubicBezTo>
                    <a:cubicBezTo>
                      <a:pt x="3770813" y="8059"/>
                      <a:pt x="3830427" y="39568"/>
                      <a:pt x="3826061" y="108002"/>
                    </a:cubicBezTo>
                    <a:cubicBezTo>
                      <a:pt x="3859198" y="218953"/>
                      <a:pt x="3792894" y="463525"/>
                      <a:pt x="3826061" y="539998"/>
                    </a:cubicBezTo>
                    <a:cubicBezTo>
                      <a:pt x="3825689" y="605181"/>
                      <a:pt x="3775805" y="645138"/>
                      <a:pt x="3718059" y="648000"/>
                    </a:cubicBezTo>
                    <a:cubicBezTo>
                      <a:pt x="2306907" y="511374"/>
                      <a:pt x="1778465" y="639177"/>
                      <a:pt x="108002" y="648000"/>
                    </a:cubicBezTo>
                    <a:cubicBezTo>
                      <a:pt x="48657" y="642086"/>
                      <a:pt x="1297" y="602110"/>
                      <a:pt x="0" y="539998"/>
                    </a:cubicBezTo>
                    <a:cubicBezTo>
                      <a:pt x="15329" y="390535"/>
                      <a:pt x="15581" y="177117"/>
                      <a:pt x="0" y="108002"/>
                    </a:cubicBezTo>
                    <a:close/>
                  </a:path>
                  <a:path w="3826061" h="648000" stroke="0" extrusionOk="0">
                    <a:moveTo>
                      <a:pt x="0" y="108002"/>
                    </a:moveTo>
                    <a:cubicBezTo>
                      <a:pt x="906" y="53130"/>
                      <a:pt x="47723" y="-968"/>
                      <a:pt x="108002" y="0"/>
                    </a:cubicBezTo>
                    <a:cubicBezTo>
                      <a:pt x="865387" y="-168373"/>
                      <a:pt x="2761415" y="-141978"/>
                      <a:pt x="3718059" y="0"/>
                    </a:cubicBezTo>
                    <a:cubicBezTo>
                      <a:pt x="3773053" y="5380"/>
                      <a:pt x="3826760" y="47991"/>
                      <a:pt x="3826061" y="108002"/>
                    </a:cubicBezTo>
                    <a:cubicBezTo>
                      <a:pt x="3790609" y="323289"/>
                      <a:pt x="3813088" y="436722"/>
                      <a:pt x="3826061" y="539998"/>
                    </a:cubicBezTo>
                    <a:cubicBezTo>
                      <a:pt x="3823820" y="603052"/>
                      <a:pt x="3785686" y="652702"/>
                      <a:pt x="3718059" y="648000"/>
                    </a:cubicBezTo>
                    <a:cubicBezTo>
                      <a:pt x="2416748" y="735901"/>
                      <a:pt x="1722375"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7" name="Picture 6" descr="A picture containing icon&#10;&#10;Description automatically generated">
                <a:extLst>
                  <a:ext uri="{FF2B5EF4-FFF2-40B4-BE49-F238E27FC236}">
                    <a16:creationId xmlns:a16="http://schemas.microsoft.com/office/drawing/2014/main" xmlns="" id="{1EECBE16-9621-DCF4-72DD-D8C380ABD7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5" name="TextBox 4">
              <a:extLst>
                <a:ext uri="{FF2B5EF4-FFF2-40B4-BE49-F238E27FC236}">
                  <a16:creationId xmlns:a16="http://schemas.microsoft.com/office/drawing/2014/main" xmlns="" id="{AEC94E54-C320-1AA6-D083-F34B1688820A}"/>
                </a:ext>
              </a:extLst>
            </p:cNvPr>
            <p:cNvSpPr txBox="1"/>
            <p:nvPr/>
          </p:nvSpPr>
          <p:spPr>
            <a:xfrm>
              <a:off x="1054557" y="460669"/>
              <a:ext cx="42383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rPr>
                <a:t>CÂU ỨNG DỤNG</a:t>
              </a:r>
            </a:p>
          </p:txBody>
        </p:sp>
      </p:grpSp>
      <p:sp>
        <p:nvSpPr>
          <p:cNvPr id="8" name="TextBox 7">
            <a:extLst>
              <a:ext uri="{FF2B5EF4-FFF2-40B4-BE49-F238E27FC236}">
                <a16:creationId xmlns:a16="http://schemas.microsoft.com/office/drawing/2014/main" xmlns="" id="{BCE529FA-5F4B-03E2-5969-4997C57DF79E}"/>
              </a:ext>
            </a:extLst>
          </p:cNvPr>
          <p:cNvSpPr txBox="1"/>
          <p:nvPr/>
        </p:nvSpPr>
        <p:spPr>
          <a:xfrm>
            <a:off x="1091602" y="1941040"/>
            <a:ext cx="10008794"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 Cần Thơ gạo Ǉrắng wư</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ϐ </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Ǉr</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Ϊ</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Ai đi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Α</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Ğn đó lŜg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δ</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Ūg juū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ωϙ. </a:t>
            </a:r>
            <a:endPar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sp>
        <p:nvSpPr>
          <p:cNvPr id="9" name="TextBox 8">
            <a:extLst>
              <a:ext uri="{FF2B5EF4-FFF2-40B4-BE49-F238E27FC236}">
                <a16:creationId xmlns:a16="http://schemas.microsoft.com/office/drawing/2014/main" xmlns="" id="{E31179E9-662B-9685-26A8-B28FD862F282}"/>
              </a:ext>
            </a:extLst>
          </p:cNvPr>
          <p:cNvSpPr txBox="1"/>
          <p:nvPr/>
        </p:nvSpPr>
        <p:spPr>
          <a:xfrm>
            <a:off x="1835667" y="4003368"/>
            <a:ext cx="884562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3366CC"/>
                </a:solidFill>
                <a:effectLst/>
                <a:uLnTx/>
                <a:uFillTx/>
                <a:latin typeface="Arial"/>
                <a:ea typeface="LNTH-LuoLuoNotangYuanTi 1" pitchFamily="2" charset="-128"/>
                <a:cs typeface="LNTH-LuoLuoNotangYuanTi 1" pitchFamily="2" charset="-128"/>
              </a:rPr>
              <a:t>Ca </a:t>
            </a:r>
            <a:r>
              <a:rPr kumimoji="0" lang="en-US" sz="4400" b="0" i="0" u="none" strike="noStrike" kern="1200" cap="none" spc="0" normalizeH="0" baseline="0" noProof="0" dirty="0" err="1">
                <a:ln>
                  <a:noFill/>
                </a:ln>
                <a:solidFill>
                  <a:srgbClr val="3366CC"/>
                </a:solidFill>
                <a:effectLst/>
                <a:uLnTx/>
                <a:uFillTx/>
                <a:latin typeface="Arial"/>
                <a:ea typeface="LNTH-LuoLuoNotangYuanTi 1" pitchFamily="2" charset="-128"/>
                <a:cs typeface="LNTH-LuoLuoNotangYuanTi 1" pitchFamily="2" charset="-128"/>
              </a:rPr>
              <a:t>ngợi</a:t>
            </a:r>
            <a:r>
              <a:rPr kumimoji="0" lang="en-US" sz="4400" b="0" i="0" u="none" strike="noStrike" kern="1200" cap="none" spc="0" normalizeH="0" baseline="0" noProof="0" dirty="0">
                <a:ln>
                  <a:noFill/>
                </a:ln>
                <a:solidFill>
                  <a:srgbClr val="3366CC"/>
                </a:solidFill>
                <a:effectLst/>
                <a:uLnTx/>
                <a:uFillTx/>
                <a:latin typeface="Arial"/>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3366CC"/>
                </a:solidFill>
                <a:effectLst/>
                <a:uLnTx/>
                <a:uFillTx/>
                <a:latin typeface="Arial"/>
                <a:ea typeface="LNTH-LuoLuoNotangYuanTi 1" pitchFamily="2" charset="-128"/>
                <a:cs typeface="LNTH-LuoLuoNotangYuanTi 1" pitchFamily="2" charset="-128"/>
              </a:rPr>
              <a:t>vẻ</a:t>
            </a:r>
            <a:r>
              <a:rPr kumimoji="0" lang="en-US" sz="4400" b="0" i="0" u="none" strike="noStrike" kern="1200" cap="none" spc="0" normalizeH="0" baseline="0" noProof="0" dirty="0">
                <a:ln>
                  <a:noFill/>
                </a:ln>
                <a:solidFill>
                  <a:srgbClr val="3366CC"/>
                </a:solidFill>
                <a:effectLst/>
                <a:uLnTx/>
                <a:uFillTx/>
                <a:latin typeface="Arial"/>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3366CC"/>
                </a:solidFill>
                <a:effectLst/>
                <a:uLnTx/>
                <a:uFillTx/>
                <a:latin typeface="Arial"/>
                <a:ea typeface="LNTH-LuoLuoNotangYuanTi 1" pitchFamily="2" charset="-128"/>
                <a:cs typeface="LNTH-LuoLuoNotangYuanTi 1" pitchFamily="2" charset="-128"/>
              </a:rPr>
              <a:t>đẹp</a:t>
            </a:r>
            <a:r>
              <a:rPr kumimoji="0" lang="en-US" sz="4400" b="0" i="0" u="none" strike="noStrike" kern="1200" cap="none" spc="0" normalizeH="0" baseline="0" noProof="0" dirty="0">
                <a:ln>
                  <a:noFill/>
                </a:ln>
                <a:solidFill>
                  <a:srgbClr val="3366CC"/>
                </a:solidFill>
                <a:effectLst/>
                <a:uLnTx/>
                <a:uFillTx/>
                <a:latin typeface="Arial"/>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3366CC"/>
                </a:solidFill>
                <a:effectLst/>
                <a:uLnTx/>
                <a:uFillTx/>
                <a:latin typeface="Arial"/>
                <a:ea typeface="LNTH-LuoLuoNotangYuanTi 1" pitchFamily="2" charset="-128"/>
                <a:cs typeface="LNTH-LuoLuoNotangYuanTi 1" pitchFamily="2" charset="-128"/>
              </a:rPr>
              <a:t>của</a:t>
            </a:r>
            <a:r>
              <a:rPr kumimoji="0" lang="en-US" sz="4400" b="0" i="0" u="none" strike="noStrike" kern="1200" cap="none" spc="0" normalizeH="0" baseline="0" noProof="0" dirty="0">
                <a:ln>
                  <a:noFill/>
                </a:ln>
                <a:solidFill>
                  <a:srgbClr val="3366CC"/>
                </a:solidFill>
                <a:effectLst/>
                <a:uLnTx/>
                <a:uFillTx/>
                <a:latin typeface="Arial"/>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3366CC"/>
                </a:solidFill>
                <a:effectLst/>
                <a:uLnTx/>
                <a:uFillTx/>
                <a:latin typeface="Arial"/>
                <a:ea typeface="LNTH-LuoLuoNotangYuanTi 1" pitchFamily="2" charset="-128"/>
                <a:cs typeface="LNTH-LuoLuoNotangYuanTi 1" pitchFamily="2" charset="-128"/>
              </a:rPr>
              <a:t>Cần</a:t>
            </a:r>
            <a:r>
              <a:rPr kumimoji="0" lang="en-US" sz="4400" b="0" i="0" u="none" strike="noStrike" kern="1200" cap="none" spc="0" normalizeH="0" baseline="0" noProof="0" dirty="0">
                <a:ln>
                  <a:noFill/>
                </a:ln>
                <a:solidFill>
                  <a:srgbClr val="3366CC"/>
                </a:solidFill>
                <a:effectLst/>
                <a:uLnTx/>
                <a:uFillTx/>
                <a:latin typeface="Arial"/>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3366CC"/>
                </a:solidFill>
                <a:effectLst/>
                <a:uLnTx/>
                <a:uFillTx/>
                <a:latin typeface="Arial"/>
                <a:ea typeface="LNTH-LuoLuoNotangYuanTi 1" pitchFamily="2" charset="-128"/>
                <a:cs typeface="LNTH-LuoLuoNotangYuanTi 1" pitchFamily="2" charset="-128"/>
              </a:rPr>
              <a:t>thơ</a:t>
            </a:r>
            <a:r>
              <a:rPr kumimoji="0" lang="en-US" sz="4400" b="0" i="0" u="none" strike="noStrike" kern="1200" cap="none" spc="0" normalizeH="0" baseline="0" noProof="0" dirty="0">
                <a:ln>
                  <a:noFill/>
                </a:ln>
                <a:solidFill>
                  <a:srgbClr val="3366CC"/>
                </a:solidFill>
                <a:effectLst/>
                <a:uLnTx/>
                <a:uFillTx/>
                <a:latin typeface="Arial"/>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3366CC"/>
                </a:solidFill>
                <a:effectLst/>
                <a:uLnTx/>
                <a:uFillTx/>
                <a:latin typeface="Arial"/>
                <a:ea typeface="LNTH-LuoLuoNotangYuanTi 1" pitchFamily="2" charset="-128"/>
                <a:cs typeface="LNTH-LuoLuoNotangYuanTi 1" pitchFamily="2" charset="-128"/>
              </a:rPr>
              <a:t>có</a:t>
            </a:r>
            <a:r>
              <a:rPr kumimoji="0" lang="en-US" sz="4400" b="0" i="0" u="none" strike="noStrike" kern="1200" cap="none" spc="0" normalizeH="0" baseline="0" noProof="0" dirty="0">
                <a:ln>
                  <a:noFill/>
                </a:ln>
                <a:solidFill>
                  <a:srgbClr val="3366CC"/>
                </a:solidFill>
                <a:effectLst/>
                <a:uLnTx/>
                <a:uFillTx/>
                <a:latin typeface="Arial"/>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3366CC"/>
                </a:solidFill>
                <a:effectLst/>
                <a:uLnTx/>
                <a:uFillTx/>
                <a:latin typeface="Arial"/>
                <a:ea typeface="LNTH-LuoLuoNotangYuanTi 1" pitchFamily="2" charset="-128"/>
                <a:cs typeface="LNTH-LuoLuoNotangYuanTi 1" pitchFamily="2" charset="-128"/>
              </a:rPr>
              <a:t>gạo</a:t>
            </a:r>
            <a:r>
              <a:rPr kumimoji="0" lang="en-US" sz="4400" b="0" i="0" u="none" strike="noStrike" kern="1200" cap="none" spc="0" normalizeH="0" baseline="0" noProof="0" dirty="0">
                <a:ln>
                  <a:noFill/>
                </a:ln>
                <a:solidFill>
                  <a:srgbClr val="3366CC"/>
                </a:solidFill>
                <a:effectLst/>
                <a:uLnTx/>
                <a:uFillTx/>
                <a:latin typeface="Arial"/>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3366CC"/>
                </a:solidFill>
                <a:effectLst/>
                <a:uLnTx/>
                <a:uFillTx/>
                <a:latin typeface="Arial"/>
                <a:ea typeface="LNTH-LuoLuoNotangYuanTi 1" pitchFamily="2" charset="-128"/>
                <a:cs typeface="LNTH-LuoLuoNotangYuanTi 1" pitchFamily="2" charset="-128"/>
              </a:rPr>
              <a:t>trắng</a:t>
            </a:r>
            <a:r>
              <a:rPr kumimoji="0" lang="en-US" sz="4400" b="0" i="0" u="none" strike="noStrike" kern="1200" cap="none" spc="0" normalizeH="0" baseline="0" noProof="0" dirty="0">
                <a:ln>
                  <a:noFill/>
                </a:ln>
                <a:solidFill>
                  <a:srgbClr val="3366CC"/>
                </a:solidFill>
                <a:effectLst/>
                <a:uLnTx/>
                <a:uFillTx/>
                <a:latin typeface="Arial"/>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3366CC"/>
                </a:solidFill>
                <a:effectLst/>
                <a:uLnTx/>
                <a:uFillTx/>
                <a:latin typeface="Arial"/>
                <a:ea typeface="LNTH-LuoLuoNotangYuanTi 1" pitchFamily="2" charset="-128"/>
                <a:cs typeface="LNTH-LuoLuoNotangYuanTi 1" pitchFamily="2" charset="-128"/>
              </a:rPr>
              <a:t>nước</a:t>
            </a:r>
            <a:r>
              <a:rPr kumimoji="0" lang="en-US" sz="4400" b="0" i="0" u="none" strike="noStrike" kern="1200" cap="none" spc="0" normalizeH="0" baseline="0" noProof="0" dirty="0">
                <a:ln>
                  <a:noFill/>
                </a:ln>
                <a:solidFill>
                  <a:srgbClr val="3366CC"/>
                </a:solidFill>
                <a:effectLst/>
                <a:uLnTx/>
                <a:uFillTx/>
                <a:latin typeface="Arial"/>
                <a:ea typeface="LNTH-LuoLuoNotangYuanTi 1" pitchFamily="2" charset="-128"/>
                <a:cs typeface="LNTH-LuoLuoNotangYuanTi 1" pitchFamily="2" charset="-128"/>
              </a:rPr>
              <a:t> </a:t>
            </a:r>
            <a:r>
              <a:rPr kumimoji="0" lang="en-US" sz="4400" b="0" i="0" u="none" strike="noStrike" kern="1200" cap="none" spc="0" normalizeH="0" baseline="0" noProof="0" dirty="0" err="1">
                <a:ln>
                  <a:noFill/>
                </a:ln>
                <a:solidFill>
                  <a:srgbClr val="3366CC"/>
                </a:solidFill>
                <a:effectLst/>
                <a:uLnTx/>
                <a:uFillTx/>
                <a:latin typeface="Arial"/>
                <a:ea typeface="LNTH-LuoLuoNotangYuanTi 1" pitchFamily="2" charset="-128"/>
                <a:cs typeface="LNTH-LuoLuoNotangYuanTi 1" pitchFamily="2" charset="-128"/>
              </a:rPr>
              <a:t>trong</a:t>
            </a:r>
            <a:r>
              <a:rPr kumimoji="0" lang="en-US" sz="4400" b="0" i="0" u="none" strike="noStrike" kern="1200" cap="none" spc="0" normalizeH="0" baseline="0" noProof="0" dirty="0">
                <a:ln>
                  <a:noFill/>
                </a:ln>
                <a:solidFill>
                  <a:srgbClr val="3366CC"/>
                </a:solidFill>
                <a:effectLst/>
                <a:uLnTx/>
                <a:uFillTx/>
                <a:latin typeface="Arial"/>
                <a:ea typeface="LNTH-LuoLuoNotangYuanTi 1" pitchFamily="2" charset="-128"/>
                <a:cs typeface="LNTH-LuoLuoNotangYuanTi 1" pitchFamily="2" charset="-128"/>
              </a:rPr>
              <a:t>.</a:t>
            </a:r>
            <a:endParaRPr kumimoji="0" lang="vi-VN" sz="4400" b="0" i="0" u="none" strike="noStrike" kern="1200" cap="none" spc="0" normalizeH="0" baseline="0" noProof="0" dirty="0">
              <a:ln>
                <a:noFill/>
              </a:ln>
              <a:solidFill>
                <a:srgbClr val="3366CC"/>
              </a:solidFill>
              <a:effectLst/>
              <a:uLnTx/>
              <a:uFillTx/>
              <a:latin typeface="Arial" panose="020B0604020202020204" pitchFamily="34" charset="0"/>
              <a:ea typeface="LNTH-LuoLuoNotangYuanTi 1" pitchFamily="2" charset="-128"/>
              <a:cs typeface="LNTH-LuoLuoNotangYuanTi 1" pitchFamily="2" charset="-128"/>
            </a:endParaRPr>
          </a:p>
        </p:txBody>
      </p:sp>
      <p:sp>
        <p:nvSpPr>
          <p:cNvPr id="10" name="Rectangle 9">
            <a:extLst>
              <a:ext uri="{FF2B5EF4-FFF2-40B4-BE49-F238E27FC236}">
                <a16:creationId xmlns:a16="http://schemas.microsoft.com/office/drawing/2014/main" xmlns="" id="{AF7F5AD0-1C63-8D9A-6AF1-36D93342ABD4}"/>
              </a:ext>
            </a:extLst>
          </p:cNvPr>
          <p:cNvSpPr/>
          <p:nvPr/>
        </p:nvSpPr>
        <p:spPr>
          <a:xfrm>
            <a:off x="-1869743" y="0"/>
            <a:ext cx="1869743"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79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Right)">
                                      <p:cBhvr>
                                        <p:cTn id="7" dur="500"/>
                                        <p:tgtEl>
                                          <p:spTgt spid="3"/>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strips(downRigh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วงรี 77"/>
          <p:cNvSpPr/>
          <p:nvPr/>
        </p:nvSpPr>
        <p:spPr>
          <a:xfrm>
            <a:off x="7046492" y="3755783"/>
            <a:ext cx="81600" cy="81600"/>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79" name="วงรี 78"/>
          <p:cNvSpPr/>
          <p:nvPr/>
        </p:nvSpPr>
        <p:spPr>
          <a:xfrm>
            <a:off x="7059968" y="3455533"/>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0" name="วงรี 79"/>
          <p:cNvSpPr/>
          <p:nvPr/>
        </p:nvSpPr>
        <p:spPr>
          <a:xfrm>
            <a:off x="6975705" y="3319731"/>
            <a:ext cx="81600" cy="81600"/>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1" name="วงรี 80"/>
          <p:cNvSpPr/>
          <p:nvPr/>
        </p:nvSpPr>
        <p:spPr>
          <a:xfrm>
            <a:off x="7005692" y="3612417"/>
            <a:ext cx="81600" cy="816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2" name="วงรี 81"/>
          <p:cNvSpPr/>
          <p:nvPr/>
        </p:nvSpPr>
        <p:spPr>
          <a:xfrm>
            <a:off x="4926733" y="3790192"/>
            <a:ext cx="81600" cy="81600"/>
          </a:xfrm>
          <a:prstGeom prst="ellipse">
            <a:avLst/>
          </a:prstGeom>
          <a:solidFill>
            <a:srgbClr val="EFD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3" name="วงรี 82"/>
          <p:cNvSpPr/>
          <p:nvPr/>
        </p:nvSpPr>
        <p:spPr>
          <a:xfrm>
            <a:off x="4917483" y="3525096"/>
            <a:ext cx="81600" cy="8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4" name="วงรี 83"/>
          <p:cNvSpPr/>
          <p:nvPr/>
        </p:nvSpPr>
        <p:spPr>
          <a:xfrm>
            <a:off x="4985607" y="3377969"/>
            <a:ext cx="81600" cy="81600"/>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85" name="วงรี 84"/>
          <p:cNvSpPr/>
          <p:nvPr/>
        </p:nvSpPr>
        <p:spPr>
          <a:xfrm>
            <a:off x="4999083" y="3645801"/>
            <a:ext cx="81600" cy="81600"/>
          </a:xfrm>
          <a:prstGeom prst="ellipse">
            <a:avLst/>
          </a:prstGeom>
          <a:solidFill>
            <a:srgbClr val="C571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grpSp>
        <p:nvGrpSpPr>
          <p:cNvPr id="16" name="กลุ่ม 41">
            <a:extLst>
              <a:ext uri="{FF2B5EF4-FFF2-40B4-BE49-F238E27FC236}">
                <a16:creationId xmlns:a16="http://schemas.microsoft.com/office/drawing/2014/main" xmlns="" id="{9EC57D0D-8D92-4B17-BFCB-C35024158D6F}"/>
              </a:ext>
            </a:extLst>
          </p:cNvPr>
          <p:cNvGrpSpPr/>
          <p:nvPr/>
        </p:nvGrpSpPr>
        <p:grpSpPr>
          <a:xfrm>
            <a:off x="964095" y="397564"/>
            <a:ext cx="10147852" cy="1202635"/>
            <a:chOff x="2271564" y="3507854"/>
            <a:chExt cx="4606206" cy="543974"/>
          </a:xfrm>
        </p:grpSpPr>
        <p:sp>
          <p:nvSpPr>
            <p:cNvPr id="17" name="สี่เหลี่ยมผืนผ้า 1">
              <a:extLst>
                <a:ext uri="{FF2B5EF4-FFF2-40B4-BE49-F238E27FC236}">
                  <a16:creationId xmlns:a16="http://schemas.microsoft.com/office/drawing/2014/main" xmlns="" id="{6FD65C79-6519-4383-91FA-16385F05DD38}"/>
                </a:ext>
              </a:extLst>
            </p:cNvPr>
            <p:cNvSpPr/>
            <p:nvPr/>
          </p:nvSpPr>
          <p:spPr>
            <a:xfrm>
              <a:off x="2339752" y="3579862"/>
              <a:ext cx="4538018" cy="471966"/>
            </a:xfrm>
            <a:prstGeom prst="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733">
                <a:solidFill>
                  <a:prstClr val="white"/>
                </a:solidFill>
                <a:latin typeface="FC Onigiri Outline"/>
                <a:cs typeface="FC Onigiri Outline"/>
              </a:endParaRPr>
            </a:p>
          </p:txBody>
        </p:sp>
        <p:sp>
          <p:nvSpPr>
            <p:cNvPr id="19" name="สี่เหลี่ยมผืนผ้า 62">
              <a:extLst>
                <a:ext uri="{FF2B5EF4-FFF2-40B4-BE49-F238E27FC236}">
                  <a16:creationId xmlns:a16="http://schemas.microsoft.com/office/drawing/2014/main" xmlns="" id="{00FED1AE-E6F0-49A6-949B-FB8625921E2C}"/>
                </a:ext>
              </a:extLst>
            </p:cNvPr>
            <p:cNvSpPr/>
            <p:nvPr/>
          </p:nvSpPr>
          <p:spPr>
            <a:xfrm>
              <a:off x="2271564" y="3507854"/>
              <a:ext cx="4538017" cy="471966"/>
            </a:xfrm>
            <a:prstGeom prst="rect">
              <a:avLst/>
            </a:prstGeom>
            <a:solidFill>
              <a:schemeClr val="bg1"/>
            </a:solidFill>
            <a:ln>
              <a:solidFill>
                <a:srgbClr val="FFDE75"/>
              </a:solidFill>
            </a:ln>
            <a:effectLst>
              <a:outerShdw blurRad="50800" dist="38100" dir="2700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Sắp xếp các tranh dưới đây theo trình tự hợp lí</a:t>
              </a:r>
              <a:endParaRPr lang="en-US" sz="3600" b="1" dirty="0">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 name="Picture 7">
            <a:extLst>
              <a:ext uri="{FF2B5EF4-FFF2-40B4-BE49-F238E27FC236}">
                <a16:creationId xmlns:a16="http://schemas.microsoft.com/office/drawing/2014/main" xmlns="" id="{9BF7523D-AF93-42BB-83B3-03489517EE02}"/>
              </a:ext>
            </a:extLst>
          </p:cNvPr>
          <p:cNvPicPr>
            <a:picLocks noChangeAspect="1"/>
          </p:cNvPicPr>
          <p:nvPr/>
        </p:nvPicPr>
        <p:blipFill>
          <a:blip r:embed="rId3"/>
          <a:stretch>
            <a:fillRect/>
          </a:stretch>
        </p:blipFill>
        <p:spPr>
          <a:xfrm>
            <a:off x="667784" y="2140433"/>
            <a:ext cx="10136051" cy="2251104"/>
          </a:xfrm>
          <a:prstGeom prst="rect">
            <a:avLst/>
          </a:prstGeom>
        </p:spPr>
      </p:pic>
      <p:sp>
        <p:nvSpPr>
          <p:cNvPr id="2" name="Rectangle 1">
            <a:extLst>
              <a:ext uri="{FF2B5EF4-FFF2-40B4-BE49-F238E27FC236}">
                <a16:creationId xmlns:a16="http://schemas.microsoft.com/office/drawing/2014/main" xmlns="" id="{D7A4BBAC-DA99-3A36-EB86-19694EE8FDF1}"/>
              </a:ext>
            </a:extLst>
          </p:cNvPr>
          <p:cNvSpPr/>
          <p:nvPr/>
        </p:nvSpPr>
        <p:spPr>
          <a:xfrm>
            <a:off x="-1546398" y="2281682"/>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1284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xmlns=""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xmlns="" id="{103BD74E-C31A-8F29-16C1-2FFB774E25F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xmlns="" id="{BA655645-6222-EF16-7087-F01D61EE0E0C}"/>
              </a:ext>
            </a:extLst>
          </p:cNvPr>
          <p:cNvSpPr txBox="1"/>
          <p:nvPr/>
        </p:nvSpPr>
        <p:spPr>
          <a:xfrm>
            <a:off x="2184360" y="1823385"/>
            <a:ext cx="773688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 Cần Thơ gạo Ǉrắng wư</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ϐ </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Ǉr</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Ϊ</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g</a:t>
            </a:r>
          </a:p>
        </p:txBody>
      </p:sp>
      <p:sp>
        <p:nvSpPr>
          <p:cNvPr id="12" name="TextBox 11">
            <a:extLst>
              <a:ext uri="{FF2B5EF4-FFF2-40B4-BE49-F238E27FC236}">
                <a16:creationId xmlns:a16="http://schemas.microsoft.com/office/drawing/2014/main" xmlns="" id="{31E96115-16BF-1A28-E1E3-F1FCEB75AC91}"/>
              </a:ext>
            </a:extLst>
          </p:cNvPr>
          <p:cNvSpPr txBox="1"/>
          <p:nvPr/>
        </p:nvSpPr>
        <p:spPr>
          <a:xfrm>
            <a:off x="1613623" y="2581332"/>
            <a:ext cx="9551277"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Ai đi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Α</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Ğn đó lŜg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δ</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Ūg juū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ωϙ. </a:t>
            </a:r>
          </a:p>
        </p:txBody>
      </p:sp>
      <p:sp>
        <p:nvSpPr>
          <p:cNvPr id="13" name="TextBox 12">
            <a:extLst>
              <a:ext uri="{FF2B5EF4-FFF2-40B4-BE49-F238E27FC236}">
                <a16:creationId xmlns:a16="http://schemas.microsoft.com/office/drawing/2014/main" xmlns="" id="{9075704E-9D09-4B94-D28D-8D69ACDD1C88}"/>
              </a:ext>
            </a:extLst>
          </p:cNvPr>
          <p:cNvSpPr txBox="1"/>
          <p:nvPr/>
        </p:nvSpPr>
        <p:spPr>
          <a:xfrm>
            <a:off x="6724921" y="3312433"/>
            <a:ext cx="1679993"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a:ln>
                  <a:noFill/>
                </a:ln>
                <a:solidFill>
                  <a:srgbClr val="CC0099"/>
                </a:solidFill>
                <a:effectLst/>
                <a:uLnTx/>
                <a:uFillTx/>
                <a:latin typeface="HP001 5 hàng" panose="020B0603050302020204" pitchFamily="34" charset="0"/>
                <a:ea typeface="+mn-ea"/>
                <a:cs typeface="+mn-cs"/>
              </a:rPr>
              <a:t>Ca dao</a:t>
            </a:r>
          </a:p>
        </p:txBody>
      </p:sp>
      <p:grpSp>
        <p:nvGrpSpPr>
          <p:cNvPr id="14" name="Group 13">
            <a:extLst>
              <a:ext uri="{FF2B5EF4-FFF2-40B4-BE49-F238E27FC236}">
                <a16:creationId xmlns:a16="http://schemas.microsoft.com/office/drawing/2014/main" xmlns=""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xmlns=""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xmlns=""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xmlns="" id="{B9EA8C6C-EC99-BBF3-2493-441EF0C859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xmlns="" id="{0A7EBF87-6DF4-FA5B-1022-5C33AE2E05DB}"/>
                </a:ext>
              </a:extLst>
            </p:cNvPr>
            <p:cNvSpPr txBox="1"/>
            <p:nvPr/>
          </p:nvSpPr>
          <p:spPr>
            <a:xfrm>
              <a:off x="1054557" y="460669"/>
              <a:ext cx="3240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rPr>
                <a:t>CÂU ỨNG DỤNG</a:t>
              </a:r>
            </a:p>
          </p:txBody>
        </p:sp>
      </p:grpSp>
      <p:grpSp>
        <p:nvGrpSpPr>
          <p:cNvPr id="19" name="Group 18">
            <a:extLst>
              <a:ext uri="{FF2B5EF4-FFF2-40B4-BE49-F238E27FC236}">
                <a16:creationId xmlns:a16="http://schemas.microsoft.com/office/drawing/2014/main" xmlns="" id="{07EB8D1F-30E1-C276-0D44-052DF4744399}"/>
              </a:ext>
            </a:extLst>
          </p:cNvPr>
          <p:cNvGrpSpPr/>
          <p:nvPr/>
        </p:nvGrpSpPr>
        <p:grpSpPr>
          <a:xfrm>
            <a:off x="2513283" y="4244351"/>
            <a:ext cx="7165419" cy="2124000"/>
            <a:chOff x="2511839" y="1033472"/>
            <a:chExt cx="7165419" cy="2124000"/>
          </a:xfrm>
        </p:grpSpPr>
        <p:pic>
          <p:nvPicPr>
            <p:cNvPr id="20" name="Picture 19">
              <a:extLst>
                <a:ext uri="{FF2B5EF4-FFF2-40B4-BE49-F238E27FC236}">
                  <a16:creationId xmlns:a16="http://schemas.microsoft.com/office/drawing/2014/main" xmlns="" id="{07F186DB-A3E2-749A-C7A7-A340C98DF86A}"/>
                </a:ext>
              </a:extLst>
            </p:cNvPr>
            <p:cNvPicPr>
              <a:picLocks noChangeAspect="1"/>
            </p:cNvPicPr>
            <p:nvPr/>
          </p:nvPicPr>
          <p:blipFill>
            <a:blip r:embed="rId9"/>
            <a:stretch>
              <a:fillRect/>
            </a:stretch>
          </p:blipFill>
          <p:spPr>
            <a:xfrm>
              <a:off x="2511839" y="1033472"/>
              <a:ext cx="7165419" cy="2124000"/>
            </a:xfrm>
            <a:prstGeom prst="rect">
              <a:avLst/>
            </a:prstGeom>
          </p:spPr>
        </p:pic>
        <p:sp>
          <p:nvSpPr>
            <p:cNvPr id="21" name="TextBox 20">
              <a:extLst>
                <a:ext uri="{FF2B5EF4-FFF2-40B4-BE49-F238E27FC236}">
                  <a16:creationId xmlns:a16="http://schemas.microsoft.com/office/drawing/2014/main" xmlns="" id="{6C339CE5-EAD2-B660-2145-7525DB5883F4}"/>
                </a:ext>
              </a:extLst>
            </p:cNvPr>
            <p:cNvSpPr txBox="1"/>
            <p:nvPr/>
          </p:nvSpPr>
          <p:spPr>
            <a:xfrm>
              <a:off x="2810960" y="1771145"/>
              <a:ext cx="603900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Arial"/>
                  <a:ea typeface="+mn-ea"/>
                  <a:cs typeface="+mn-cs"/>
                </a:rPr>
                <a:t>Trong câu ứng dụng trên, chữ nào được viết hoa? Vì sao?</a:t>
              </a:r>
            </a:p>
          </p:txBody>
        </p:sp>
      </p:grpSp>
      <p:pic>
        <p:nvPicPr>
          <p:cNvPr id="24" name="Picture 2" descr="Thống kê XSMT 5/1/2020 - Thống kê xổ số miền Trung chủ nhật ngày 05/01">
            <a:extLst>
              <a:ext uri="{FF2B5EF4-FFF2-40B4-BE49-F238E27FC236}">
                <a16:creationId xmlns:a16="http://schemas.microsoft.com/office/drawing/2014/main" xmlns="" id="{D0528460-D228-1431-1572-B120C775551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36246" y="440188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xmlns="" id="{D93495F5-33DD-EC30-2421-449AC41B42FC}"/>
              </a:ext>
            </a:extLst>
          </p:cNvPr>
          <p:cNvSpPr txBox="1"/>
          <p:nvPr/>
        </p:nvSpPr>
        <p:spPr>
          <a:xfrm>
            <a:off x="-157912" y="4187521"/>
            <a:ext cx="1309434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V</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Η</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Ğt</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h</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Ξ </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c</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Ϊ ε</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ữ A (Ai)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ν</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Ű </a:t>
            </a:r>
            <a:r>
              <a:rPr kumimoji="0" lang="el-GR"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ε</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úng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đứng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ở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đầu</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câu</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Viết</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hoa</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các</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từ</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Cần</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Thơ</a:t>
            </a:r>
            <a:endPar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vì</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chúng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là</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tên</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 </a:t>
            </a:r>
            <a:r>
              <a:rPr kumimoji="0" lang="en-US" sz="3600" b="1" i="0" u="none" strike="noStrike" kern="1200" cap="none" spc="0" normalizeH="0" baseline="0" noProof="0" dirty="0" err="1">
                <a:ln>
                  <a:noFill/>
                </a:ln>
                <a:solidFill>
                  <a:srgbClr val="000000"/>
                </a:solidFill>
                <a:effectLst/>
                <a:uLnTx/>
                <a:uFillTx/>
                <a:latin typeface="HP001 5 hàng" panose="020B0603050302020204" pitchFamily="34" charset="0"/>
                <a:ea typeface="+mn-ea"/>
                <a:cs typeface="+mn-cs"/>
              </a:rPr>
              <a:t>riêng</a:t>
            </a:r>
            <a:r>
              <a:rPr kumimoji="0" lang="en-US" sz="3600" b="1" i="0" u="none" strike="noStrike" kern="1200" cap="none" spc="0" normalizeH="0" baseline="0" noProof="0" dirty="0">
                <a:ln>
                  <a:noFill/>
                </a:ln>
                <a:solidFill>
                  <a:srgbClr val="000000"/>
                </a:solidFill>
                <a:effectLst/>
                <a:uLnTx/>
                <a:uFillTx/>
                <a:latin typeface="HP001 5 hàng" panose="020B0603050302020204" pitchFamily="34" charset="0"/>
                <a:ea typeface="+mn-ea"/>
                <a:cs typeface="+mn-cs"/>
              </a:rPr>
              <a:t>.</a:t>
            </a:r>
          </a:p>
        </p:txBody>
      </p:sp>
      <p:sp>
        <p:nvSpPr>
          <p:cNvPr id="3" name="Rectangle 2">
            <a:extLst>
              <a:ext uri="{FF2B5EF4-FFF2-40B4-BE49-F238E27FC236}">
                <a16:creationId xmlns:a16="http://schemas.microsoft.com/office/drawing/2014/main" xmlns="" id="{7DB60B8C-85F3-1ACA-1A1B-3BB2548D0753}"/>
              </a:ext>
            </a:extLst>
          </p:cNvPr>
          <p:cNvSpPr/>
          <p:nvPr/>
        </p:nvSpPr>
        <p:spPr>
          <a:xfrm>
            <a:off x="-1869743" y="0"/>
            <a:ext cx="1869743"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34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Scale>
                                      <p:cBhvr>
                                        <p:cTn id="7"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9"/>
                                        </p:tgtEl>
                                        <p:attrNameLst>
                                          <p:attrName>ppt_x</p:attrName>
                                          <p:attrName>ppt_y</p:attrName>
                                        </p:attrNameLst>
                                      </p:cBhvr>
                                    </p:animMotion>
                                    <p:animEffect transition="in" filter="fade">
                                      <p:cBhvr>
                                        <p:cTn id="9"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xit" presetSubtype="10" fill="hold" nodeType="clickEffect">
                                  <p:stCondLst>
                                    <p:cond delay="0"/>
                                  </p:stCondLst>
                                  <p:childTnLst>
                                    <p:animEffect transition="out" filter="randombar(horizontal)">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2" presetClass="entr" presetSubtype="8"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0-#ppt_w/2"/>
                                          </p:val>
                                        </p:tav>
                                        <p:tav tm="100000">
                                          <p:val>
                                            <p:strVal val="#ppt_x"/>
                                          </p:val>
                                        </p:tav>
                                      </p:tavLst>
                                    </p:anim>
                                    <p:anim calcmode="lin" valueType="num">
                                      <p:cBhvr additive="base">
                                        <p:cTn id="18" dur="500" fill="hold"/>
                                        <p:tgtEl>
                                          <p:spTgt spid="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4" name="Trò-chơi-ting.wav"/>
                                        </p:tgtEl>
                                      </p:cMediaNode>
                                    </p:audio>
                                  </p:subTnLst>
                                </p:cTn>
                              </p:par>
                              <p:par>
                                <p:cTn id="19" presetID="22" presetClass="entr" presetSubtype="1" fill="hold" grpId="0" nodeType="withEffect">
                                  <p:stCondLst>
                                    <p:cond delay="0"/>
                                  </p:stCondLst>
                                  <p:iterate type="wd">
                                    <p:tmPct val="10000"/>
                                  </p:iterate>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xmlns=""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xmlns="" id="{7DED571E-9B16-ADE3-B1A0-A3001F22A8C1}"/>
              </a:ext>
            </a:extLst>
          </p:cNvPr>
          <p:cNvGrpSpPr/>
          <p:nvPr/>
        </p:nvGrpSpPr>
        <p:grpSpPr>
          <a:xfrm>
            <a:off x="439209" y="452362"/>
            <a:ext cx="6670251" cy="930219"/>
            <a:chOff x="154298" y="195325"/>
            <a:chExt cx="5197052" cy="930219"/>
          </a:xfrm>
        </p:grpSpPr>
        <p:grpSp>
          <p:nvGrpSpPr>
            <p:cNvPr id="15" name="Group 14">
              <a:extLst>
                <a:ext uri="{FF2B5EF4-FFF2-40B4-BE49-F238E27FC236}">
                  <a16:creationId xmlns:a16="http://schemas.microsoft.com/office/drawing/2014/main" xmlns="" id="{A9254876-0D87-BEAF-AC27-8192C9019CA8}"/>
                </a:ext>
              </a:extLst>
            </p:cNvPr>
            <p:cNvGrpSpPr/>
            <p:nvPr/>
          </p:nvGrpSpPr>
          <p:grpSpPr>
            <a:xfrm>
              <a:off x="154298" y="195325"/>
              <a:ext cx="4600380" cy="911675"/>
              <a:chOff x="154298" y="195325"/>
              <a:chExt cx="4600380" cy="911675"/>
            </a:xfrm>
          </p:grpSpPr>
          <p:sp>
            <p:nvSpPr>
              <p:cNvPr id="17" name="Rectangle: Rounded Corners 3">
                <a:extLst>
                  <a:ext uri="{FF2B5EF4-FFF2-40B4-BE49-F238E27FC236}">
                    <a16:creationId xmlns:a16="http://schemas.microsoft.com/office/drawing/2014/main" xmlns="" id="{3D6F423F-731C-2B67-2484-E9CAF8578307}"/>
                  </a:ext>
                </a:extLst>
              </p:cNvPr>
              <p:cNvSpPr/>
              <p:nvPr/>
            </p:nvSpPr>
            <p:spPr>
              <a:xfrm>
                <a:off x="701058" y="459000"/>
                <a:ext cx="4053620" cy="648000"/>
              </a:xfrm>
              <a:custGeom>
                <a:avLst/>
                <a:gdLst>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 name="connsiteX0" fmla="*/ 0 w 4053620"/>
                  <a:gd name="connsiteY0" fmla="*/ 108002 h 648000"/>
                  <a:gd name="connsiteX1" fmla="*/ 105279 w 4053620"/>
                  <a:gd name="connsiteY1" fmla="*/ 0 h 648000"/>
                  <a:gd name="connsiteX2" fmla="*/ 3948340 w 4053620"/>
                  <a:gd name="connsiteY2" fmla="*/ 0 h 648000"/>
                  <a:gd name="connsiteX3" fmla="*/ 4053620 w 4053620"/>
                  <a:gd name="connsiteY3" fmla="*/ 108002 h 648000"/>
                  <a:gd name="connsiteX4" fmla="*/ 4053620 w 4053620"/>
                  <a:gd name="connsiteY4" fmla="*/ 539998 h 648000"/>
                  <a:gd name="connsiteX5" fmla="*/ 3948340 w 4053620"/>
                  <a:gd name="connsiteY5" fmla="*/ 648000 h 648000"/>
                  <a:gd name="connsiteX6" fmla="*/ 105279 w 4053620"/>
                  <a:gd name="connsiteY6" fmla="*/ 648000 h 648000"/>
                  <a:gd name="connsiteX7" fmla="*/ 0 w 4053620"/>
                  <a:gd name="connsiteY7" fmla="*/ 539998 h 648000"/>
                  <a:gd name="connsiteX8" fmla="*/ 0 w 405362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3620" h="648000" fill="none" extrusionOk="0">
                    <a:moveTo>
                      <a:pt x="0" y="108002"/>
                    </a:moveTo>
                    <a:cubicBezTo>
                      <a:pt x="-4386" y="42081"/>
                      <a:pt x="28262" y="6520"/>
                      <a:pt x="105279" y="0"/>
                    </a:cubicBezTo>
                    <a:cubicBezTo>
                      <a:pt x="1595170" y="-17908"/>
                      <a:pt x="2510857" y="35430"/>
                      <a:pt x="3948340" y="0"/>
                    </a:cubicBezTo>
                    <a:cubicBezTo>
                      <a:pt x="3997964" y="10163"/>
                      <a:pt x="4058479" y="38353"/>
                      <a:pt x="4053620" y="108002"/>
                    </a:cubicBezTo>
                    <a:cubicBezTo>
                      <a:pt x="4084700" y="221797"/>
                      <a:pt x="4016116" y="474676"/>
                      <a:pt x="4053620" y="539998"/>
                    </a:cubicBezTo>
                    <a:cubicBezTo>
                      <a:pt x="4052538" y="615884"/>
                      <a:pt x="4000955" y="639609"/>
                      <a:pt x="3948340" y="648000"/>
                    </a:cubicBezTo>
                    <a:cubicBezTo>
                      <a:pt x="3100164" y="606469"/>
                      <a:pt x="855061" y="699105"/>
                      <a:pt x="105279" y="648000"/>
                    </a:cubicBezTo>
                    <a:cubicBezTo>
                      <a:pt x="47527" y="640197"/>
                      <a:pt x="4473" y="608204"/>
                      <a:pt x="0" y="539998"/>
                    </a:cubicBezTo>
                    <a:cubicBezTo>
                      <a:pt x="15518" y="395846"/>
                      <a:pt x="10648" y="178207"/>
                      <a:pt x="0" y="108002"/>
                    </a:cubicBezTo>
                    <a:close/>
                  </a:path>
                  <a:path w="4053620" h="648000" stroke="0" extrusionOk="0">
                    <a:moveTo>
                      <a:pt x="0" y="108002"/>
                    </a:moveTo>
                    <a:cubicBezTo>
                      <a:pt x="3438" y="61512"/>
                      <a:pt x="46029" y="4962"/>
                      <a:pt x="105279" y="0"/>
                    </a:cubicBezTo>
                    <a:cubicBezTo>
                      <a:pt x="1650817" y="-305956"/>
                      <a:pt x="2503896" y="-213092"/>
                      <a:pt x="3948340" y="0"/>
                    </a:cubicBezTo>
                    <a:cubicBezTo>
                      <a:pt x="3996261" y="9383"/>
                      <a:pt x="4058502" y="46608"/>
                      <a:pt x="4053620" y="108002"/>
                    </a:cubicBezTo>
                    <a:cubicBezTo>
                      <a:pt x="4032272" y="331208"/>
                      <a:pt x="4039483" y="436537"/>
                      <a:pt x="4053620" y="539998"/>
                    </a:cubicBezTo>
                    <a:cubicBezTo>
                      <a:pt x="4053210" y="610248"/>
                      <a:pt x="4003166" y="657255"/>
                      <a:pt x="3948340" y="648000"/>
                    </a:cubicBezTo>
                    <a:cubicBezTo>
                      <a:pt x="2951407" y="588290"/>
                      <a:pt x="1094442" y="606549"/>
                      <a:pt x="105279" y="648000"/>
                    </a:cubicBezTo>
                    <a:cubicBezTo>
                      <a:pt x="42922" y="656988"/>
                      <a:pt x="6960" y="610085"/>
                      <a:pt x="0" y="539998"/>
                    </a:cubicBezTo>
                    <a:cubicBezTo>
                      <a:pt x="14386" y="340695"/>
                      <a:pt x="-1351" y="233619"/>
                      <a:pt x="0" y="108002"/>
                    </a:cubicBezTo>
                    <a:close/>
                  </a:path>
                  <a:path w="4053620" h="648000" fill="none" stroke="0" extrusionOk="0">
                    <a:moveTo>
                      <a:pt x="0" y="108002"/>
                    </a:moveTo>
                    <a:cubicBezTo>
                      <a:pt x="-1224" y="48613"/>
                      <a:pt x="32378" y="-3302"/>
                      <a:pt x="105279" y="0"/>
                    </a:cubicBezTo>
                    <a:cubicBezTo>
                      <a:pt x="1424921" y="-30944"/>
                      <a:pt x="2576171" y="156420"/>
                      <a:pt x="3948340" y="0"/>
                    </a:cubicBezTo>
                    <a:cubicBezTo>
                      <a:pt x="3995427" y="13073"/>
                      <a:pt x="4061796" y="37531"/>
                      <a:pt x="4053620" y="108002"/>
                    </a:cubicBezTo>
                    <a:cubicBezTo>
                      <a:pt x="4089875" y="222401"/>
                      <a:pt x="4016856" y="472655"/>
                      <a:pt x="4053620" y="539998"/>
                    </a:cubicBezTo>
                    <a:cubicBezTo>
                      <a:pt x="4048780" y="611987"/>
                      <a:pt x="4010368" y="648520"/>
                      <a:pt x="3948340" y="648000"/>
                    </a:cubicBezTo>
                    <a:cubicBezTo>
                      <a:pt x="3184883" y="458222"/>
                      <a:pt x="783614" y="700800"/>
                      <a:pt x="105279" y="648000"/>
                    </a:cubicBezTo>
                    <a:cubicBezTo>
                      <a:pt x="45385" y="644889"/>
                      <a:pt x="7831" y="611426"/>
                      <a:pt x="0" y="539998"/>
                    </a:cubicBezTo>
                    <a:cubicBezTo>
                      <a:pt x="26758" y="394289"/>
                      <a:pt x="17927" y="17032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custGeom>
                        <a:avLst/>
                        <a:gdLst>
                          <a:gd name="connsiteX0" fmla="*/ 0 w 4158437"/>
                          <a:gd name="connsiteY0" fmla="*/ 108002 h 648000"/>
                          <a:gd name="connsiteX1" fmla="*/ 108002 w 4158437"/>
                          <a:gd name="connsiteY1" fmla="*/ 0 h 648000"/>
                          <a:gd name="connsiteX2" fmla="*/ 4050435 w 4158437"/>
                          <a:gd name="connsiteY2" fmla="*/ 0 h 648000"/>
                          <a:gd name="connsiteX3" fmla="*/ 4158437 w 4158437"/>
                          <a:gd name="connsiteY3" fmla="*/ 108002 h 648000"/>
                          <a:gd name="connsiteX4" fmla="*/ 4158437 w 4158437"/>
                          <a:gd name="connsiteY4" fmla="*/ 539998 h 648000"/>
                          <a:gd name="connsiteX5" fmla="*/ 4050435 w 4158437"/>
                          <a:gd name="connsiteY5" fmla="*/ 648000 h 648000"/>
                          <a:gd name="connsiteX6" fmla="*/ 108002 w 4158437"/>
                          <a:gd name="connsiteY6" fmla="*/ 648000 h 648000"/>
                          <a:gd name="connsiteX7" fmla="*/ 0 w 4158437"/>
                          <a:gd name="connsiteY7" fmla="*/ 539998 h 648000"/>
                          <a:gd name="connsiteX8" fmla="*/ 0 w 4158437"/>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58437" h="648000" fill="none" extrusionOk="0">
                            <a:moveTo>
                              <a:pt x="0" y="108002"/>
                            </a:moveTo>
                            <a:cubicBezTo>
                              <a:pt x="-1802" y="45803"/>
                              <a:pt x="37825" y="3587"/>
                              <a:pt x="108002" y="0"/>
                            </a:cubicBezTo>
                            <a:cubicBezTo>
                              <a:pt x="1541527" y="-92351"/>
                              <a:pt x="2628138" y="104030"/>
                              <a:pt x="4050435" y="0"/>
                            </a:cubicBezTo>
                            <a:cubicBezTo>
                              <a:pt x="4103189" y="8059"/>
                              <a:pt x="4162803" y="39568"/>
                              <a:pt x="4158437" y="108002"/>
                            </a:cubicBezTo>
                            <a:cubicBezTo>
                              <a:pt x="4191574" y="218953"/>
                              <a:pt x="4125270" y="463525"/>
                              <a:pt x="4158437" y="539998"/>
                            </a:cubicBezTo>
                            <a:cubicBezTo>
                              <a:pt x="4158065" y="605181"/>
                              <a:pt x="4108181" y="645138"/>
                              <a:pt x="4050435" y="648000"/>
                            </a:cubicBezTo>
                            <a:cubicBezTo>
                              <a:pt x="3189388" y="511374"/>
                              <a:pt x="877484" y="639177"/>
                              <a:pt x="108002" y="648000"/>
                            </a:cubicBezTo>
                            <a:cubicBezTo>
                              <a:pt x="48657" y="642086"/>
                              <a:pt x="1297" y="602110"/>
                              <a:pt x="0" y="539998"/>
                            </a:cubicBezTo>
                            <a:cubicBezTo>
                              <a:pt x="15329" y="390535"/>
                              <a:pt x="15581" y="177117"/>
                              <a:pt x="0" y="108002"/>
                            </a:cubicBezTo>
                            <a:close/>
                          </a:path>
                          <a:path w="4158437" h="648000" stroke="0" extrusionOk="0">
                            <a:moveTo>
                              <a:pt x="0" y="108002"/>
                            </a:moveTo>
                            <a:cubicBezTo>
                              <a:pt x="906" y="53130"/>
                              <a:pt x="47723" y="-968"/>
                              <a:pt x="108002" y="0"/>
                            </a:cubicBezTo>
                            <a:cubicBezTo>
                              <a:pt x="1723696" y="-168373"/>
                              <a:pt x="2471840" y="-141978"/>
                              <a:pt x="4050435" y="0"/>
                            </a:cubicBezTo>
                            <a:cubicBezTo>
                              <a:pt x="4105429" y="5380"/>
                              <a:pt x="4159136" y="47991"/>
                              <a:pt x="4158437" y="108002"/>
                            </a:cubicBezTo>
                            <a:cubicBezTo>
                              <a:pt x="4122985" y="323289"/>
                              <a:pt x="4145464" y="436722"/>
                              <a:pt x="4158437" y="539998"/>
                            </a:cubicBezTo>
                            <a:cubicBezTo>
                              <a:pt x="4156196" y="603052"/>
                              <a:pt x="4118062" y="652702"/>
                              <a:pt x="4050435" y="648000"/>
                            </a:cubicBezTo>
                            <a:cubicBezTo>
                              <a:pt x="3174335" y="735901"/>
                              <a:pt x="1193756" y="751720"/>
                              <a:pt x="108002" y="648000"/>
                            </a:cubicBezTo>
                            <a:cubicBezTo>
                              <a:pt x="42555" y="655947"/>
                              <a:pt x="5357" y="607247"/>
                              <a:pt x="0" y="539998"/>
                            </a:cubicBezTo>
                            <a:cubicBezTo>
                              <a:pt x="23919" y="349993"/>
                              <a:pt x="-7106" y="230383"/>
                              <a:pt x="0" y="108002"/>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xmlns="" id="{B9EA8C6C-EC99-BBF3-2493-441EF0C8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298" y="195325"/>
                <a:ext cx="546761"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xmlns="" id="{0A7EBF87-6DF4-FA5B-1022-5C33AE2E05DB}"/>
                </a:ext>
              </a:extLst>
            </p:cNvPr>
            <p:cNvSpPr txBox="1"/>
            <p:nvPr/>
          </p:nvSpPr>
          <p:spPr>
            <a:xfrm>
              <a:off x="905924" y="479213"/>
              <a:ext cx="44454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rPr>
                <a:t>LUYỆN VIẾT BẢNG CON</a:t>
              </a:r>
            </a:p>
          </p:txBody>
        </p:sp>
      </p:grpSp>
      <p:pic>
        <p:nvPicPr>
          <p:cNvPr id="3" name="Picture 2" descr="A picture containing shape&#10;&#10;Description automatically generated">
            <a:extLst>
              <a:ext uri="{FF2B5EF4-FFF2-40B4-BE49-F238E27FC236}">
                <a16:creationId xmlns:a16="http://schemas.microsoft.com/office/drawing/2014/main" xmlns="" id="{B44E7BF6-C3FD-E578-886A-A0A81FC74A9C}"/>
              </a:ext>
            </a:extLst>
          </p:cNvPr>
          <p:cNvPicPr>
            <a:picLocks noChangeAspect="1"/>
          </p:cNvPicPr>
          <p:nvPr/>
        </p:nvPicPr>
        <p:blipFill rotWithShape="1">
          <a:blip r:embed="rId5">
            <a:extLst>
              <a:ext uri="{28A0092B-C50C-407E-A947-70E740481C1C}">
                <a14:useLocalDpi xmlns:a14="http://schemas.microsoft.com/office/drawing/2010/main" val="0"/>
              </a:ext>
            </a:extLst>
          </a:blip>
          <a:srcRect l="1429" t="16629" r="1429" b="16629"/>
          <a:stretch/>
        </p:blipFill>
        <p:spPr>
          <a:xfrm>
            <a:off x="3161809" y="1413000"/>
            <a:ext cx="5868382" cy="4032000"/>
          </a:xfrm>
          <a:prstGeom prst="rect">
            <a:avLst/>
          </a:prstGeom>
        </p:spPr>
      </p:pic>
      <p:sp>
        <p:nvSpPr>
          <p:cNvPr id="6" name="TextBox 5">
            <a:extLst>
              <a:ext uri="{FF2B5EF4-FFF2-40B4-BE49-F238E27FC236}">
                <a16:creationId xmlns:a16="http://schemas.microsoft.com/office/drawing/2014/main" xmlns="" id="{C41263A7-6D5B-8D44-2E9F-909A2FD59C13}"/>
              </a:ext>
            </a:extLst>
          </p:cNvPr>
          <p:cNvSpPr txBox="1"/>
          <p:nvPr/>
        </p:nvSpPr>
        <p:spPr>
          <a:xfrm>
            <a:off x="3478486" y="1917529"/>
            <a:ext cx="208384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HP001 5 hàng" panose="020B0603050302020204" pitchFamily="34" charset="0"/>
                <a:ea typeface="+mn-ea"/>
                <a:cs typeface="+mn-cs"/>
              </a:rPr>
              <a:t>Ai</a:t>
            </a:r>
            <a:endParaRPr kumimoji="0" lang="vi-VN" sz="7200" b="1" i="0" u="none" strike="noStrike" kern="1200" cap="none" spc="0" normalizeH="0" baseline="0" noProof="0" dirty="0">
              <a:ln>
                <a:noFill/>
              </a:ln>
              <a:solidFill>
                <a:srgbClr val="FFFFFF"/>
              </a:solidFill>
              <a:effectLst/>
              <a:uLnTx/>
              <a:uFillTx/>
              <a:latin typeface="HP001 5 hàng" panose="020B0603050302020204" pitchFamily="34" charset="0"/>
              <a:ea typeface="+mn-ea"/>
              <a:cs typeface="+mn-cs"/>
            </a:endParaRPr>
          </a:p>
        </p:txBody>
      </p:sp>
      <p:sp>
        <p:nvSpPr>
          <p:cNvPr id="7" name="TextBox 6">
            <a:extLst>
              <a:ext uri="{FF2B5EF4-FFF2-40B4-BE49-F238E27FC236}">
                <a16:creationId xmlns:a16="http://schemas.microsoft.com/office/drawing/2014/main" xmlns="" id="{25CBEDFA-5AD9-0912-4F0D-40E8D496801F}"/>
              </a:ext>
            </a:extLst>
          </p:cNvPr>
          <p:cNvSpPr txBox="1"/>
          <p:nvPr/>
        </p:nvSpPr>
        <p:spPr>
          <a:xfrm>
            <a:off x="3478484" y="3403608"/>
            <a:ext cx="41796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FFFF"/>
                </a:solidFill>
                <a:effectLst/>
                <a:uLnTx/>
                <a:uFillTx/>
                <a:latin typeface="HP001 5 hàng" panose="020B0603050302020204" pitchFamily="34" charset="0"/>
                <a:ea typeface="+mn-ea"/>
                <a:cs typeface="+mn-cs"/>
              </a:rPr>
              <a:t>Cần</a:t>
            </a:r>
            <a:r>
              <a:rPr kumimoji="0" lang="en-US" sz="7200" b="1" i="0" u="none" strike="noStrike" kern="1200" cap="none" spc="0" normalizeH="0" baseline="0" noProof="0" dirty="0">
                <a:ln>
                  <a:noFill/>
                </a:ln>
                <a:solidFill>
                  <a:srgbClr val="FFFFFF"/>
                </a:solidFill>
                <a:effectLst/>
                <a:uLnTx/>
                <a:uFillTx/>
                <a:latin typeface="HP001 5 hàng" panose="020B0603050302020204" pitchFamily="34" charset="0"/>
                <a:ea typeface="+mn-ea"/>
                <a:cs typeface="+mn-cs"/>
              </a:rPr>
              <a:t> </a:t>
            </a:r>
            <a:r>
              <a:rPr kumimoji="0" lang="en-US" sz="7200" b="1" i="0" u="none" strike="noStrike" kern="1200" cap="none" spc="0" normalizeH="0" baseline="0" noProof="0" dirty="0" err="1">
                <a:ln>
                  <a:noFill/>
                </a:ln>
                <a:solidFill>
                  <a:srgbClr val="FFFFFF"/>
                </a:solidFill>
                <a:effectLst/>
                <a:uLnTx/>
                <a:uFillTx/>
                <a:latin typeface="HP001 5 hàng" panose="020B0603050302020204" pitchFamily="34" charset="0"/>
                <a:ea typeface="+mn-ea"/>
                <a:cs typeface="+mn-cs"/>
              </a:rPr>
              <a:t>Thơ</a:t>
            </a:r>
            <a:endParaRPr kumimoji="0" lang="vi-VN" sz="7200" b="1" i="0" u="none" strike="noStrike" kern="1200" cap="none" spc="0" normalizeH="0" baseline="0" noProof="0" dirty="0">
              <a:ln>
                <a:noFill/>
              </a:ln>
              <a:solidFill>
                <a:srgbClr val="FFFFFF"/>
              </a:solidFill>
              <a:effectLst/>
              <a:uLnTx/>
              <a:uFillTx/>
              <a:latin typeface="HP001 5 hàng" panose="020B0603050302020204" pitchFamily="34" charset="0"/>
              <a:ea typeface="+mn-ea"/>
              <a:cs typeface="+mn-cs"/>
            </a:endParaRPr>
          </a:p>
        </p:txBody>
      </p:sp>
      <p:sp>
        <p:nvSpPr>
          <p:cNvPr id="4" name="Rectangle 3">
            <a:extLst>
              <a:ext uri="{FF2B5EF4-FFF2-40B4-BE49-F238E27FC236}">
                <a16:creationId xmlns:a16="http://schemas.microsoft.com/office/drawing/2014/main" xmlns="" id="{6E5AA711-FB34-FD4C-3656-73A11B3463C5}"/>
              </a:ext>
            </a:extLst>
          </p:cNvPr>
          <p:cNvSpPr/>
          <p:nvPr/>
        </p:nvSpPr>
        <p:spPr>
          <a:xfrm>
            <a:off x="-1869743" y="0"/>
            <a:ext cx="1869743"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44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4"/>
        <p:cNvGrpSpPr/>
        <p:nvPr/>
      </p:nvGrpSpPr>
      <p:grpSpPr>
        <a:xfrm>
          <a:off x="0" y="0"/>
          <a:ext cx="0" cy="0"/>
          <a:chOff x="0" y="0"/>
          <a:chExt cx="0" cy="0"/>
        </a:xfrm>
      </p:grpSpPr>
      <p:sp>
        <p:nvSpPr>
          <p:cNvPr id="2" name="Google Shape;1019;p19">
            <a:extLst>
              <a:ext uri="{FF2B5EF4-FFF2-40B4-BE49-F238E27FC236}">
                <a16:creationId xmlns:a16="http://schemas.microsoft.com/office/drawing/2014/main" xmlns="" id="{4ACBB020-69CA-52C8-ABB5-19DDF348AC07}"/>
              </a:ext>
            </a:extLst>
          </p:cNvPr>
          <p:cNvSpPr/>
          <p:nvPr/>
        </p:nvSpPr>
        <p:spPr>
          <a:xfrm>
            <a:off x="439208" y="452362"/>
            <a:ext cx="11313583" cy="5953275"/>
          </a:xfrm>
          <a:prstGeom prst="roundRect">
            <a:avLst>
              <a:gd name="adj" fmla="val 12616"/>
            </a:avLst>
          </a:prstGeom>
          <a:solidFill>
            <a:schemeClr val="lt1"/>
          </a:solidFill>
          <a:ln w="38100" cap="flat" cmpd="sng">
            <a:solidFill>
              <a:srgbClr val="E36C09"/>
            </a:solidFill>
            <a:prstDash val="solid"/>
            <a:miter lim="800000"/>
            <a:headEnd type="none" w="sm" len="sm"/>
            <a:tailEnd type="none" w="sm" len="sm"/>
          </a:ln>
          <a:effectLst>
            <a:outerShdw dist="101600" dir="2700000" algn="tl" rotWithShape="0">
              <a:srgbClr val="000000">
                <a:alpha val="40000"/>
              </a:srgbClr>
            </a:outerShdw>
          </a:effectLst>
        </p:spPr>
        <p:txBody>
          <a:bodyPr spcFirstLastPara="1" wrap="square" lIns="60950" tIns="30467" rIns="60950" bIns="30467" anchor="ctr" anchorCtr="0">
            <a:noAutofit/>
          </a:bodyPr>
          <a:lstStyle/>
          <a:p>
            <a:pPr marL="0" marR="0" lvl="0" indent="0" algn="ctr" defTabSz="609630" rtl="0" eaLnBrk="1" fontAlgn="auto" latinLnBrk="0" hangingPunct="1">
              <a:lnSpc>
                <a:spcPct val="100000"/>
              </a:lnSpc>
              <a:spcBef>
                <a:spcPts val="0"/>
              </a:spcBef>
              <a:spcAft>
                <a:spcPts val="0"/>
              </a:spcAft>
              <a:buClr>
                <a:srgbClr val="000000"/>
              </a:buClr>
              <a:buSzPts val="1800"/>
              <a:buFontTx/>
              <a:buNone/>
              <a:tabLst/>
              <a:defRPr/>
            </a:pPr>
            <a:endParaRPr kumimoji="0"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 name="Picture 9">
            <a:extLst>
              <a:ext uri="{FF2B5EF4-FFF2-40B4-BE49-F238E27FC236}">
                <a16:creationId xmlns:a16="http://schemas.microsoft.com/office/drawing/2014/main" xmlns="" id="{103BD74E-C31A-8F29-16C1-2FFB774E25F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Lst>
          </a:blip>
          <a:srcRect l="30" t="116" r="12497" b="59776"/>
          <a:stretch/>
        </p:blipFill>
        <p:spPr>
          <a:xfrm>
            <a:off x="970953" y="1544453"/>
            <a:ext cx="10250093" cy="2943516"/>
          </a:xfrm>
          <a:prstGeom prst="rect">
            <a:avLst/>
          </a:prstGeom>
        </p:spPr>
      </p:pic>
      <p:sp>
        <p:nvSpPr>
          <p:cNvPr id="11" name="TextBox 10">
            <a:extLst>
              <a:ext uri="{FF2B5EF4-FFF2-40B4-BE49-F238E27FC236}">
                <a16:creationId xmlns:a16="http://schemas.microsoft.com/office/drawing/2014/main" xmlns="" id="{BA655645-6222-EF16-7087-F01D61EE0E0C}"/>
              </a:ext>
            </a:extLst>
          </p:cNvPr>
          <p:cNvSpPr txBox="1"/>
          <p:nvPr/>
        </p:nvSpPr>
        <p:spPr>
          <a:xfrm>
            <a:off x="2122040" y="1834300"/>
            <a:ext cx="8450710"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Cần Thơ gạo Ǉrắng wư</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ϐ </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Ǉr</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Ϊ</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g</a:t>
            </a:r>
          </a:p>
        </p:txBody>
      </p:sp>
      <p:sp>
        <p:nvSpPr>
          <p:cNvPr id="12" name="TextBox 11">
            <a:extLst>
              <a:ext uri="{FF2B5EF4-FFF2-40B4-BE49-F238E27FC236}">
                <a16:creationId xmlns:a16="http://schemas.microsoft.com/office/drawing/2014/main" xmlns="" id="{31E96115-16BF-1A28-E1E3-F1FCEB75AC91}"/>
              </a:ext>
            </a:extLst>
          </p:cNvPr>
          <p:cNvSpPr txBox="1"/>
          <p:nvPr/>
        </p:nvSpPr>
        <p:spPr>
          <a:xfrm>
            <a:off x="1613623" y="2581332"/>
            <a:ext cx="9551277"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Ai đi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Α</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Ğn đó lŜg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δ</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Ūg juū </a:t>
            </a:r>
            <a:r>
              <a:rPr kumimoji="0" lang="el-GR"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ωϙ. </a:t>
            </a:r>
          </a:p>
        </p:txBody>
      </p:sp>
      <p:sp>
        <p:nvSpPr>
          <p:cNvPr id="13" name="TextBox 12">
            <a:extLst>
              <a:ext uri="{FF2B5EF4-FFF2-40B4-BE49-F238E27FC236}">
                <a16:creationId xmlns:a16="http://schemas.microsoft.com/office/drawing/2014/main" xmlns="" id="{9075704E-9D09-4B94-D28D-8D69ACDD1C88}"/>
              </a:ext>
            </a:extLst>
          </p:cNvPr>
          <p:cNvSpPr txBox="1"/>
          <p:nvPr/>
        </p:nvSpPr>
        <p:spPr>
          <a:xfrm>
            <a:off x="6724921" y="3312433"/>
            <a:ext cx="2407649" cy="6617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r>
              <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Ca dao</a:t>
            </a:r>
            <a:r>
              <a:rPr kumimoji="0" lang="en-US"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rPr>
              <a:t>)</a:t>
            </a:r>
            <a:endParaRPr kumimoji="0" lang="vi-VN" sz="3700" b="1" i="0" u="none" strike="noStrike" kern="1200" cap="none" spc="0" normalizeH="0" baseline="0" noProof="0" dirty="0">
              <a:ln>
                <a:noFill/>
              </a:ln>
              <a:solidFill>
                <a:srgbClr val="CC0099"/>
              </a:solidFill>
              <a:effectLst/>
              <a:uLnTx/>
              <a:uFillTx/>
              <a:latin typeface="HP001 5 hàng" panose="020B0603050302020204" pitchFamily="34" charset="0"/>
              <a:ea typeface="+mn-ea"/>
              <a:cs typeface="+mn-cs"/>
            </a:endParaRPr>
          </a:p>
        </p:txBody>
      </p:sp>
      <p:grpSp>
        <p:nvGrpSpPr>
          <p:cNvPr id="14" name="Group 13">
            <a:extLst>
              <a:ext uri="{FF2B5EF4-FFF2-40B4-BE49-F238E27FC236}">
                <a16:creationId xmlns:a16="http://schemas.microsoft.com/office/drawing/2014/main" xmlns="" id="{7DED571E-9B16-ADE3-B1A0-A3001F22A8C1}"/>
              </a:ext>
            </a:extLst>
          </p:cNvPr>
          <p:cNvGrpSpPr/>
          <p:nvPr/>
        </p:nvGrpSpPr>
        <p:grpSpPr>
          <a:xfrm>
            <a:off x="439208" y="452362"/>
            <a:ext cx="4140260" cy="911675"/>
            <a:chOff x="154297" y="195325"/>
            <a:chExt cx="4140260" cy="911675"/>
          </a:xfrm>
        </p:grpSpPr>
        <p:grpSp>
          <p:nvGrpSpPr>
            <p:cNvPr id="15" name="Group 14">
              <a:extLst>
                <a:ext uri="{FF2B5EF4-FFF2-40B4-BE49-F238E27FC236}">
                  <a16:creationId xmlns:a16="http://schemas.microsoft.com/office/drawing/2014/main" xmlns="" id="{A9254876-0D87-BEAF-AC27-8192C9019CA8}"/>
                </a:ext>
              </a:extLst>
            </p:cNvPr>
            <p:cNvGrpSpPr/>
            <p:nvPr/>
          </p:nvGrpSpPr>
          <p:grpSpPr>
            <a:xfrm>
              <a:off x="154297" y="195325"/>
              <a:ext cx="3786761" cy="911675"/>
              <a:chOff x="154297" y="195325"/>
              <a:chExt cx="3786761" cy="911675"/>
            </a:xfrm>
          </p:grpSpPr>
          <p:sp>
            <p:nvSpPr>
              <p:cNvPr id="17" name="Rectangle: Rounded Corners 3">
                <a:extLst>
                  <a:ext uri="{FF2B5EF4-FFF2-40B4-BE49-F238E27FC236}">
                    <a16:creationId xmlns:a16="http://schemas.microsoft.com/office/drawing/2014/main" xmlns="" id="{3D6F423F-731C-2B67-2484-E9CAF8578307}"/>
                  </a:ext>
                </a:extLst>
              </p:cNvPr>
              <p:cNvSpPr/>
              <p:nvPr/>
            </p:nvSpPr>
            <p:spPr>
              <a:xfrm>
                <a:off x="701058" y="459000"/>
                <a:ext cx="3240000" cy="648000"/>
              </a:xfrm>
              <a:custGeom>
                <a:avLst/>
                <a:gdLst>
                  <a:gd name="connsiteX0" fmla="*/ 0 w 3240000"/>
                  <a:gd name="connsiteY0" fmla="*/ 108002 h 648000"/>
                  <a:gd name="connsiteX1" fmla="*/ 108002 w 3240000"/>
                  <a:gd name="connsiteY1" fmla="*/ 0 h 648000"/>
                  <a:gd name="connsiteX2" fmla="*/ 3131998 w 3240000"/>
                  <a:gd name="connsiteY2" fmla="*/ 0 h 648000"/>
                  <a:gd name="connsiteX3" fmla="*/ 3240000 w 3240000"/>
                  <a:gd name="connsiteY3" fmla="*/ 108002 h 648000"/>
                  <a:gd name="connsiteX4" fmla="*/ 3240000 w 3240000"/>
                  <a:gd name="connsiteY4" fmla="*/ 539998 h 648000"/>
                  <a:gd name="connsiteX5" fmla="*/ 3131998 w 3240000"/>
                  <a:gd name="connsiteY5" fmla="*/ 648000 h 648000"/>
                  <a:gd name="connsiteX6" fmla="*/ 108002 w 3240000"/>
                  <a:gd name="connsiteY6" fmla="*/ 648000 h 648000"/>
                  <a:gd name="connsiteX7" fmla="*/ 0 w 3240000"/>
                  <a:gd name="connsiteY7" fmla="*/ 539998 h 648000"/>
                  <a:gd name="connsiteX8" fmla="*/ 0 w 3240000"/>
                  <a:gd name="connsiteY8" fmla="*/ 10800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0000" h="648000" fill="none" extrusionOk="0">
                    <a:moveTo>
                      <a:pt x="0" y="108002"/>
                    </a:moveTo>
                    <a:cubicBezTo>
                      <a:pt x="-1802" y="45803"/>
                      <a:pt x="37825" y="3587"/>
                      <a:pt x="108002" y="0"/>
                    </a:cubicBezTo>
                    <a:cubicBezTo>
                      <a:pt x="1024457" y="-92351"/>
                      <a:pt x="1983680" y="104030"/>
                      <a:pt x="3131998" y="0"/>
                    </a:cubicBezTo>
                    <a:cubicBezTo>
                      <a:pt x="3184752" y="8059"/>
                      <a:pt x="3244366" y="39568"/>
                      <a:pt x="3240000" y="108002"/>
                    </a:cubicBezTo>
                    <a:cubicBezTo>
                      <a:pt x="3273137" y="218953"/>
                      <a:pt x="3206833" y="463525"/>
                      <a:pt x="3240000" y="539998"/>
                    </a:cubicBezTo>
                    <a:cubicBezTo>
                      <a:pt x="3239628" y="605181"/>
                      <a:pt x="3189744" y="645138"/>
                      <a:pt x="3131998" y="648000"/>
                    </a:cubicBezTo>
                    <a:cubicBezTo>
                      <a:pt x="1762266" y="511374"/>
                      <a:pt x="411256" y="639177"/>
                      <a:pt x="108002" y="648000"/>
                    </a:cubicBezTo>
                    <a:cubicBezTo>
                      <a:pt x="48657" y="642086"/>
                      <a:pt x="1297" y="602110"/>
                      <a:pt x="0" y="539998"/>
                    </a:cubicBezTo>
                    <a:cubicBezTo>
                      <a:pt x="15329" y="390535"/>
                      <a:pt x="15581" y="177117"/>
                      <a:pt x="0" y="108002"/>
                    </a:cubicBezTo>
                    <a:close/>
                  </a:path>
                  <a:path w="3240000" h="648000" stroke="0" extrusionOk="0">
                    <a:moveTo>
                      <a:pt x="0" y="108002"/>
                    </a:moveTo>
                    <a:cubicBezTo>
                      <a:pt x="906" y="53130"/>
                      <a:pt x="47723" y="-968"/>
                      <a:pt x="108002" y="0"/>
                    </a:cubicBezTo>
                    <a:cubicBezTo>
                      <a:pt x="1548648" y="-168373"/>
                      <a:pt x="2658413" y="-141978"/>
                      <a:pt x="3131998" y="0"/>
                    </a:cubicBezTo>
                    <a:cubicBezTo>
                      <a:pt x="3186992" y="5380"/>
                      <a:pt x="3240699" y="47991"/>
                      <a:pt x="3240000" y="108002"/>
                    </a:cubicBezTo>
                    <a:cubicBezTo>
                      <a:pt x="3204548" y="323289"/>
                      <a:pt x="3227027" y="436722"/>
                      <a:pt x="3240000" y="539998"/>
                    </a:cubicBezTo>
                    <a:cubicBezTo>
                      <a:pt x="3237759" y="603052"/>
                      <a:pt x="3199625" y="652702"/>
                      <a:pt x="3131998" y="648000"/>
                    </a:cubicBezTo>
                    <a:cubicBezTo>
                      <a:pt x="2100431" y="735901"/>
                      <a:pt x="1261486" y="751720"/>
                      <a:pt x="108002" y="648000"/>
                    </a:cubicBezTo>
                    <a:cubicBezTo>
                      <a:pt x="42555" y="655947"/>
                      <a:pt x="5357" y="607247"/>
                      <a:pt x="0" y="539998"/>
                    </a:cubicBezTo>
                    <a:cubicBezTo>
                      <a:pt x="23919" y="349993"/>
                      <a:pt x="-7106" y="230383"/>
                      <a:pt x="0" y="108002"/>
                    </a:cubicBezTo>
                    <a:close/>
                  </a:path>
                </a:pathLst>
              </a:custGeom>
              <a:solidFill>
                <a:schemeClr val="accent5">
                  <a:lumMod val="20000"/>
                  <a:lumOff val="80000"/>
                </a:schemeClr>
              </a:solidFill>
              <a:ln>
                <a:solidFill>
                  <a:srgbClr val="C00000"/>
                </a:solidFill>
                <a:extLst>
                  <a:ext uri="{C807C97D-BFC1-408E-A445-0C87EB9F89A2}">
                    <ask:lineSketchStyleProps xmlns:ask="http://schemas.microsoft.com/office/drawing/2018/sketchyshapes" xmlns="" sd="122658111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18" name="Picture 17" descr="A picture containing icon&#10;&#10;Description automatically generated">
                <a:extLst>
                  <a:ext uri="{FF2B5EF4-FFF2-40B4-BE49-F238E27FC236}">
                    <a16:creationId xmlns:a16="http://schemas.microsoft.com/office/drawing/2014/main" xmlns="" id="{B9EA8C6C-EC99-BBF3-2493-441EF0C859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297" y="195325"/>
                <a:ext cx="838638" cy="900000"/>
              </a:xfrm>
              <a:prstGeom prst="rect">
                <a:avLst/>
              </a:prstGeom>
              <a:effectLst>
                <a:innerShdw blurRad="63500" dist="50800" dir="8100000">
                  <a:schemeClr val="bg1">
                    <a:lumMod val="65000"/>
                    <a:alpha val="50000"/>
                  </a:schemeClr>
                </a:innerShdw>
              </a:effectLst>
            </p:spPr>
          </p:pic>
        </p:grpSp>
        <p:sp>
          <p:nvSpPr>
            <p:cNvPr id="16" name="TextBox 15">
              <a:extLst>
                <a:ext uri="{FF2B5EF4-FFF2-40B4-BE49-F238E27FC236}">
                  <a16:creationId xmlns:a16="http://schemas.microsoft.com/office/drawing/2014/main" xmlns="" id="{0A7EBF87-6DF4-FA5B-1022-5C33AE2E05DB}"/>
                </a:ext>
              </a:extLst>
            </p:cNvPr>
            <p:cNvSpPr txBox="1"/>
            <p:nvPr/>
          </p:nvSpPr>
          <p:spPr>
            <a:xfrm>
              <a:off x="1054557" y="460669"/>
              <a:ext cx="3240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FF6438"/>
                  </a:solidFill>
                  <a:effectLst/>
                  <a:uLnTx/>
                  <a:uFillTx/>
                  <a:latin typeface="Calibri" panose="020F0502020204030204" pitchFamily="34" charset="0"/>
                  <a:ea typeface="+mn-ea"/>
                  <a:cs typeface="Calibri" panose="020F0502020204030204" pitchFamily="34" charset="0"/>
                </a:rPr>
                <a:t>VIẾT VÀO VTV</a:t>
              </a:r>
            </a:p>
          </p:txBody>
        </p:sp>
      </p:grpSp>
      <p:cxnSp>
        <p:nvCxnSpPr>
          <p:cNvPr id="3" name="Straight Arrow Connector 2">
            <a:extLst>
              <a:ext uri="{FF2B5EF4-FFF2-40B4-BE49-F238E27FC236}">
                <a16:creationId xmlns:a16="http://schemas.microsoft.com/office/drawing/2014/main" xmlns="" id="{2782B08C-25DA-33BC-941D-BA299202F46E}"/>
              </a:ext>
            </a:extLst>
          </p:cNvPr>
          <p:cNvCxnSpPr>
            <a:cxnSpLocks/>
          </p:cNvCxnSpPr>
          <p:nvPr/>
        </p:nvCxnSpPr>
        <p:spPr>
          <a:xfrm>
            <a:off x="1042215" y="2267508"/>
            <a:ext cx="113036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8AF04DC7-D916-5DE4-47EE-11C40E21CF10}"/>
              </a:ext>
            </a:extLst>
          </p:cNvPr>
          <p:cNvSpPr txBox="1"/>
          <p:nvPr/>
        </p:nvSpPr>
        <p:spPr>
          <a:xfrm>
            <a:off x="1252176" y="1703290"/>
            <a:ext cx="9551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3399"/>
                </a:solidFill>
                <a:effectLst/>
                <a:uLnTx/>
                <a:uFillTx/>
                <a:latin typeface="Arial"/>
                <a:ea typeface="+mn-ea"/>
                <a:cs typeface="+mn-cs"/>
              </a:rPr>
              <a:t>2 ô</a:t>
            </a:r>
          </a:p>
        </p:txBody>
      </p:sp>
      <p:sp>
        <p:nvSpPr>
          <p:cNvPr id="5" name="TextBox 4">
            <a:extLst>
              <a:ext uri="{FF2B5EF4-FFF2-40B4-BE49-F238E27FC236}">
                <a16:creationId xmlns:a16="http://schemas.microsoft.com/office/drawing/2014/main" xmlns="" id="{BD13F263-4054-A7E7-8E77-46FCC15E9A4D}"/>
              </a:ext>
            </a:extLst>
          </p:cNvPr>
          <p:cNvSpPr txBox="1"/>
          <p:nvPr/>
        </p:nvSpPr>
        <p:spPr>
          <a:xfrm>
            <a:off x="905319" y="3153227"/>
            <a:ext cx="8386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3399"/>
                </a:solidFill>
                <a:effectLst/>
                <a:uLnTx/>
                <a:uFillTx/>
                <a:latin typeface="Arial"/>
                <a:ea typeface="+mn-ea"/>
                <a:cs typeface="+mn-cs"/>
              </a:rPr>
              <a:t>1 ô</a:t>
            </a:r>
          </a:p>
        </p:txBody>
      </p:sp>
      <p:cxnSp>
        <p:nvCxnSpPr>
          <p:cNvPr id="6" name="Straight Arrow Connector 5">
            <a:extLst>
              <a:ext uri="{FF2B5EF4-FFF2-40B4-BE49-F238E27FC236}">
                <a16:creationId xmlns:a16="http://schemas.microsoft.com/office/drawing/2014/main" xmlns="" id="{34FF4F54-B056-A8D9-516A-B770D14E3AEB}"/>
              </a:ext>
            </a:extLst>
          </p:cNvPr>
          <p:cNvCxnSpPr>
            <a:cxnSpLocks/>
          </p:cNvCxnSpPr>
          <p:nvPr/>
        </p:nvCxnSpPr>
        <p:spPr>
          <a:xfrm>
            <a:off x="1035653" y="3002755"/>
            <a:ext cx="57797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A9BED51-E331-4F07-9357-92895BEE1F6E}"/>
              </a:ext>
            </a:extLst>
          </p:cNvPr>
          <p:cNvSpPr/>
          <p:nvPr/>
        </p:nvSpPr>
        <p:spPr>
          <a:xfrm>
            <a:off x="-1869743" y="0"/>
            <a:ext cx="1869743"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745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45542A-0CBB-4D37-A522-043BB4695C9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xmlns="" id="{6481505A-D94A-4EAD-B032-E2C698334D6B}"/>
              </a:ext>
            </a:extLst>
          </p:cNvPr>
          <p:cNvSpPr>
            <a:spLocks noGrp="1"/>
          </p:cNvSpPr>
          <p:nvPr>
            <p:ph type="subTitle" idx="1"/>
          </p:nvPr>
        </p:nvSpPr>
        <p:spPr/>
        <p:txBody>
          <a:bodyPr/>
          <a:lstStyle/>
          <a:p>
            <a:endParaRPr lang="en-US"/>
          </a:p>
        </p:txBody>
      </p:sp>
      <p:pic>
        <p:nvPicPr>
          <p:cNvPr id="4" name="图片 4">
            <a:extLst>
              <a:ext uri="{FF2B5EF4-FFF2-40B4-BE49-F238E27FC236}">
                <a16:creationId xmlns:a16="http://schemas.microsoft.com/office/drawing/2014/main" xmlns="" id="{133BD778-8071-4ACC-863A-4ED778BAC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099" y="1"/>
            <a:ext cx="11112500" cy="754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7">
            <a:extLst>
              <a:ext uri="{FF2B5EF4-FFF2-40B4-BE49-F238E27FC236}">
                <a16:creationId xmlns:a16="http://schemas.microsoft.com/office/drawing/2014/main" xmlns="" id="{1CAABC10-845A-4F55-8A28-57E09E33D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358" t="25407" r="59512" b="54147"/>
          <a:stretch>
            <a:fillRect/>
          </a:stretch>
        </p:blipFill>
        <p:spPr bwMode="auto">
          <a:xfrm rot="19944981">
            <a:off x="560388" y="641351"/>
            <a:ext cx="1858963"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8">
            <a:extLst>
              <a:ext uri="{FF2B5EF4-FFF2-40B4-BE49-F238E27FC236}">
                <a16:creationId xmlns:a16="http://schemas.microsoft.com/office/drawing/2014/main" xmlns="" id="{3E0D026F-4ADF-4140-B6E6-A26FC33FB7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063" t="56728" r="26706" b="20663"/>
          <a:stretch>
            <a:fillRect/>
          </a:stretch>
        </p:blipFill>
        <p:spPr bwMode="auto">
          <a:xfrm>
            <a:off x="8815390" y="4859339"/>
            <a:ext cx="186848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9">
            <a:extLst>
              <a:ext uri="{FF2B5EF4-FFF2-40B4-BE49-F238E27FC236}">
                <a16:creationId xmlns:a16="http://schemas.microsoft.com/office/drawing/2014/main" xmlns="" id="{8441140D-04DC-4B8C-AD2C-5912B5C13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11" t="50974" r="50166" b="24507"/>
          <a:stretch>
            <a:fillRect/>
          </a:stretch>
        </p:blipFill>
        <p:spPr bwMode="auto">
          <a:xfrm rot="2598415">
            <a:off x="9979025" y="3078163"/>
            <a:ext cx="22860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awprint_59396">
            <a:extLst>
              <a:ext uri="{FF2B5EF4-FFF2-40B4-BE49-F238E27FC236}">
                <a16:creationId xmlns:a16="http://schemas.microsoft.com/office/drawing/2014/main" xmlns="" id="{5837B2D3-86C6-4EED-B205-E5ED57812387}"/>
              </a:ext>
            </a:extLst>
          </p:cNvPr>
          <p:cNvSpPr>
            <a:spLocks noChangeAspect="1"/>
          </p:cNvSpPr>
          <p:nvPr/>
        </p:nvSpPr>
        <p:spPr bwMode="auto">
          <a:xfrm>
            <a:off x="2744788" y="141289"/>
            <a:ext cx="609600" cy="504825"/>
          </a:xfrm>
          <a:custGeom>
            <a:avLst/>
            <a:gdLst>
              <a:gd name="T0" fmla="*/ 495393 w 596984"/>
              <a:gd name="T1" fmla="*/ 434971 h 494486"/>
              <a:gd name="T2" fmla="*/ 792492 w 596984"/>
              <a:gd name="T3" fmla="*/ 724731 h 494486"/>
              <a:gd name="T4" fmla="*/ 740381 w 596984"/>
              <a:gd name="T5" fmla="*/ 822090 h 494486"/>
              <a:gd name="T6" fmla="*/ 712382 w 596984"/>
              <a:gd name="T7" fmla="*/ 829814 h 494486"/>
              <a:gd name="T8" fmla="*/ 626833 w 596984"/>
              <a:gd name="T9" fmla="*/ 791182 h 494486"/>
              <a:gd name="T10" fmla="*/ 618276 w 596984"/>
              <a:gd name="T11" fmla="*/ 784999 h 494486"/>
              <a:gd name="T12" fmla="*/ 490726 w 596984"/>
              <a:gd name="T13" fmla="*/ 731683 h 494486"/>
              <a:gd name="T14" fmla="*/ 377953 w 596984"/>
              <a:gd name="T15" fmla="*/ 778816 h 494486"/>
              <a:gd name="T16" fmla="*/ 362397 w 596984"/>
              <a:gd name="T17" fmla="*/ 788864 h 494486"/>
              <a:gd name="T18" fmla="*/ 274511 w 596984"/>
              <a:gd name="T19" fmla="*/ 826724 h 494486"/>
              <a:gd name="T20" fmla="*/ 243402 w 596984"/>
              <a:gd name="T21" fmla="*/ 817450 h 494486"/>
              <a:gd name="T22" fmla="*/ 195959 w 596984"/>
              <a:gd name="T23" fmla="*/ 724731 h 494486"/>
              <a:gd name="T24" fmla="*/ 295513 w 596984"/>
              <a:gd name="T25" fmla="*/ 519969 h 494486"/>
              <a:gd name="T26" fmla="*/ 495393 w 596984"/>
              <a:gd name="T27" fmla="*/ 434971 h 494486"/>
              <a:gd name="T28" fmla="*/ 918512 w 596984"/>
              <a:gd name="T29" fmla="*/ 294325 h 494486"/>
              <a:gd name="T30" fmla="*/ 937953 w 596984"/>
              <a:gd name="T31" fmla="*/ 296647 h 494486"/>
              <a:gd name="T32" fmla="*/ 1000944 w 596984"/>
              <a:gd name="T33" fmla="*/ 455053 h 494486"/>
              <a:gd name="T34" fmla="*/ 888181 w 596984"/>
              <a:gd name="T35" fmla="*/ 565552 h 494486"/>
              <a:gd name="T36" fmla="*/ 869518 w 596984"/>
              <a:gd name="T37" fmla="*/ 563232 h 494486"/>
              <a:gd name="T38" fmla="*/ 806520 w 596984"/>
              <a:gd name="T39" fmla="*/ 405600 h 494486"/>
              <a:gd name="T40" fmla="*/ 918512 w 596984"/>
              <a:gd name="T41" fmla="*/ 294325 h 494486"/>
              <a:gd name="T42" fmla="*/ 87828 w 596984"/>
              <a:gd name="T43" fmla="*/ 294325 h 494486"/>
              <a:gd name="T44" fmla="*/ 200593 w 596984"/>
              <a:gd name="T45" fmla="*/ 405600 h 494486"/>
              <a:gd name="T46" fmla="*/ 137602 w 596984"/>
              <a:gd name="T47" fmla="*/ 563232 h 494486"/>
              <a:gd name="T48" fmla="*/ 118937 w 596984"/>
              <a:gd name="T49" fmla="*/ 565552 h 494486"/>
              <a:gd name="T50" fmla="*/ 6168 w 596984"/>
              <a:gd name="T51" fmla="*/ 455053 h 494486"/>
              <a:gd name="T52" fmla="*/ 69164 w 596984"/>
              <a:gd name="T53" fmla="*/ 296647 h 494486"/>
              <a:gd name="T54" fmla="*/ 87828 w 596984"/>
              <a:gd name="T55" fmla="*/ 294325 h 494486"/>
              <a:gd name="T56" fmla="*/ 684405 w 596984"/>
              <a:gd name="T57" fmla="*/ 0 h 494486"/>
              <a:gd name="T58" fmla="*/ 697631 w 596984"/>
              <a:gd name="T59" fmla="*/ 1547 h 494486"/>
              <a:gd name="T60" fmla="*/ 781651 w 596984"/>
              <a:gd name="T61" fmla="*/ 64907 h 494486"/>
              <a:gd name="T62" fmla="*/ 803433 w 596984"/>
              <a:gd name="T63" fmla="*/ 198584 h 494486"/>
              <a:gd name="T64" fmla="*/ 647841 w 596984"/>
              <a:gd name="T65" fmla="*/ 360072 h 494486"/>
              <a:gd name="T66" fmla="*/ 542045 w 596984"/>
              <a:gd name="T67" fmla="*/ 163040 h 494486"/>
              <a:gd name="T68" fmla="*/ 684405 w 596984"/>
              <a:gd name="T69" fmla="*/ 0 h 494486"/>
              <a:gd name="T70" fmla="*/ 322016 w 596984"/>
              <a:gd name="T71" fmla="*/ 0 h 494486"/>
              <a:gd name="T72" fmla="*/ 465107 w 596984"/>
              <a:gd name="T73" fmla="*/ 163001 h 494486"/>
              <a:gd name="T74" fmla="*/ 359343 w 596984"/>
              <a:gd name="T75" fmla="*/ 360001 h 494486"/>
              <a:gd name="T76" fmla="*/ 346120 w 596984"/>
              <a:gd name="T77" fmla="*/ 361546 h 494486"/>
              <a:gd name="T78" fmla="*/ 203803 w 596984"/>
              <a:gd name="T79" fmla="*/ 198537 h 494486"/>
              <a:gd name="T80" fmla="*/ 225583 w 596984"/>
              <a:gd name="T81" fmla="*/ 64896 h 494486"/>
              <a:gd name="T82" fmla="*/ 308791 w 596984"/>
              <a:gd name="T83" fmla="*/ 1547 h 494486"/>
              <a:gd name="T84" fmla="*/ 322016 w 596984"/>
              <a:gd name="T85" fmla="*/ 0 h 4944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96984" h="494486">
                <a:moveTo>
                  <a:pt x="293651" y="259200"/>
                </a:moveTo>
                <a:cubicBezTo>
                  <a:pt x="431957" y="259200"/>
                  <a:pt x="468378" y="397793"/>
                  <a:pt x="469761" y="431866"/>
                </a:cubicBezTo>
                <a:cubicBezTo>
                  <a:pt x="471144" y="464557"/>
                  <a:pt x="458696" y="478831"/>
                  <a:pt x="438872" y="489882"/>
                </a:cubicBezTo>
                <a:cubicBezTo>
                  <a:pt x="433340" y="493105"/>
                  <a:pt x="427808" y="494486"/>
                  <a:pt x="422276" y="494486"/>
                </a:cubicBezTo>
                <a:cubicBezTo>
                  <a:pt x="407062" y="494486"/>
                  <a:pt x="389543" y="483435"/>
                  <a:pt x="371564" y="471464"/>
                </a:cubicBezTo>
                <a:lnTo>
                  <a:pt x="366492" y="467780"/>
                </a:lnTo>
                <a:cubicBezTo>
                  <a:pt x="349896" y="456730"/>
                  <a:pt x="319468" y="436010"/>
                  <a:pt x="290885" y="436010"/>
                </a:cubicBezTo>
                <a:cubicBezTo>
                  <a:pt x="264607" y="436010"/>
                  <a:pt x="240173" y="453046"/>
                  <a:pt x="224037" y="464097"/>
                </a:cubicBezTo>
                <a:cubicBezTo>
                  <a:pt x="220349" y="466399"/>
                  <a:pt x="217583" y="468241"/>
                  <a:pt x="214817" y="470083"/>
                </a:cubicBezTo>
                <a:cubicBezTo>
                  <a:pt x="194993" y="482054"/>
                  <a:pt x="177935" y="492644"/>
                  <a:pt x="162722" y="492644"/>
                </a:cubicBezTo>
                <a:cubicBezTo>
                  <a:pt x="156268" y="492644"/>
                  <a:pt x="149813" y="490803"/>
                  <a:pt x="144281" y="487119"/>
                </a:cubicBezTo>
                <a:cubicBezTo>
                  <a:pt x="127223" y="476068"/>
                  <a:pt x="117542" y="456730"/>
                  <a:pt x="116159" y="431866"/>
                </a:cubicBezTo>
                <a:cubicBezTo>
                  <a:pt x="115698" y="420355"/>
                  <a:pt x="129528" y="357274"/>
                  <a:pt x="175169" y="309849"/>
                </a:cubicBezTo>
                <a:cubicBezTo>
                  <a:pt x="206980" y="276236"/>
                  <a:pt x="247088" y="259200"/>
                  <a:pt x="293651" y="259200"/>
                </a:cubicBezTo>
                <a:close/>
                <a:moveTo>
                  <a:pt x="544462" y="175391"/>
                </a:moveTo>
                <a:cubicBezTo>
                  <a:pt x="548611" y="175391"/>
                  <a:pt x="552299" y="175851"/>
                  <a:pt x="555986" y="176772"/>
                </a:cubicBezTo>
                <a:cubicBezTo>
                  <a:pt x="588256" y="185061"/>
                  <a:pt x="604852" y="226502"/>
                  <a:pt x="593327" y="271166"/>
                </a:cubicBezTo>
                <a:cubicBezTo>
                  <a:pt x="583185" y="309844"/>
                  <a:pt x="555986" y="337011"/>
                  <a:pt x="526483" y="337011"/>
                </a:cubicBezTo>
                <a:cubicBezTo>
                  <a:pt x="522795" y="337011"/>
                  <a:pt x="519107" y="336551"/>
                  <a:pt x="515419" y="335630"/>
                </a:cubicBezTo>
                <a:cubicBezTo>
                  <a:pt x="482688" y="327341"/>
                  <a:pt x="466553" y="285900"/>
                  <a:pt x="478078" y="241697"/>
                </a:cubicBezTo>
                <a:cubicBezTo>
                  <a:pt x="487759" y="202558"/>
                  <a:pt x="515419" y="175391"/>
                  <a:pt x="544462" y="175391"/>
                </a:cubicBezTo>
                <a:close/>
                <a:moveTo>
                  <a:pt x="52061" y="175391"/>
                </a:moveTo>
                <a:cubicBezTo>
                  <a:pt x="81565" y="175391"/>
                  <a:pt x="109225" y="202558"/>
                  <a:pt x="118906" y="241697"/>
                </a:cubicBezTo>
                <a:cubicBezTo>
                  <a:pt x="130431" y="285900"/>
                  <a:pt x="113835" y="327341"/>
                  <a:pt x="81565" y="335630"/>
                </a:cubicBezTo>
                <a:cubicBezTo>
                  <a:pt x="77877" y="336551"/>
                  <a:pt x="74189" y="337011"/>
                  <a:pt x="70501" y="337011"/>
                </a:cubicBezTo>
                <a:cubicBezTo>
                  <a:pt x="40998" y="337011"/>
                  <a:pt x="13799" y="309844"/>
                  <a:pt x="3657" y="271166"/>
                </a:cubicBezTo>
                <a:cubicBezTo>
                  <a:pt x="-7868" y="226502"/>
                  <a:pt x="8728" y="185061"/>
                  <a:pt x="40998" y="176772"/>
                </a:cubicBezTo>
                <a:cubicBezTo>
                  <a:pt x="44685" y="175851"/>
                  <a:pt x="48373" y="175391"/>
                  <a:pt x="52061" y="175391"/>
                </a:cubicBezTo>
                <a:close/>
                <a:moveTo>
                  <a:pt x="405693" y="0"/>
                </a:moveTo>
                <a:cubicBezTo>
                  <a:pt x="408460" y="0"/>
                  <a:pt x="411226" y="460"/>
                  <a:pt x="413532" y="921"/>
                </a:cubicBezTo>
                <a:cubicBezTo>
                  <a:pt x="433822" y="3684"/>
                  <a:pt x="451346" y="17036"/>
                  <a:pt x="463336" y="38677"/>
                </a:cubicBezTo>
                <a:cubicBezTo>
                  <a:pt x="475787" y="61239"/>
                  <a:pt x="480398" y="89326"/>
                  <a:pt x="476248" y="118334"/>
                </a:cubicBezTo>
                <a:cubicBezTo>
                  <a:pt x="468408" y="176350"/>
                  <a:pt x="426905" y="220553"/>
                  <a:pt x="384019" y="214567"/>
                </a:cubicBezTo>
                <a:cubicBezTo>
                  <a:pt x="341133" y="209042"/>
                  <a:pt x="313003" y="156091"/>
                  <a:pt x="321303" y="97154"/>
                </a:cubicBezTo>
                <a:cubicBezTo>
                  <a:pt x="329143" y="42821"/>
                  <a:pt x="366034" y="0"/>
                  <a:pt x="405693" y="0"/>
                </a:cubicBezTo>
                <a:close/>
                <a:moveTo>
                  <a:pt x="190879" y="0"/>
                </a:moveTo>
                <a:cubicBezTo>
                  <a:pt x="230984" y="0"/>
                  <a:pt x="267863" y="42813"/>
                  <a:pt x="275700" y="97134"/>
                </a:cubicBezTo>
                <a:cubicBezTo>
                  <a:pt x="283537" y="156060"/>
                  <a:pt x="255417" y="209000"/>
                  <a:pt x="213006" y="214524"/>
                </a:cubicBezTo>
                <a:cubicBezTo>
                  <a:pt x="210240" y="214985"/>
                  <a:pt x="207935" y="215445"/>
                  <a:pt x="205169" y="215445"/>
                </a:cubicBezTo>
                <a:cubicBezTo>
                  <a:pt x="165524" y="215445"/>
                  <a:pt x="128185" y="172632"/>
                  <a:pt x="120809" y="118311"/>
                </a:cubicBezTo>
                <a:cubicBezTo>
                  <a:pt x="116660" y="89308"/>
                  <a:pt x="121270" y="61227"/>
                  <a:pt x="133716" y="38670"/>
                </a:cubicBezTo>
                <a:cubicBezTo>
                  <a:pt x="145702" y="17033"/>
                  <a:pt x="163219" y="3683"/>
                  <a:pt x="183042" y="921"/>
                </a:cubicBezTo>
                <a:cubicBezTo>
                  <a:pt x="185808" y="460"/>
                  <a:pt x="188574" y="0"/>
                  <a:pt x="19087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377"/>
            <a:endParaRPr lang="x-none" sz="1351">
              <a:solidFill>
                <a:prstClr val="black"/>
              </a:solidFill>
              <a:latin typeface="FC Onigiri Outline"/>
            </a:endParaRPr>
          </a:p>
        </p:txBody>
      </p:sp>
      <p:pic>
        <p:nvPicPr>
          <p:cNvPr id="10" name="Picture 9">
            <a:extLst>
              <a:ext uri="{FF2B5EF4-FFF2-40B4-BE49-F238E27FC236}">
                <a16:creationId xmlns:a16="http://schemas.microsoft.com/office/drawing/2014/main" xmlns="" id="{27605E9C-FA83-45F7-9EC8-00DB46236FBE}"/>
              </a:ext>
            </a:extLst>
          </p:cNvPr>
          <p:cNvPicPr>
            <a:picLocks noChangeAspect="1"/>
          </p:cNvPicPr>
          <p:nvPr/>
        </p:nvPicPr>
        <p:blipFill>
          <a:blip r:embed="rId4"/>
          <a:stretch>
            <a:fillRect/>
          </a:stretch>
        </p:blipFill>
        <p:spPr>
          <a:xfrm>
            <a:off x="1791851" y="1669893"/>
            <a:ext cx="8608298" cy="3359187"/>
          </a:xfrm>
          <a:prstGeom prst="rect">
            <a:avLst/>
          </a:prstGeom>
        </p:spPr>
      </p:pic>
      <p:sp>
        <p:nvSpPr>
          <p:cNvPr id="9" name="Rectangle 8">
            <a:extLst>
              <a:ext uri="{FF2B5EF4-FFF2-40B4-BE49-F238E27FC236}">
                <a16:creationId xmlns:a16="http://schemas.microsoft.com/office/drawing/2014/main" xmlns="" id="{C53FDED2-502B-EA02-C0A1-F3D9BD2DD1BE}"/>
              </a:ext>
            </a:extLst>
          </p:cNvPr>
          <p:cNvSpPr/>
          <p:nvPr/>
        </p:nvSpPr>
        <p:spPr>
          <a:xfrm>
            <a:off x="-1580777" y="0"/>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855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000" fill="hold"/>
                                        <p:tgtEl>
                                          <p:spTgt spid="6"/>
                                        </p:tgtEl>
                                        <p:attrNameLst>
                                          <p:attrName>ppt_x</p:attrName>
                                        </p:attrNameLst>
                                      </p:cBhvr>
                                      <p:tavLst>
                                        <p:tav tm="0">
                                          <p:val>
                                            <p:strVal val="1+#ppt_w/2"/>
                                          </p:val>
                                        </p:tav>
                                        <p:tav tm="100000">
                                          <p:val>
                                            <p:strVal val="#ppt_x"/>
                                          </p:val>
                                        </p:tav>
                                      </p:tavLst>
                                    </p:anim>
                                    <p:anim calcmode="lin" valueType="num">
                                      <p:cBhvr additive="base">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478CC04-BF53-4A54-9309-6655119BF458}"/>
              </a:ext>
            </a:extLst>
          </p:cNvPr>
          <p:cNvPicPr>
            <a:picLocks noChangeAspect="1"/>
          </p:cNvPicPr>
          <p:nvPr/>
        </p:nvPicPr>
        <p:blipFill>
          <a:blip r:embed="rId3"/>
          <a:stretch>
            <a:fillRect/>
          </a:stretch>
        </p:blipFill>
        <p:spPr>
          <a:xfrm>
            <a:off x="723899" y="1875182"/>
            <a:ext cx="3870839" cy="3154017"/>
          </a:xfrm>
          <a:prstGeom prst="rect">
            <a:avLst/>
          </a:prstGeom>
        </p:spPr>
      </p:pic>
      <p:grpSp>
        <p:nvGrpSpPr>
          <p:cNvPr id="19" name="กลุ่ม 52">
            <a:extLst>
              <a:ext uri="{FF2B5EF4-FFF2-40B4-BE49-F238E27FC236}">
                <a16:creationId xmlns:a16="http://schemas.microsoft.com/office/drawing/2014/main" xmlns="" id="{57E6A554-AEBB-4FCE-8663-F61DD77E7013}"/>
              </a:ext>
            </a:extLst>
          </p:cNvPr>
          <p:cNvGrpSpPr/>
          <p:nvPr/>
        </p:nvGrpSpPr>
        <p:grpSpPr>
          <a:xfrm>
            <a:off x="4999750" y="1810869"/>
            <a:ext cx="6132076" cy="2930096"/>
            <a:chOff x="6837713" y="1361178"/>
            <a:chExt cx="1806251" cy="2972054"/>
          </a:xfrm>
        </p:grpSpPr>
        <p:sp>
          <p:nvSpPr>
            <p:cNvPr id="20" name="สี่เหลี่ยมผืนผ้ามุมมน 78">
              <a:extLst>
                <a:ext uri="{FF2B5EF4-FFF2-40B4-BE49-F238E27FC236}">
                  <a16:creationId xmlns:a16="http://schemas.microsoft.com/office/drawing/2014/main" xmlns="" id="{5FF5D48E-94D6-4637-9533-E28F5F9B4692}"/>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endParaRPr lang="th-TH" sz="3600" b="1">
                <a:solidFill>
                  <a:srgbClr val="7030A0"/>
                </a:solidFill>
                <a:latin typeface="Cambria" panose="02040503050406030204" pitchFamily="18" charset="0"/>
                <a:ea typeface="Cambria" panose="02040503050406030204" pitchFamily="18" charset="0"/>
                <a:cs typeface="FC Onigiri Outline"/>
              </a:endParaRPr>
            </a:p>
          </p:txBody>
        </p:sp>
        <p:sp>
          <p:nvSpPr>
            <p:cNvPr id="21" name="สี่เหลี่ยมผืนผ้ามุมมน 76">
              <a:extLst>
                <a:ext uri="{FF2B5EF4-FFF2-40B4-BE49-F238E27FC236}">
                  <a16:creationId xmlns:a16="http://schemas.microsoft.com/office/drawing/2014/main" xmlns="" id="{5F7684C5-CA29-4E57-831C-D43EEC98E53E}"/>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r>
                <a:rPr lang="vi-VN" sz="3600" b="1" dirty="0">
                  <a:solidFill>
                    <a:srgbClr val="7030A0"/>
                  </a:solidFill>
                  <a:latin typeface="Cambria" panose="02040503050406030204" pitchFamily="18" charset="0"/>
                  <a:ea typeface="Cambria" panose="02040503050406030204" pitchFamily="18" charset="0"/>
                  <a:cs typeface="FC Onigiri Outline"/>
                </a:rPr>
                <a:t>Muốn biết đi xe đạp đầu tiên bố hướng dẫn cho bạn cách cầm tay lái, cách ngồi, để chân.</a:t>
              </a:r>
              <a:endParaRPr lang="en-US" sz="3600" b="1" dirty="0">
                <a:solidFill>
                  <a:srgbClr val="7030A0"/>
                </a:solidFill>
                <a:latin typeface="Cambria" panose="02040503050406030204" pitchFamily="18" charset="0"/>
                <a:ea typeface="Cambria" panose="02040503050406030204" pitchFamily="18" charset="0"/>
                <a:cs typeface="FC Onigiri Outline"/>
              </a:endParaRPr>
            </a:p>
          </p:txBody>
        </p:sp>
      </p:grpSp>
      <p:sp>
        <p:nvSpPr>
          <p:cNvPr id="2" name="Rectangle 1">
            <a:extLst>
              <a:ext uri="{FF2B5EF4-FFF2-40B4-BE49-F238E27FC236}">
                <a16:creationId xmlns:a16="http://schemas.microsoft.com/office/drawing/2014/main" xmlns="" id="{6F989060-5362-8A01-B390-58305F91B297}"/>
              </a:ext>
            </a:extLst>
          </p:cNvPr>
          <p:cNvSpPr/>
          <p:nvPr/>
        </p:nvSpPr>
        <p:spPr>
          <a:xfrm>
            <a:off x="-1650741" y="1810869"/>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012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478CC04-BF53-4A54-9309-6655119BF458}"/>
              </a:ext>
            </a:extLst>
          </p:cNvPr>
          <p:cNvPicPr>
            <a:picLocks noChangeAspect="1"/>
          </p:cNvPicPr>
          <p:nvPr/>
        </p:nvPicPr>
        <p:blipFill>
          <a:blip r:embed="rId3"/>
          <a:stretch>
            <a:fillRect/>
          </a:stretch>
        </p:blipFill>
        <p:spPr>
          <a:xfrm>
            <a:off x="723899" y="1875182"/>
            <a:ext cx="3870839" cy="3154017"/>
          </a:xfrm>
          <a:prstGeom prst="rect">
            <a:avLst/>
          </a:prstGeom>
        </p:spPr>
      </p:pic>
      <p:grpSp>
        <p:nvGrpSpPr>
          <p:cNvPr id="19" name="กลุ่ม 52">
            <a:extLst>
              <a:ext uri="{FF2B5EF4-FFF2-40B4-BE49-F238E27FC236}">
                <a16:creationId xmlns:a16="http://schemas.microsoft.com/office/drawing/2014/main" xmlns="" id="{57E6A554-AEBB-4FCE-8663-F61DD77E7013}"/>
              </a:ext>
            </a:extLst>
          </p:cNvPr>
          <p:cNvGrpSpPr/>
          <p:nvPr/>
        </p:nvGrpSpPr>
        <p:grpSpPr>
          <a:xfrm>
            <a:off x="4999750" y="1810869"/>
            <a:ext cx="6132076" cy="2930096"/>
            <a:chOff x="6837713" y="1361178"/>
            <a:chExt cx="1806251" cy="2972054"/>
          </a:xfrm>
        </p:grpSpPr>
        <p:sp>
          <p:nvSpPr>
            <p:cNvPr id="20" name="สี่เหลี่ยมผืนผ้ามุมมน 78">
              <a:extLst>
                <a:ext uri="{FF2B5EF4-FFF2-40B4-BE49-F238E27FC236}">
                  <a16:creationId xmlns:a16="http://schemas.microsoft.com/office/drawing/2014/main" xmlns="" id="{5FF5D48E-94D6-4637-9533-E28F5F9B4692}"/>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sp>
          <p:nvSpPr>
            <p:cNvPr id="21" name="สี่เหลี่ยมผืนผ้ามุมมน 76">
              <a:extLst>
                <a:ext uri="{FF2B5EF4-FFF2-40B4-BE49-F238E27FC236}">
                  <a16:creationId xmlns:a16="http://schemas.microsoft.com/office/drawing/2014/main" xmlns="" id="{5F7684C5-CA29-4E57-831C-D43EEC98E53E}"/>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rPr>
                <a:t>Muốn biết đi xe đạp đầu tiên bố hướng dẫn cho bạn cách cầm tay lái, cách ngồi, để chân.</a:t>
              </a:r>
              <a:endParaRPr kumimoji="0" lang="en-US"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grpSp>
      <p:sp>
        <p:nvSpPr>
          <p:cNvPr id="2" name="Rectangle 1">
            <a:extLst>
              <a:ext uri="{FF2B5EF4-FFF2-40B4-BE49-F238E27FC236}">
                <a16:creationId xmlns:a16="http://schemas.microsoft.com/office/drawing/2014/main" xmlns="" id="{7BA44CBE-3F58-E2D8-6F7F-6EDBA5878F0A}"/>
              </a:ext>
            </a:extLst>
          </p:cNvPr>
          <p:cNvSpPr/>
          <p:nvPr/>
        </p:nvSpPr>
        <p:spPr>
          <a:xfrm>
            <a:off x="-1650741" y="1810869"/>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92149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กลุ่ม 52">
            <a:extLst>
              <a:ext uri="{FF2B5EF4-FFF2-40B4-BE49-F238E27FC236}">
                <a16:creationId xmlns:a16="http://schemas.microsoft.com/office/drawing/2014/main" xmlns="" id="{57E6A554-AEBB-4FCE-8663-F61DD77E7013}"/>
              </a:ext>
            </a:extLst>
          </p:cNvPr>
          <p:cNvGrpSpPr/>
          <p:nvPr/>
        </p:nvGrpSpPr>
        <p:grpSpPr>
          <a:xfrm>
            <a:off x="4999750" y="1810869"/>
            <a:ext cx="6132076" cy="2930096"/>
            <a:chOff x="6837713" y="1361178"/>
            <a:chExt cx="1806251" cy="2972054"/>
          </a:xfrm>
        </p:grpSpPr>
        <p:sp>
          <p:nvSpPr>
            <p:cNvPr id="20" name="สี่เหลี่ยมผืนผ้ามุมมน 78">
              <a:extLst>
                <a:ext uri="{FF2B5EF4-FFF2-40B4-BE49-F238E27FC236}">
                  <a16:creationId xmlns:a16="http://schemas.microsoft.com/office/drawing/2014/main" xmlns="" id="{5FF5D48E-94D6-4637-9533-E28F5F9B4692}"/>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sp>
          <p:nvSpPr>
            <p:cNvPr id="21" name="สี่เหลี่ยมผืนผ้ามุมมน 76">
              <a:extLst>
                <a:ext uri="{FF2B5EF4-FFF2-40B4-BE49-F238E27FC236}">
                  <a16:creationId xmlns:a16="http://schemas.microsoft.com/office/drawing/2014/main" xmlns="" id="{5F7684C5-CA29-4E57-831C-D43EEC98E53E}"/>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rPr>
                <a:t>Bố giữ xe để bạn tập đi. </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grpSp>
      <p:pic>
        <p:nvPicPr>
          <p:cNvPr id="5" name="Picture 4">
            <a:extLst>
              <a:ext uri="{FF2B5EF4-FFF2-40B4-BE49-F238E27FC236}">
                <a16:creationId xmlns:a16="http://schemas.microsoft.com/office/drawing/2014/main" xmlns="" id="{6D95C1D3-514B-4E3F-ABB0-00BE302E5E94}"/>
              </a:ext>
            </a:extLst>
          </p:cNvPr>
          <p:cNvPicPr>
            <a:picLocks noChangeAspect="1"/>
          </p:cNvPicPr>
          <p:nvPr/>
        </p:nvPicPr>
        <p:blipFill>
          <a:blip r:embed="rId3"/>
          <a:stretch>
            <a:fillRect/>
          </a:stretch>
        </p:blipFill>
        <p:spPr>
          <a:xfrm>
            <a:off x="1076946" y="1935231"/>
            <a:ext cx="3276393" cy="3450875"/>
          </a:xfrm>
          <a:prstGeom prst="rect">
            <a:avLst/>
          </a:prstGeom>
        </p:spPr>
      </p:pic>
      <p:sp>
        <p:nvSpPr>
          <p:cNvPr id="2" name="Rectangle 1">
            <a:extLst>
              <a:ext uri="{FF2B5EF4-FFF2-40B4-BE49-F238E27FC236}">
                <a16:creationId xmlns:a16="http://schemas.microsoft.com/office/drawing/2014/main" xmlns="" id="{87B20627-D1DF-B7EA-D43A-088A965D1A7F}"/>
              </a:ext>
            </a:extLst>
          </p:cNvPr>
          <p:cNvSpPr/>
          <p:nvPr/>
        </p:nvSpPr>
        <p:spPr>
          <a:xfrm>
            <a:off x="-1650741" y="1810869"/>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7248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กลุ่ม 52">
            <a:extLst>
              <a:ext uri="{FF2B5EF4-FFF2-40B4-BE49-F238E27FC236}">
                <a16:creationId xmlns:a16="http://schemas.microsoft.com/office/drawing/2014/main" xmlns="" id="{57E6A554-AEBB-4FCE-8663-F61DD77E7013}"/>
              </a:ext>
            </a:extLst>
          </p:cNvPr>
          <p:cNvGrpSpPr/>
          <p:nvPr/>
        </p:nvGrpSpPr>
        <p:grpSpPr>
          <a:xfrm>
            <a:off x="4671759" y="2305877"/>
            <a:ext cx="6132076" cy="1669774"/>
            <a:chOff x="6837713" y="1361178"/>
            <a:chExt cx="1806251" cy="2972054"/>
          </a:xfrm>
        </p:grpSpPr>
        <p:sp>
          <p:nvSpPr>
            <p:cNvPr id="20" name="สี่เหลี่ยมผืนผ้ามุมมน 78">
              <a:extLst>
                <a:ext uri="{FF2B5EF4-FFF2-40B4-BE49-F238E27FC236}">
                  <a16:creationId xmlns:a16="http://schemas.microsoft.com/office/drawing/2014/main" xmlns="" id="{5FF5D48E-94D6-4637-9533-E28F5F9B4692}"/>
                </a:ext>
              </a:extLst>
            </p:cNvPr>
            <p:cNvSpPr/>
            <p:nvPr/>
          </p:nvSpPr>
          <p:spPr>
            <a:xfrm>
              <a:off x="6870140" y="1464488"/>
              <a:ext cx="1773824" cy="2868744"/>
            </a:xfrm>
            <a:prstGeom prst="roundRect">
              <a:avLst/>
            </a:prstGeom>
            <a:pattFill prst="wdDnDiag">
              <a:fgClr>
                <a:srgbClr val="E8C6D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th-TH" sz="3600" b="1" i="0" u="none" strike="noStrike" kern="1200" cap="none" spc="0" normalizeH="0" baseline="0" noProof="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sp>
          <p:nvSpPr>
            <p:cNvPr id="21" name="สี่เหลี่ยมผืนผ้ามุมมน 76">
              <a:extLst>
                <a:ext uri="{FF2B5EF4-FFF2-40B4-BE49-F238E27FC236}">
                  <a16:creationId xmlns:a16="http://schemas.microsoft.com/office/drawing/2014/main" xmlns="" id="{5F7684C5-CA29-4E57-831C-D43EEC98E53E}"/>
                </a:ext>
              </a:extLst>
            </p:cNvPr>
            <p:cNvSpPr/>
            <p:nvPr/>
          </p:nvSpPr>
          <p:spPr>
            <a:xfrm>
              <a:off x="6837713" y="1361178"/>
              <a:ext cx="1773824" cy="2868744"/>
            </a:xfrm>
            <a:prstGeom prst="roundRect">
              <a:avLst/>
            </a:prstGeom>
            <a:solidFill>
              <a:srgbClr val="E8C6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rPr>
                <a:t>Bạn đã biết đi xe đạp</a:t>
              </a:r>
              <a:endParaRPr kumimoji="0" lang="en-US"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FC Onigiri Outline"/>
              </a:endParaRPr>
            </a:p>
          </p:txBody>
        </p:sp>
      </p:grpSp>
      <p:pic>
        <p:nvPicPr>
          <p:cNvPr id="3" name="Picture 2">
            <a:extLst>
              <a:ext uri="{FF2B5EF4-FFF2-40B4-BE49-F238E27FC236}">
                <a16:creationId xmlns:a16="http://schemas.microsoft.com/office/drawing/2014/main" xmlns="" id="{A3A12681-5B24-4662-A0DE-D3DB089BB930}"/>
              </a:ext>
            </a:extLst>
          </p:cNvPr>
          <p:cNvPicPr>
            <a:picLocks noChangeAspect="1"/>
          </p:cNvPicPr>
          <p:nvPr/>
        </p:nvPicPr>
        <p:blipFill>
          <a:blip r:embed="rId3"/>
          <a:stretch>
            <a:fillRect/>
          </a:stretch>
        </p:blipFill>
        <p:spPr>
          <a:xfrm>
            <a:off x="979211" y="1900651"/>
            <a:ext cx="3270499" cy="3307454"/>
          </a:xfrm>
          <a:prstGeom prst="rect">
            <a:avLst/>
          </a:prstGeom>
        </p:spPr>
      </p:pic>
      <p:sp>
        <p:nvSpPr>
          <p:cNvPr id="2" name="Rectangle 1">
            <a:extLst>
              <a:ext uri="{FF2B5EF4-FFF2-40B4-BE49-F238E27FC236}">
                <a16:creationId xmlns:a16="http://schemas.microsoft.com/office/drawing/2014/main" xmlns="" id="{ADCDEE16-9B46-4DB3-F6CD-7507A80C9115}"/>
              </a:ext>
            </a:extLst>
          </p:cNvPr>
          <p:cNvSpPr/>
          <p:nvPr/>
        </p:nvSpPr>
        <p:spPr>
          <a:xfrm>
            <a:off x="-1650741" y="1810869"/>
            <a:ext cx="1546398" cy="2429302"/>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1437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ชุดรูปแบบของ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กำหนดเอง 1">
      <a:majorFont>
        <a:latin typeface="milk tea"/>
        <a:ea typeface=""/>
        <a:cs typeface="milk tea"/>
      </a:majorFont>
      <a:minorFont>
        <a:latin typeface="FC Onigiri Outline"/>
        <a:ea typeface=""/>
        <a:cs typeface="FC Onigiri Outlin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TotalTime>
  <Words>2491</Words>
  <Application>Microsoft Office PowerPoint</Application>
  <PresentationFormat>Widescreen</PresentationFormat>
  <Paragraphs>213</Paragraphs>
  <Slides>53</Slides>
  <Notes>21</Notes>
  <HiddenSlides>0</HiddenSlides>
  <MMClips>0</MMClips>
  <ScaleCrop>false</ScaleCrop>
  <HeadingPairs>
    <vt:vector size="6" baseType="variant">
      <vt:variant>
        <vt:lpstr>Fonts Used</vt:lpstr>
      </vt:variant>
      <vt:variant>
        <vt:i4>30</vt:i4>
      </vt:variant>
      <vt:variant>
        <vt:lpstr>Theme</vt:lpstr>
      </vt:variant>
      <vt:variant>
        <vt:i4>10</vt:i4>
      </vt:variant>
      <vt:variant>
        <vt:lpstr>Slide Titles</vt:lpstr>
      </vt:variant>
      <vt:variant>
        <vt:i4>53</vt:i4>
      </vt:variant>
    </vt:vector>
  </HeadingPairs>
  <TitlesOfParts>
    <vt:vector size="93" baseType="lpstr">
      <vt:lpstr>宋体</vt:lpstr>
      <vt:lpstr>#9Slide05 Bodega Script</vt:lpstr>
      <vt:lpstr>#9Slide07 HoneyCream</vt:lpstr>
      <vt:lpstr>Arial</vt:lpstr>
      <vt:lpstr>Arial-Rounded</vt:lpstr>
      <vt:lpstr>Calibri</vt:lpstr>
      <vt:lpstr>Calibri Light</vt:lpstr>
      <vt:lpstr>Cambria</vt:lpstr>
      <vt:lpstr>can_NongAor</vt:lpstr>
      <vt:lpstr>Coiny</vt:lpstr>
      <vt:lpstr>Cordia New</vt:lpstr>
      <vt:lpstr>Courier New</vt:lpstr>
      <vt:lpstr>FC Onigiri Outline</vt:lpstr>
      <vt:lpstr>FC Onigiri Outline Color</vt:lpstr>
      <vt:lpstr>HP001 4 hàng</vt:lpstr>
      <vt:lpstr>HP001 5 hàng</vt:lpstr>
      <vt:lpstr>inpin heiti</vt:lpstr>
      <vt:lpstr>LNTH-Kids  Chinese Font 1</vt:lpstr>
      <vt:lpstr>LNTH-LuoLuoNotangYuanTi 1</vt:lpstr>
      <vt:lpstr>milk tea</vt:lpstr>
      <vt:lpstr>milk tea Med</vt:lpstr>
      <vt:lpstr>Sigmar One</vt:lpstr>
      <vt:lpstr>SVN-Appleberry</vt:lpstr>
      <vt:lpstr>SVN-Newton</vt:lpstr>
      <vt:lpstr>Times New Roman</vt:lpstr>
      <vt:lpstr>UTM Avo</vt:lpstr>
      <vt:lpstr>UVN Van Chuong Nang</vt:lpstr>
      <vt:lpstr>Zilla Slab</vt:lpstr>
      <vt:lpstr>等线</vt:lpstr>
      <vt:lpstr>等线 Light</vt:lpstr>
      <vt:lpstr>ชุดรูปแบบของ Office</vt:lpstr>
      <vt:lpstr>1_ชุดรูปแบบของ Office</vt:lpstr>
      <vt:lpstr>2_ชุดรูปแบบของ Office</vt:lpstr>
      <vt:lpstr>3_ชุดรูปแบบของ Office</vt:lpstr>
      <vt:lpstr>4_ชุดรูปแบบของ Office</vt:lpstr>
      <vt:lpstr>9_ชุดรูปแบบของ Office</vt:lpstr>
      <vt:lpstr>1_Office Theme</vt:lpstr>
      <vt:lpstr>5_Office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35</cp:revision>
  <dcterms:created xsi:type="dcterms:W3CDTF">2022-11-26T04:38:55Z</dcterms:created>
  <dcterms:modified xsi:type="dcterms:W3CDTF">2023-03-03T05:04:58Z</dcterms:modified>
</cp:coreProperties>
</file>