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29" r:id="rId2"/>
    <p:sldId id="330" r:id="rId3"/>
    <p:sldId id="257" r:id="rId4"/>
    <p:sldId id="259" r:id="rId5"/>
    <p:sldId id="317" r:id="rId6"/>
    <p:sldId id="310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7" r:id="rId16"/>
    <p:sldId id="269" r:id="rId17"/>
    <p:sldId id="281" r:id="rId18"/>
    <p:sldId id="300" r:id="rId19"/>
    <p:sldId id="312" r:id="rId20"/>
    <p:sldId id="328" r:id="rId21"/>
    <p:sldId id="266" r:id="rId22"/>
    <p:sldId id="270" r:id="rId23"/>
    <p:sldId id="267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8021" y="294928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420966" y="928904"/>
            <a:ext cx="3497209" cy="7157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1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26</a:t>
            </a:r>
            <a:endParaRPr lang="en-US" sz="405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147" y="1755369"/>
            <a:ext cx="11193899" cy="399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lang="en-US" sz="405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Việt</a:t>
            </a:r>
            <a:endParaRPr lang="en-US" sz="4051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vi-VN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Đọc: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40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b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Ngày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6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xmlns="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91F2F0-CB7D-48AD-A109-2070D499095D}"/>
              </a:ext>
            </a:extLst>
          </p:cNvPr>
          <p:cNvSpPr/>
          <p:nvPr/>
        </p:nvSpPr>
        <p:spPr>
          <a:xfrm>
            <a:off x="742123" y="1809823"/>
            <a:ext cx="111911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TỪNG ĐOẠN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+mj-lt"/>
              </a:rPr>
              <a:t>N</a:t>
            </a:r>
            <a:r>
              <a:rPr lang="vi-VN" sz="2400" b="1" dirty="0">
                <a:latin typeface="+mj-lt"/>
              </a:rPr>
              <a:t>GÀY NHƯ THẾ NÀO LÀ ĐẸP</a:t>
            </a:r>
            <a:r>
              <a:rPr lang="en-US" sz="2400" b="1" dirty="0">
                <a:latin typeface="+mj-lt"/>
              </a:rPr>
              <a:t>?</a:t>
            </a:r>
            <a:endParaRPr lang="vi-VN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r>
              <a:rPr lang="vi-VN" sz="36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xmlns="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NHÓM &amp;</a:t>
            </a:r>
          </a:p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THI ĐỌC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xmlns="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xmlns="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xmlns="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xmlns="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xmlns="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xmlns="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xmlns="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xmlns="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xmlns="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xmlns="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xmlns="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xmlns="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xmlns="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xmlns="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xmlns="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xmlns="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xmlns="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xmlns="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xmlns="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:a16="http://schemas.microsoft.com/office/drawing/2014/main" xmlns="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:a16="http://schemas.microsoft.com/office/drawing/2014/main" xmlns="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:a16="http://schemas.microsoft.com/office/drawing/2014/main" xmlns="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:a16="http://schemas.microsoft.com/office/drawing/2014/main" xmlns="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xmlns="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xmlns="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đúng từ khó, biết đọc bài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như thế nào là đẹp?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 nghỉ, nhấn giọng phù hợp)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tác giả muốn nói qua câu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chuyện.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đọc.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kể chuyện: 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vui làm việc</a:t>
            </a:r>
            <a:endParaRPr lang="vi-VN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4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1" y="120586"/>
            <a:ext cx="5306261" cy="859632"/>
            <a:chOff x="4539228" y="210532"/>
            <a:chExt cx="6964466" cy="1149089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6" cy="1149089"/>
              <a:chOff x="4539228" y="210532"/>
              <a:chExt cx="6964466" cy="11490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6" cy="677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5" cy="61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xmlns="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D4645B5-F4A4-416A-A00D-2230AA84A770}"/>
              </a:ext>
            </a:extLst>
          </p:cNvPr>
          <p:cNvSpPr/>
          <p:nvPr/>
        </p:nvSpPr>
        <p:spPr>
          <a:xfrm>
            <a:off x="1216901" y="2105964"/>
            <a:ext cx="10024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:a16="http://schemas.microsoft.com/office/drawing/2014/main" xmlns="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 MẪU</a:t>
            </a:r>
            <a:endParaRPr lang="en-US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/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/>
              <a:t>- Một ngày tuyệt đẹp!</a:t>
            </a:r>
          </a:p>
          <a:p>
            <a:pPr marL="0" indent="0">
              <a:buNone/>
            </a:pPr>
            <a:r>
              <a:rPr lang="vi-VN" sz="1800" dirty="0"/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/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/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/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/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/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/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/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/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/>
              <a:t>- Hôm này là một ngày tuyệt đẹp! Tôi đã làm việc rất tốt và bây giờ có thể nghỉ ngơi thoải mái. </a:t>
            </a:r>
            <a:br>
              <a:rPr lang="vi-VN" sz="1800" dirty="0"/>
            </a:br>
            <a:r>
              <a:rPr lang="vi-VN" sz="1800" dirty="0"/>
              <a:t/>
            </a: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vi-VN" sz="1800" dirty="0"/>
              <a:t/>
            </a: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1053</Words>
  <Application>Microsoft Office PowerPoint</Application>
  <PresentationFormat>Widescreen</PresentationFormat>
  <Paragraphs>96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LNTH-Kids  Chinese Font 1</vt:lpstr>
      <vt:lpstr>Tahoma</vt:lpstr>
      <vt:lpstr>Times New Roman</vt:lpstr>
      <vt:lpstr>UVN Van Chuong Nang</vt:lpstr>
      <vt:lpstr>Wingdings</vt:lpstr>
      <vt:lpstr>Zilla Slab</vt:lpstr>
      <vt:lpstr>等线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32</cp:revision>
  <dcterms:created xsi:type="dcterms:W3CDTF">2022-07-11T07:44:40Z</dcterms:created>
  <dcterms:modified xsi:type="dcterms:W3CDTF">2023-03-07T02:11:49Z</dcterms:modified>
</cp:coreProperties>
</file>