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552" r:id="rId2"/>
    <p:sldId id="257" r:id="rId3"/>
    <p:sldId id="284" r:id="rId4"/>
    <p:sldId id="2646" r:id="rId5"/>
    <p:sldId id="258" r:id="rId6"/>
    <p:sldId id="270" r:id="rId7"/>
    <p:sldId id="265" r:id="rId8"/>
    <p:sldId id="269" r:id="rId9"/>
    <p:sldId id="266" r:id="rId10"/>
    <p:sldId id="267" r:id="rId11"/>
    <p:sldId id="268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DFF"/>
    <a:srgbClr val="F8A6EC"/>
    <a:srgbClr val="FF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08" y="21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1"/>
            <a:ext cx="16256000" cy="913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0"/>
            <a:ext cx="203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5029580" y="635516"/>
            <a:ext cx="8615363" cy="6667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sz="3733" b="1" dirty="0">
                <a:solidFill>
                  <a:srgbClr val="70AD47">
                    <a:lumMod val="75000"/>
                  </a:srgbClr>
                </a:solidFill>
                <a:latin typeface="UVN Van Chuong Nang" panose="00000400000000000000" pitchFamily="2" charset="0"/>
                <a:ea typeface="等线" panose="02010600030101010101" pitchFamily="2" charset="-122"/>
              </a:rPr>
              <a:t>TRƯỜNG TIỂU HỌC PHÚC LỢI</a:t>
            </a:r>
            <a:endParaRPr lang="vi-VN" sz="3733" b="1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5806282" y="1938467"/>
            <a:ext cx="46640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>
              <a:defRPr/>
            </a:pPr>
            <a:r>
              <a:rPr lang="en-US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28</a:t>
            </a:r>
            <a:r>
              <a:rPr lang="vi-VN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 </a:t>
            </a:r>
            <a:endParaRPr lang="en-US" sz="5400" spc="-151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501" y="3094590"/>
            <a:ext cx="1384358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lang="en-US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Phép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cộng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trong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phạm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vi 100 000 (T1)</a:t>
            </a:r>
            <a:endParaRPr lang="vi-VN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23476" y="609600"/>
            <a:ext cx="15629686" cy="1758672"/>
            <a:chOff x="1470819" y="1943100"/>
            <a:chExt cx="15629686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981986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6 500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khoa, 3 860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8 500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tất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436355" y="2436677"/>
            <a:ext cx="14051627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6 500 </a:t>
            </a:r>
            <a:r>
              <a:rPr lang="en-US" sz="36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3 860 </a:t>
            </a:r>
            <a:r>
              <a:rPr lang="en-US" sz="36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STK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8 500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647353" y="4781731"/>
            <a:ext cx="15339219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6 500 + 3 860 = 10 360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10 360 + 8 500 = 18 860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10 360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E9E5BA-1068-4C5D-B4BF-74EF921D02ED}"/>
              </a:ext>
            </a:extLst>
          </p:cNvPr>
          <p:cNvCxnSpPr/>
          <p:nvPr/>
        </p:nvCxnSpPr>
        <p:spPr>
          <a:xfrm>
            <a:off x="14386719" y="1219200"/>
            <a:ext cx="1068191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47A47D-3923-4CF8-AAE2-53D57886C1A8}"/>
              </a:ext>
            </a:extLst>
          </p:cNvPr>
          <p:cNvCxnSpPr>
            <a:cxnSpLocks/>
          </p:cNvCxnSpPr>
          <p:nvPr/>
        </p:nvCxnSpPr>
        <p:spPr>
          <a:xfrm>
            <a:off x="1127919" y="1676400"/>
            <a:ext cx="41910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3638863-7ED5-492A-9E2D-CB0393C5C0EA}"/>
              </a:ext>
            </a:extLst>
          </p:cNvPr>
          <p:cNvCxnSpPr>
            <a:cxnSpLocks/>
          </p:cNvCxnSpPr>
          <p:nvPr/>
        </p:nvCxnSpPr>
        <p:spPr>
          <a:xfrm>
            <a:off x="6233319" y="1752600"/>
            <a:ext cx="41910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A412A5-FE52-44D8-963E-C32A05A85C25}"/>
              </a:ext>
            </a:extLst>
          </p:cNvPr>
          <p:cNvCxnSpPr>
            <a:cxnSpLocks/>
          </p:cNvCxnSpPr>
          <p:nvPr/>
        </p:nvCxnSpPr>
        <p:spPr>
          <a:xfrm>
            <a:off x="12710319" y="1752600"/>
            <a:ext cx="1981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2735FF-5D80-4BA1-974D-2D9CEE02E186}"/>
              </a:ext>
            </a:extLst>
          </p:cNvPr>
          <p:cNvCxnSpPr>
            <a:cxnSpLocks/>
          </p:cNvCxnSpPr>
          <p:nvPr/>
        </p:nvCxnSpPr>
        <p:spPr>
          <a:xfrm>
            <a:off x="2232819" y="2286000"/>
            <a:ext cx="53721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5EE6347-DC16-4219-B07E-5E045B073E26}"/>
              </a:ext>
            </a:extLst>
          </p:cNvPr>
          <p:cNvCxnSpPr>
            <a:cxnSpLocks/>
          </p:cNvCxnSpPr>
          <p:nvPr/>
        </p:nvCxnSpPr>
        <p:spPr>
          <a:xfrm>
            <a:off x="10424319" y="2307062"/>
            <a:ext cx="1981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228600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3747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60 011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59 999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471319" y="5685472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41 235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41 304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5704699" y="3037582"/>
            <a:ext cx="4262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32 798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32 799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661435" y="5796326"/>
            <a:ext cx="4085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16 201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16 201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570011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21044" y="30713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517" y="5835348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94719" y="3059668"/>
            <a:ext cx="847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768" y="7230815"/>
            <a:ext cx="16257409" cy="203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2748" y="7807730"/>
            <a:ext cx="16257409" cy="1455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760994" y="-1124374"/>
            <a:ext cx="5893647" cy="4199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1256003" y="-521452"/>
            <a:ext cx="5470619" cy="365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Picture 151"/>
          <p:cNvPicPr/>
          <p:nvPr/>
        </p:nvPicPr>
        <p:blipFill>
          <a:blip r:embed="rId7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5296906" y="1203961"/>
            <a:ext cx="5159587" cy="21327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Google Shape;121;p5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476651" y="2022261"/>
            <a:ext cx="1763929" cy="189398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圆角矩形 1"/>
          <p:cNvSpPr/>
          <p:nvPr/>
        </p:nvSpPr>
        <p:spPr>
          <a:xfrm>
            <a:off x="2686633" y="474981"/>
            <a:ext cx="10616353" cy="933873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altLang="zh-CN" sz="5333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lang="en-US" altLang="zh-CN" sz="5333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Hai </a:t>
            </a:r>
            <a:r>
              <a:rPr lang="en-US" altLang="zh-CN" sz="5333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lang="en-US" altLang="zh-CN" sz="5333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lang="en-US" altLang="zh-CN" sz="5333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lang="en-US" altLang="zh-CN" sz="5333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lang="en-US" altLang="zh-CN" sz="5333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lang="en-US" altLang="zh-CN" sz="5333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2022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533886" y="1783081"/>
            <a:ext cx="2579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defRPr/>
            </a:pPr>
            <a:r>
              <a:rPr lang="en-US" sz="8000" dirty="0">
                <a:solidFill>
                  <a:prstClr val="white"/>
                </a:solidFill>
                <a:latin typeface="Coiny" panose="02000903060500060000" charset="0"/>
                <a:cs typeface="Coiny" panose="02000903060500060000" charset="0"/>
              </a:rPr>
              <a:t>TOÁN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27D14-D80E-4863-8555-A8182687453D}"/>
              </a:ext>
            </a:extLst>
          </p:cNvPr>
          <p:cNvSpPr txBox="1"/>
          <p:nvPr/>
        </p:nvSpPr>
        <p:spPr>
          <a:xfrm>
            <a:off x="2541316" y="3566500"/>
            <a:ext cx="11821612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Chủ đề </a:t>
            </a:r>
            <a:r>
              <a:rPr lang="en-US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12</a:t>
            </a:r>
            <a:r>
              <a:rPr lang="vi-VN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en-US" sz="453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Cộng</a:t>
            </a:r>
            <a:r>
              <a:rPr lang="en-US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453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trừ</a:t>
            </a:r>
            <a:r>
              <a:rPr lang="en-US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53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US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53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phạm</a:t>
            </a:r>
            <a:r>
              <a:rPr lang="en-US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vi 100 000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9DD390-9A38-43C4-B467-DC5B5D7EA2C0}"/>
              </a:ext>
            </a:extLst>
          </p:cNvPr>
          <p:cNvSpPr/>
          <p:nvPr/>
        </p:nvSpPr>
        <p:spPr>
          <a:xfrm>
            <a:off x="2316496" y="5237378"/>
            <a:ext cx="11643700" cy="90287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vi-VN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 </a:t>
            </a:r>
            <a:r>
              <a:rPr lang="en-US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63</a:t>
            </a:r>
            <a:r>
              <a:rPr lang="vi-VN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506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Phép</a:t>
            </a:r>
            <a:r>
              <a:rPr lang="en-US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06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cộng</a:t>
            </a:r>
            <a:r>
              <a:rPr lang="en-US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06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trong</a:t>
            </a:r>
            <a:r>
              <a:rPr lang="en-US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06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phạm</a:t>
            </a:r>
            <a:r>
              <a:rPr lang="en-US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vi 100 000.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C92E-96A6-0B2C-4E5F-BAE05D3A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368" y="143437"/>
            <a:ext cx="9071087" cy="1321921"/>
          </a:xfrm>
        </p:spPr>
        <p:txBody>
          <a:bodyPr>
            <a:norm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</a:rPr>
              <a:t>YÊU CẦU CẦN ĐẠT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97AFB-0CE9-749D-E853-A9923FB8F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140" y="1671108"/>
            <a:ext cx="14020800" cy="5801784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spcAft>
                <a:spcPts val="1067"/>
              </a:spcAft>
              <a:buNone/>
            </a:pPr>
            <a:r>
              <a:rPr lang="nl-NL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100 000.</a:t>
            </a:r>
            <a:endParaRPr lang="en-SG" sz="42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783" indent="-380990" algn="just">
              <a:lnSpc>
                <a:spcPct val="107000"/>
              </a:lnSpc>
              <a:spcAft>
                <a:spcPts val="1067"/>
              </a:spcAft>
              <a:buFontTx/>
              <a:buChar char="-"/>
            </a:pP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nhẩm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100 000.</a:t>
            </a:r>
          </a:p>
          <a:p>
            <a:pPr marL="0" indent="0" algn="just">
              <a:lnSpc>
                <a:spcPct val="107000"/>
              </a:lnSpc>
              <a:spcAft>
                <a:spcPts val="1067"/>
              </a:spcAft>
              <a:buNone/>
            </a:pP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100 000.</a:t>
            </a:r>
            <a:endParaRPr lang="en-SG" sz="42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1067"/>
              </a:spcAft>
              <a:buNone/>
            </a:pPr>
            <a:r>
              <a:rPr lang="nl-NL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Phát triển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42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2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20741" r="85263" b="70356"/>
          <a:stretch/>
        </p:blipFill>
        <p:spPr bwMode="auto">
          <a:xfrm>
            <a:off x="1119188" y="914400"/>
            <a:ext cx="2219006" cy="9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129507" y="1415475"/>
            <a:ext cx="13282908" cy="6520875"/>
            <a:chOff x="1129507" y="2013525"/>
            <a:chExt cx="13282908" cy="6520875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0" t="31549" r="80556" b="36045"/>
            <a:stretch/>
          </p:blipFill>
          <p:spPr bwMode="auto">
            <a:xfrm>
              <a:off x="1129507" y="2855353"/>
              <a:ext cx="4140926" cy="5452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4" t="26546" r="49993" b="36045"/>
            <a:stretch/>
          </p:blipFill>
          <p:spPr bwMode="auto">
            <a:xfrm>
              <a:off x="5270433" y="2013525"/>
              <a:ext cx="9141982" cy="6294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: Rounded Corners 7">
              <a:extLst>
                <a:ext uri="{FF2B5EF4-FFF2-40B4-BE49-F238E27FC236}">
                  <a16:creationId xmlns:a16="http://schemas.microsoft.com/office/drawing/2014/main" id="{7F7DB72A-8EFB-B282-1CFA-18BF3575BB82}"/>
                </a:ext>
              </a:extLst>
            </p:cNvPr>
            <p:cNvSpPr/>
            <p:nvPr/>
          </p:nvSpPr>
          <p:spPr>
            <a:xfrm>
              <a:off x="4404519" y="7239000"/>
              <a:ext cx="7315200" cy="1295400"/>
            </a:xfrm>
            <a:prstGeom prst="roundRect">
              <a:avLst/>
            </a:prstGeom>
            <a:solidFill>
              <a:schemeClr val="bg1"/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5234529" y="6679050"/>
            <a:ext cx="5189790" cy="103090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23 628 + 12 547 = 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B5A15F5-9074-21BB-3802-C1C981E8BDD3}"/>
              </a:ext>
            </a:extLst>
          </p:cNvPr>
          <p:cNvSpPr/>
          <p:nvPr/>
        </p:nvSpPr>
        <p:spPr>
          <a:xfrm>
            <a:off x="5156121" y="3325566"/>
            <a:ext cx="5478641" cy="87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7D63CBCA-E2A4-F280-CA91-C65A22EF9810}"/>
              </a:ext>
            </a:extLst>
          </p:cNvPr>
          <p:cNvSpPr txBox="1"/>
          <p:nvPr/>
        </p:nvSpPr>
        <p:spPr>
          <a:xfrm>
            <a:off x="5507440" y="2374777"/>
            <a:ext cx="1043442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 viết 5 nhớ 1.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0AB8DDB9-B76B-775D-BC93-52FBBEA4BE14}"/>
              </a:ext>
            </a:extLst>
          </p:cNvPr>
          <p:cNvSpPr txBox="1"/>
          <p:nvPr/>
        </p:nvSpPr>
        <p:spPr>
          <a:xfrm>
            <a:off x="5481960" y="3169264"/>
            <a:ext cx="10276358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5; 5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id="{3C64B229-F202-01C2-57A4-33300EDFDF46}"/>
              </a:ext>
            </a:extLst>
          </p:cNvPr>
          <p:cNvSpPr txBox="1"/>
          <p:nvPr/>
        </p:nvSpPr>
        <p:spPr>
          <a:xfrm>
            <a:off x="5469093" y="3966509"/>
            <a:ext cx="1028922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nhớ 1.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A03B9004-A5F5-C058-567A-229CE32EC512}"/>
              </a:ext>
            </a:extLst>
          </p:cNvPr>
          <p:cNvSpPr txBox="1"/>
          <p:nvPr/>
        </p:nvSpPr>
        <p:spPr>
          <a:xfrm>
            <a:off x="5469094" y="4814774"/>
            <a:ext cx="10289224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3; 3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id="{AB84685F-550B-0CAC-6B6B-8D431D4DCB9A}"/>
              </a:ext>
            </a:extLst>
          </p:cNvPr>
          <p:cNvSpPr txBox="1"/>
          <p:nvPr/>
        </p:nvSpPr>
        <p:spPr>
          <a:xfrm>
            <a:off x="2533571" y="2674497"/>
            <a:ext cx="173178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12 547</a:t>
            </a:r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id="{7DFEEFD2-41F1-7BCB-4DE8-871F4D08209E}"/>
              </a:ext>
            </a:extLst>
          </p:cNvPr>
          <p:cNvSpPr txBox="1"/>
          <p:nvPr/>
        </p:nvSpPr>
        <p:spPr>
          <a:xfrm>
            <a:off x="2520872" y="3512697"/>
            <a:ext cx="17510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23 628</a:t>
            </a: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id="{79081CE7-3DE5-F8D8-9F79-C436625774AE}"/>
              </a:ext>
            </a:extLst>
          </p:cNvPr>
          <p:cNvSpPr txBox="1"/>
          <p:nvPr/>
        </p:nvSpPr>
        <p:spPr>
          <a:xfrm>
            <a:off x="2139871" y="3055497"/>
            <a:ext cx="66948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id="{812A262A-00DE-B8DC-FB30-04FD640F102F}"/>
              </a:ext>
            </a:extLst>
          </p:cNvPr>
          <p:cNvSpPr/>
          <p:nvPr/>
        </p:nvSpPr>
        <p:spPr>
          <a:xfrm>
            <a:off x="2344206" y="4288962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Text Box 35">
            <a:extLst>
              <a:ext uri="{FF2B5EF4-FFF2-40B4-BE49-F238E27FC236}">
                <a16:creationId xmlns:a16="http://schemas.microsoft.com/office/drawing/2014/main" id="{0EA37075-7AF0-67FB-F699-541EE32C714C}"/>
              </a:ext>
            </a:extLst>
          </p:cNvPr>
          <p:cNvSpPr txBox="1"/>
          <p:nvPr/>
        </p:nvSpPr>
        <p:spPr>
          <a:xfrm>
            <a:off x="3679326" y="4319781"/>
            <a:ext cx="40550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2" name="Text Box 38">
            <a:extLst>
              <a:ext uri="{FF2B5EF4-FFF2-40B4-BE49-F238E27FC236}">
                <a16:creationId xmlns:a16="http://schemas.microsoft.com/office/drawing/2014/main" id="{3EC626F3-19AC-2CC0-4DCF-03B42BB890D0}"/>
              </a:ext>
            </a:extLst>
          </p:cNvPr>
          <p:cNvSpPr txBox="1"/>
          <p:nvPr/>
        </p:nvSpPr>
        <p:spPr>
          <a:xfrm>
            <a:off x="3374526" y="4306446"/>
            <a:ext cx="36021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id="{C155F21F-F6AC-6276-4897-3B5910242384}"/>
              </a:ext>
            </a:extLst>
          </p:cNvPr>
          <p:cNvSpPr txBox="1"/>
          <p:nvPr/>
        </p:nvSpPr>
        <p:spPr>
          <a:xfrm>
            <a:off x="3106057" y="4315411"/>
            <a:ext cx="42386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4" name="Text Box 40">
            <a:extLst>
              <a:ext uri="{FF2B5EF4-FFF2-40B4-BE49-F238E27FC236}">
                <a16:creationId xmlns:a16="http://schemas.microsoft.com/office/drawing/2014/main" id="{8CC1B992-91A5-32BB-4997-F57D54FB0DDD}"/>
              </a:ext>
            </a:extLst>
          </p:cNvPr>
          <p:cNvSpPr txBox="1"/>
          <p:nvPr/>
        </p:nvSpPr>
        <p:spPr>
          <a:xfrm>
            <a:off x="2735131" y="4312797"/>
            <a:ext cx="38543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2" name="Text Box 26">
            <a:extLst>
              <a:ext uri="{FF2B5EF4-FFF2-40B4-BE49-F238E27FC236}">
                <a16:creationId xmlns:a16="http://schemas.microsoft.com/office/drawing/2014/main" id="{EB916012-4A77-7B64-5A9F-518A345DE547}"/>
              </a:ext>
            </a:extLst>
          </p:cNvPr>
          <p:cNvSpPr txBox="1"/>
          <p:nvPr/>
        </p:nvSpPr>
        <p:spPr>
          <a:xfrm>
            <a:off x="5469093" y="5688534"/>
            <a:ext cx="9659672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59DBA664-8D2A-B70C-4E9B-344573CC4622}"/>
              </a:ext>
            </a:extLst>
          </p:cNvPr>
          <p:cNvSpPr txBox="1"/>
          <p:nvPr/>
        </p:nvSpPr>
        <p:spPr>
          <a:xfrm>
            <a:off x="2450148" y="4312797"/>
            <a:ext cx="38543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7DB72A-8EFB-B282-1CFA-18BF3575BB82}"/>
              </a:ext>
            </a:extLst>
          </p:cNvPr>
          <p:cNvSpPr/>
          <p:nvPr/>
        </p:nvSpPr>
        <p:spPr>
          <a:xfrm>
            <a:off x="4785519" y="6852246"/>
            <a:ext cx="6153087" cy="82200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12 547 + 23 628 = 36 175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20741" r="85263" b="70356"/>
          <a:stretch/>
        </p:blipFill>
        <p:spPr bwMode="auto">
          <a:xfrm>
            <a:off x="1119188" y="609600"/>
            <a:ext cx="2219006" cy="9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4972954" y="1097975"/>
            <a:ext cx="5189790" cy="103090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23 628 + 12 547 = </a:t>
            </a:r>
          </a:p>
        </p:txBody>
      </p:sp>
    </p:spTree>
    <p:extLst>
      <p:ext uri="{BB962C8B-B14F-4D97-AF65-F5344CB8AC3E}">
        <p14:creationId xmlns:p14="http://schemas.microsoft.com/office/powerpoint/2010/main" val="11830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32" grpId="0"/>
      <p:bldP spid="33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40483" y="9906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6" name="Text Box 29">
            <a:extLst>
              <a:ext uri="{FF2B5EF4-FFF2-40B4-BE49-F238E27FC236}">
                <a16:creationId xmlns:a16="http://schemas.microsoft.com/office/drawing/2014/main" id="{9C6E52A4-BE87-9DBC-B77C-EB6FFF73EE24}"/>
              </a:ext>
            </a:extLst>
          </p:cNvPr>
          <p:cNvSpPr txBox="1"/>
          <p:nvPr/>
        </p:nvSpPr>
        <p:spPr>
          <a:xfrm>
            <a:off x="3196124" y="1748254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86 362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id="{0C335540-EFE4-B6EF-1055-CF2625E57FD7}"/>
              </a:ext>
            </a:extLst>
          </p:cNvPr>
          <p:cNvSpPr txBox="1"/>
          <p:nvPr/>
        </p:nvSpPr>
        <p:spPr>
          <a:xfrm>
            <a:off x="3196125" y="2480944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918</a:t>
            </a:r>
          </a:p>
        </p:txBody>
      </p:sp>
      <p:sp>
        <p:nvSpPr>
          <p:cNvPr id="78" name="Text Box 32">
            <a:extLst>
              <a:ext uri="{FF2B5EF4-FFF2-40B4-BE49-F238E27FC236}">
                <a16:creationId xmlns:a16="http://schemas.microsoft.com/office/drawing/2014/main" id="{0557C416-83B0-3ACF-EFE0-ABA815249C35}"/>
              </a:ext>
            </a:extLst>
          </p:cNvPr>
          <p:cNvSpPr txBox="1"/>
          <p:nvPr/>
        </p:nvSpPr>
        <p:spPr>
          <a:xfrm>
            <a:off x="2815124" y="2129254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79" name="Line 33">
            <a:extLst>
              <a:ext uri="{FF2B5EF4-FFF2-40B4-BE49-F238E27FC236}">
                <a16:creationId xmlns:a16="http://schemas.microsoft.com/office/drawing/2014/main" id="{528AA956-B489-B264-1C02-23E5AC692D21}"/>
              </a:ext>
            </a:extLst>
          </p:cNvPr>
          <p:cNvSpPr/>
          <p:nvPr/>
        </p:nvSpPr>
        <p:spPr>
          <a:xfrm>
            <a:off x="3149865" y="3168309"/>
            <a:ext cx="1616787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4" name="Text Box 29">
            <a:extLst>
              <a:ext uri="{FF2B5EF4-FFF2-40B4-BE49-F238E27FC236}">
                <a16:creationId xmlns:a16="http://schemas.microsoft.com/office/drawing/2014/main" id="{31CCD018-89CC-C7CC-24D1-46CC367FC361}"/>
              </a:ext>
            </a:extLst>
          </p:cNvPr>
          <p:cNvSpPr txBox="1"/>
          <p:nvPr/>
        </p:nvSpPr>
        <p:spPr>
          <a:xfrm>
            <a:off x="6873883" y="17758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93 246</a:t>
            </a:r>
          </a:p>
        </p:txBody>
      </p:sp>
      <p:sp>
        <p:nvSpPr>
          <p:cNvPr id="95" name="Text Box 31">
            <a:extLst>
              <a:ext uri="{FF2B5EF4-FFF2-40B4-BE49-F238E27FC236}">
                <a16:creationId xmlns:a16="http://schemas.microsoft.com/office/drawing/2014/main" id="{27B591D7-F79E-BF09-9490-F6429CCA945F}"/>
              </a:ext>
            </a:extLst>
          </p:cNvPr>
          <p:cNvSpPr txBox="1"/>
          <p:nvPr/>
        </p:nvSpPr>
        <p:spPr>
          <a:xfrm>
            <a:off x="6873884" y="25085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4 825</a:t>
            </a:r>
          </a:p>
        </p:txBody>
      </p:sp>
      <p:sp>
        <p:nvSpPr>
          <p:cNvPr id="96" name="Text Box 32">
            <a:extLst>
              <a:ext uri="{FF2B5EF4-FFF2-40B4-BE49-F238E27FC236}">
                <a16:creationId xmlns:a16="http://schemas.microsoft.com/office/drawing/2014/main" id="{3A9E15CF-67CA-F7F8-7E4C-3184C76043CF}"/>
              </a:ext>
            </a:extLst>
          </p:cNvPr>
          <p:cNvSpPr txBox="1"/>
          <p:nvPr/>
        </p:nvSpPr>
        <p:spPr>
          <a:xfrm>
            <a:off x="6492883" y="21568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97" name="Line 33">
            <a:extLst>
              <a:ext uri="{FF2B5EF4-FFF2-40B4-BE49-F238E27FC236}">
                <a16:creationId xmlns:a16="http://schemas.microsoft.com/office/drawing/2014/main" id="{752D0995-60B4-9142-8C87-D30016056B22}"/>
              </a:ext>
            </a:extLst>
          </p:cNvPr>
          <p:cNvSpPr/>
          <p:nvPr/>
        </p:nvSpPr>
        <p:spPr>
          <a:xfrm>
            <a:off x="6659118" y="31959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8" name="Text Box 29">
            <a:extLst>
              <a:ext uri="{FF2B5EF4-FFF2-40B4-BE49-F238E27FC236}">
                <a16:creationId xmlns:a16="http://schemas.microsoft.com/office/drawing/2014/main" id="{01AB8219-F3CD-60F4-5ACB-22C6ABC88A01}"/>
              </a:ext>
            </a:extLst>
          </p:cNvPr>
          <p:cNvSpPr txBox="1"/>
          <p:nvPr/>
        </p:nvSpPr>
        <p:spPr>
          <a:xfrm>
            <a:off x="11568918" y="17758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67 294</a:t>
            </a:r>
          </a:p>
        </p:txBody>
      </p:sp>
      <p:sp>
        <p:nvSpPr>
          <p:cNvPr id="99" name="Text Box 31">
            <a:extLst>
              <a:ext uri="{FF2B5EF4-FFF2-40B4-BE49-F238E27FC236}">
                <a16:creationId xmlns:a16="http://schemas.microsoft.com/office/drawing/2014/main" id="{127BF023-2A89-3BA1-C4FA-D49A85EC604A}"/>
              </a:ext>
            </a:extLst>
          </p:cNvPr>
          <p:cNvSpPr txBox="1"/>
          <p:nvPr/>
        </p:nvSpPr>
        <p:spPr>
          <a:xfrm>
            <a:off x="11568919" y="25085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25 431</a:t>
            </a:r>
          </a:p>
        </p:txBody>
      </p:sp>
      <p:sp>
        <p:nvSpPr>
          <p:cNvPr id="100" name="Text Box 32">
            <a:extLst>
              <a:ext uri="{FF2B5EF4-FFF2-40B4-BE49-F238E27FC236}">
                <a16:creationId xmlns:a16="http://schemas.microsoft.com/office/drawing/2014/main" id="{59DB3B57-7194-9E03-FD2B-04E49BA83A9D}"/>
              </a:ext>
            </a:extLst>
          </p:cNvPr>
          <p:cNvSpPr txBox="1"/>
          <p:nvPr/>
        </p:nvSpPr>
        <p:spPr>
          <a:xfrm>
            <a:off x="11187918" y="21568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01" name="Line 33">
            <a:extLst>
              <a:ext uri="{FF2B5EF4-FFF2-40B4-BE49-F238E27FC236}">
                <a16:creationId xmlns:a16="http://schemas.microsoft.com/office/drawing/2014/main" id="{C6740F8A-E28E-9F9B-DF2F-F346D83BF0F3}"/>
              </a:ext>
            </a:extLst>
          </p:cNvPr>
          <p:cNvSpPr/>
          <p:nvPr/>
        </p:nvSpPr>
        <p:spPr>
          <a:xfrm>
            <a:off x="11354153" y="31959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" name="Text Box 35">
            <a:extLst>
              <a:ext uri="{FF2B5EF4-FFF2-40B4-BE49-F238E27FC236}">
                <a16:creationId xmlns:a16="http://schemas.microsoft.com/office/drawing/2014/main" id="{0693CA8C-61D0-17C1-9E68-B90FD013EF47}"/>
              </a:ext>
            </a:extLst>
          </p:cNvPr>
          <p:cNvSpPr txBox="1"/>
          <p:nvPr/>
        </p:nvSpPr>
        <p:spPr>
          <a:xfrm>
            <a:off x="6868874" y="3234255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98 071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79B1C884-C564-27B1-D597-6CC0D918C69B}"/>
              </a:ext>
            </a:extLst>
          </p:cNvPr>
          <p:cNvSpPr txBox="1"/>
          <p:nvPr/>
        </p:nvSpPr>
        <p:spPr>
          <a:xfrm>
            <a:off x="11573500" y="314157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92 725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C3F933-AC43-0CC3-6F51-F1B798D0B0DE}"/>
              </a:ext>
            </a:extLst>
          </p:cNvPr>
          <p:cNvGrpSpPr/>
          <p:nvPr/>
        </p:nvGrpSpPr>
        <p:grpSpPr>
          <a:xfrm>
            <a:off x="1140483" y="4800600"/>
            <a:ext cx="4227526" cy="681454"/>
            <a:chOff x="1470819" y="1943100"/>
            <a:chExt cx="4227526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id="{FE6DA31C-5E75-F05F-A698-B8DE63BD6FDC}"/>
              </a:ext>
            </a:extLst>
          </p:cNvPr>
          <p:cNvSpPr txBox="1"/>
          <p:nvPr/>
        </p:nvSpPr>
        <p:spPr>
          <a:xfrm>
            <a:off x="1752826" y="5760184"/>
            <a:ext cx="14081693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43 835 + 55 807 			67 254 + 92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25 346 + 37 292			7 528 + 5 345</a:t>
            </a:r>
          </a:p>
        </p:txBody>
      </p:sp>
      <p:sp>
        <p:nvSpPr>
          <p:cNvPr id="34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4009638" y="3187699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718624" y="3187699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337719" y="31957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052186" y="31957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4328319" y="31957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C2A271-996F-49F2-8C5B-CAB441D51FAA}"/>
              </a:ext>
            </a:extLst>
          </p:cNvPr>
          <p:cNvCxnSpPr/>
          <p:nvPr/>
        </p:nvCxnSpPr>
        <p:spPr>
          <a:xfrm>
            <a:off x="1966119" y="1600200"/>
            <a:ext cx="84900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94" grpId="0"/>
      <p:bldP spid="95" grpId="0"/>
      <p:bldP spid="96" grpId="0"/>
      <p:bldP spid="98" grpId="0"/>
      <p:bldP spid="99" grpId="0"/>
      <p:bldP spid="100" grpId="0"/>
      <p:bldP spid="106" grpId="0"/>
      <p:bldP spid="107" grpId="0"/>
      <p:bldP spid="113" grpId="0"/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609600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1206862" y="1436075"/>
            <a:ext cx="14081693" cy="624786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43 835 + 55 807 			67 254 + 92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25 346 + 37 292			7 528 + 5 345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FE9750D6-B530-986D-6D43-5534FBE355E4}"/>
              </a:ext>
            </a:extLst>
          </p:cNvPr>
          <p:cNvSpPr txBox="1"/>
          <p:nvPr/>
        </p:nvSpPr>
        <p:spPr>
          <a:xfrm>
            <a:off x="3505127" y="2061797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43 835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:a16="http://schemas.microsoft.com/office/drawing/2014/main" id="{A215F71B-C045-9478-02FA-55669673166F}"/>
              </a:ext>
            </a:extLst>
          </p:cNvPr>
          <p:cNvSpPr txBox="1"/>
          <p:nvPr/>
        </p:nvSpPr>
        <p:spPr>
          <a:xfrm>
            <a:off x="3505128" y="2794487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55 807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id="{84F09195-03CD-0530-04E7-20F7B28C9BDE}"/>
              </a:ext>
            </a:extLst>
          </p:cNvPr>
          <p:cNvSpPr txBox="1"/>
          <p:nvPr/>
        </p:nvSpPr>
        <p:spPr>
          <a:xfrm>
            <a:off x="3124127" y="2442797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9" name="Line 33">
            <a:extLst>
              <a:ext uri="{FF2B5EF4-FFF2-40B4-BE49-F238E27FC236}">
                <a16:creationId xmlns:a16="http://schemas.microsoft.com/office/drawing/2014/main" id="{FC57930A-920B-923E-BB09-94E20946056F}"/>
              </a:ext>
            </a:extLst>
          </p:cNvPr>
          <p:cNvSpPr/>
          <p:nvPr/>
        </p:nvSpPr>
        <p:spPr>
          <a:xfrm>
            <a:off x="3290362" y="3481852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B83F80CB-9D70-88E0-980C-2F08D1AC1481}"/>
              </a:ext>
            </a:extLst>
          </p:cNvPr>
          <p:cNvSpPr txBox="1"/>
          <p:nvPr/>
        </p:nvSpPr>
        <p:spPr>
          <a:xfrm>
            <a:off x="3509709" y="3427492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99 642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1891711F-6E1B-F6FA-91DD-BEAA718746D7}"/>
              </a:ext>
            </a:extLst>
          </p:cNvPr>
          <p:cNvSpPr txBox="1"/>
          <p:nvPr/>
        </p:nvSpPr>
        <p:spPr>
          <a:xfrm>
            <a:off x="10594295" y="2089419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67 254</a:t>
            </a: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id="{76E3073C-ABE7-F4C1-0239-1F2C5EB17B7E}"/>
              </a:ext>
            </a:extLst>
          </p:cNvPr>
          <p:cNvSpPr txBox="1"/>
          <p:nvPr/>
        </p:nvSpPr>
        <p:spPr>
          <a:xfrm>
            <a:off x="10594296" y="2822109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92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id="{F78EAE52-1A0D-568E-B46B-380120C0BAAC}"/>
              </a:ext>
            </a:extLst>
          </p:cNvPr>
          <p:cNvSpPr txBox="1"/>
          <p:nvPr/>
        </p:nvSpPr>
        <p:spPr>
          <a:xfrm>
            <a:off x="10213295" y="2470419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4" name="Line 33">
            <a:extLst>
              <a:ext uri="{FF2B5EF4-FFF2-40B4-BE49-F238E27FC236}">
                <a16:creationId xmlns:a16="http://schemas.microsoft.com/office/drawing/2014/main" id="{46FA044F-3A86-FC7C-B1C1-016DFAD317E1}"/>
              </a:ext>
            </a:extLst>
          </p:cNvPr>
          <p:cNvSpPr/>
          <p:nvPr/>
        </p:nvSpPr>
        <p:spPr>
          <a:xfrm>
            <a:off x="10379530" y="3509474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7182EA4A-2E66-FD44-887B-167819B68E69}"/>
              </a:ext>
            </a:extLst>
          </p:cNvPr>
          <p:cNvSpPr txBox="1"/>
          <p:nvPr/>
        </p:nvSpPr>
        <p:spPr>
          <a:xfrm>
            <a:off x="10598877" y="345511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67 346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191DD43E-B0FF-FB6C-D25A-1052E0778F64}"/>
              </a:ext>
            </a:extLst>
          </p:cNvPr>
          <p:cNvSpPr txBox="1"/>
          <p:nvPr/>
        </p:nvSpPr>
        <p:spPr>
          <a:xfrm>
            <a:off x="3407738" y="5012368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25 346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5604563A-8F51-B3F9-5C9C-8A6A2CE25930}"/>
              </a:ext>
            </a:extLst>
          </p:cNvPr>
          <p:cNvSpPr txBox="1"/>
          <p:nvPr/>
        </p:nvSpPr>
        <p:spPr>
          <a:xfrm>
            <a:off x="3407739" y="5745058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37 292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E89C9236-4725-C841-73A1-2D1E7FBC5164}"/>
              </a:ext>
            </a:extLst>
          </p:cNvPr>
          <p:cNvSpPr txBox="1"/>
          <p:nvPr/>
        </p:nvSpPr>
        <p:spPr>
          <a:xfrm>
            <a:off x="3026738" y="5393368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9" name="Line 33">
            <a:extLst>
              <a:ext uri="{FF2B5EF4-FFF2-40B4-BE49-F238E27FC236}">
                <a16:creationId xmlns:a16="http://schemas.microsoft.com/office/drawing/2014/main" id="{8D8B096B-8239-6C71-CDB9-FE1F3ECB27D0}"/>
              </a:ext>
            </a:extLst>
          </p:cNvPr>
          <p:cNvSpPr/>
          <p:nvPr/>
        </p:nvSpPr>
        <p:spPr>
          <a:xfrm>
            <a:off x="3192973" y="6432423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Text Box 35">
            <a:extLst>
              <a:ext uri="{FF2B5EF4-FFF2-40B4-BE49-F238E27FC236}">
                <a16:creationId xmlns:a16="http://schemas.microsoft.com/office/drawing/2014/main" id="{85CDDCA5-6A47-83C9-AC73-0A025B26EE67}"/>
              </a:ext>
            </a:extLst>
          </p:cNvPr>
          <p:cNvSpPr txBox="1"/>
          <p:nvPr/>
        </p:nvSpPr>
        <p:spPr>
          <a:xfrm>
            <a:off x="3412320" y="6378063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62 638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85712B7A-8124-C8AA-F051-E65AE165B30E}"/>
              </a:ext>
            </a:extLst>
          </p:cNvPr>
          <p:cNvSpPr txBox="1"/>
          <p:nvPr/>
        </p:nvSpPr>
        <p:spPr>
          <a:xfrm>
            <a:off x="10594295" y="4999853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7 528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A153F2D6-4DDB-1693-06EB-01CF471A1DCB}"/>
              </a:ext>
            </a:extLst>
          </p:cNvPr>
          <p:cNvSpPr txBox="1"/>
          <p:nvPr/>
        </p:nvSpPr>
        <p:spPr>
          <a:xfrm>
            <a:off x="10594296" y="5732543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5 345</a:t>
            </a: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D5F597D8-D30F-287B-C882-2CAF47735825}"/>
              </a:ext>
            </a:extLst>
          </p:cNvPr>
          <p:cNvSpPr txBox="1"/>
          <p:nvPr/>
        </p:nvSpPr>
        <p:spPr>
          <a:xfrm>
            <a:off x="10213295" y="5380853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B6DA4524-6637-CBE7-849F-36E2026B1C3F}"/>
              </a:ext>
            </a:extLst>
          </p:cNvPr>
          <p:cNvSpPr/>
          <p:nvPr/>
        </p:nvSpPr>
        <p:spPr>
          <a:xfrm>
            <a:off x="10379530" y="6419908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id="{67965FA8-D514-0EE4-C741-C9AF1B4F95DA}"/>
              </a:ext>
            </a:extLst>
          </p:cNvPr>
          <p:cNvSpPr txBox="1"/>
          <p:nvPr/>
        </p:nvSpPr>
        <p:spPr>
          <a:xfrm>
            <a:off x="10598877" y="6365548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12 873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499A47C-E3D8-405C-A206-2C70DA8DD5AA}"/>
              </a:ext>
            </a:extLst>
          </p:cNvPr>
          <p:cNvCxnSpPr>
            <a:cxnSpLocks/>
          </p:cNvCxnSpPr>
          <p:nvPr/>
        </p:nvCxnSpPr>
        <p:spPr>
          <a:xfrm>
            <a:off x="1432719" y="1291054"/>
            <a:ext cx="1447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AF5AC3C-3710-4FFE-AF78-D005A8E00D0B}"/>
              </a:ext>
            </a:extLst>
          </p:cNvPr>
          <p:cNvCxnSpPr>
            <a:cxnSpLocks/>
          </p:cNvCxnSpPr>
          <p:nvPr/>
        </p:nvCxnSpPr>
        <p:spPr>
          <a:xfrm flipV="1">
            <a:off x="3793612" y="1213485"/>
            <a:ext cx="1184655" cy="57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85119" y="990600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69827" y="1976854"/>
            <a:ext cx="9162765" cy="1846659"/>
          </a:xfrm>
          <a:prstGeom prst="rect">
            <a:avLst/>
          </a:prstGeom>
          <a:solidFill>
            <a:srgbClr val="FFCDFF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  8 000 + 7 000 = ?</a:t>
            </a: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+ 7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= 15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	 8 000 + 7 000 = 15 000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B3C478AA-7849-8AB1-C410-9BAD27F8B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244" y="4159140"/>
            <a:ext cx="3886200" cy="267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6 000 + 5 000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9 000 + 4 000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7 000 + 9 000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1C312CC5-07FD-4857-69BE-65048C8C4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4244" y="4326213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11 000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A4E8FF63-8020-E045-715D-179D4B7F2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4244" y="5164536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13 000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3D4DF4D9-4F4C-0FAE-C034-563012C3C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917" y="6040975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16 000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2365BA-D759-4B5F-8319-0671A221687D}"/>
              </a:ext>
            </a:extLst>
          </p:cNvPr>
          <p:cNvCxnSpPr>
            <a:cxnSpLocks/>
          </p:cNvCxnSpPr>
          <p:nvPr/>
        </p:nvCxnSpPr>
        <p:spPr>
          <a:xfrm>
            <a:off x="2651919" y="1600200"/>
            <a:ext cx="1447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599</Words>
  <Application>Microsoft Office PowerPoint</Application>
  <PresentationFormat>Custom</PresentationFormat>
  <Paragraphs>116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Coiny</vt:lpstr>
      <vt:lpstr>Times New Roman</vt:lpstr>
      <vt:lpstr>UVN Van Chuong Nang</vt:lpstr>
      <vt:lpstr>VNI-Avo</vt:lpstr>
      <vt:lpstr>Office Theme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Lê Thị Khánh Ly (420000327)</cp:lastModifiedBy>
  <cp:revision>175</cp:revision>
  <dcterms:created xsi:type="dcterms:W3CDTF">2022-07-10T01:37:20Z</dcterms:created>
  <dcterms:modified xsi:type="dcterms:W3CDTF">2023-03-22T09:49:16Z</dcterms:modified>
</cp:coreProperties>
</file>