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1552" r:id="rId2"/>
    <p:sldId id="256" r:id="rId3"/>
    <p:sldId id="345" r:id="rId4"/>
    <p:sldId id="2819" r:id="rId5"/>
    <p:sldId id="273" r:id="rId6"/>
    <p:sldId id="2827" r:id="rId7"/>
    <p:sldId id="1554" r:id="rId8"/>
    <p:sldId id="258" r:id="rId9"/>
    <p:sldId id="269" r:id="rId10"/>
    <p:sldId id="270" r:id="rId11"/>
    <p:sldId id="267" r:id="rId12"/>
    <p:sldId id="268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FFCDFF"/>
    <a:srgbClr val="F8A6EC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835" y="5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E369F540-E888-4859-88EF-084A3B362A0F}"/>
    <pc:docChg chg="custSel addSld modSld sldOrd">
      <pc:chgData name="Thao Phuong" userId="dd1b873d0ed009f0" providerId="LiveId" clId="{E369F540-E888-4859-88EF-084A3B362A0F}" dt="2023-02-06T16:57:24.309" v="37" actId="478"/>
      <pc:docMkLst>
        <pc:docMk/>
      </pc:docMkLst>
      <pc:sldChg chg="delSp mod">
        <pc:chgData name="Thao Phuong" userId="dd1b873d0ed009f0" providerId="LiveId" clId="{E369F540-E888-4859-88EF-084A3B362A0F}" dt="2023-02-06T16:57:07.225" v="1" actId="478"/>
        <pc:sldMkLst>
          <pc:docMk/>
          <pc:sldMk cId="3120436675" sldId="257"/>
        </pc:sldMkLst>
        <pc:spChg chg="del">
          <ac:chgData name="Thao Phuong" userId="dd1b873d0ed009f0" providerId="LiveId" clId="{E369F540-E888-4859-88EF-084A3B362A0F}" dt="2023-02-06T16:57:04.786" v="0" actId="478"/>
          <ac:spMkLst>
            <pc:docMk/>
            <pc:sldMk cId="3120436675" sldId="257"/>
            <ac:spMk id="17" creationId="{00000000-0000-0000-0000-000000000000}"/>
          </ac:spMkLst>
        </pc:spChg>
        <pc:grpChg chg="del">
          <ac:chgData name="Thao Phuong" userId="dd1b873d0ed009f0" providerId="LiveId" clId="{E369F540-E888-4859-88EF-084A3B362A0F}" dt="2023-02-06T16:57:07.225" v="1" actId="478"/>
          <ac:grpSpMkLst>
            <pc:docMk/>
            <pc:sldMk cId="3120436675" sldId="257"/>
            <ac:grpSpMk id="14" creationId="{00000000-0000-0000-0000-000000000000}"/>
          </ac:grpSpMkLst>
        </pc:grpChg>
        <pc:grpChg chg="del">
          <ac:chgData name="Thao Phuong" userId="dd1b873d0ed009f0" providerId="LiveId" clId="{E369F540-E888-4859-88EF-084A3B362A0F}" dt="2023-02-06T16:57:04.786" v="0" actId="478"/>
          <ac:grpSpMkLst>
            <pc:docMk/>
            <pc:sldMk cId="3120436675" sldId="257"/>
            <ac:grpSpMk id="15" creationId="{00000000-0000-0000-0000-000000000000}"/>
          </ac:grpSpMkLst>
        </pc:grpChg>
      </pc:sldChg>
      <pc:sldChg chg="delSp modSp new mod ord">
        <pc:chgData name="Thao Phuong" userId="dd1b873d0ed009f0" providerId="LiveId" clId="{E369F540-E888-4859-88EF-084A3B362A0F}" dt="2023-02-06T16:57:24.309" v="37" actId="478"/>
        <pc:sldMkLst>
          <pc:docMk/>
          <pc:sldMk cId="3016987597" sldId="271"/>
        </pc:sldMkLst>
        <pc:spChg chg="mod">
          <ac:chgData name="Thao Phuong" userId="dd1b873d0ed009f0" providerId="LiveId" clId="{E369F540-E888-4859-88EF-084A3B362A0F}" dt="2023-02-06T16:57:23.457" v="36" actId="20577"/>
          <ac:spMkLst>
            <pc:docMk/>
            <pc:sldMk cId="3016987597" sldId="271"/>
            <ac:spMk id="2" creationId="{CF2B8A28-E757-C549-2173-10E46C93108F}"/>
          </ac:spMkLst>
        </pc:spChg>
        <pc:spChg chg="del">
          <ac:chgData name="Thao Phuong" userId="dd1b873d0ed009f0" providerId="LiveId" clId="{E369F540-E888-4859-88EF-084A3B362A0F}" dt="2023-02-06T16:57:24.309" v="37" actId="478"/>
          <ac:spMkLst>
            <pc:docMk/>
            <pc:sldMk cId="3016987597" sldId="271"/>
            <ac:spMk id="3" creationId="{15EC0507-2399-8ECB-5759-40AE5F8078B7}"/>
          </ac:spMkLst>
        </pc:spChg>
      </pc:sldChg>
    </pc:docChg>
  </pc:docChgLst>
  <pc:docChgLst>
    <pc:chgData name="Thao Phuong" userId="dd1b873d0ed009f0" providerId="LiveId" clId="{872FD42D-6337-4D4E-BE28-D6A99DF7EF3C}"/>
    <pc:docChg chg="undo custSel addSld delSld modSld sldOrd">
      <pc:chgData name="Thao Phuong" userId="dd1b873d0ed009f0" providerId="LiveId" clId="{872FD42D-6337-4D4E-BE28-D6A99DF7EF3C}" dt="2023-03-21T05:06:50.146" v="178" actId="478"/>
      <pc:docMkLst>
        <pc:docMk/>
      </pc:docMkLst>
      <pc:sldChg chg="delSp modSp mod">
        <pc:chgData name="Thao Phuong" userId="dd1b873d0ed009f0" providerId="LiveId" clId="{872FD42D-6337-4D4E-BE28-D6A99DF7EF3C}" dt="2023-03-21T05:00:52.131" v="91" actId="403"/>
        <pc:sldMkLst>
          <pc:docMk/>
          <pc:sldMk cId="562573195" sldId="256"/>
        </pc:sldMkLst>
        <pc:spChg chg="del">
          <ac:chgData name="Thao Phuong" userId="dd1b873d0ed009f0" providerId="LiveId" clId="{872FD42D-6337-4D4E-BE28-D6A99DF7EF3C}" dt="2023-03-21T04:59:40.977" v="78" actId="478"/>
          <ac:spMkLst>
            <pc:docMk/>
            <pc:sldMk cId="562573195" sldId="256"/>
            <ac:spMk id="9" creationId="{00000000-0000-0000-0000-000000000000}"/>
          </ac:spMkLst>
        </pc:spChg>
        <pc:spChg chg="mod">
          <ac:chgData name="Thao Phuong" userId="dd1b873d0ed009f0" providerId="LiveId" clId="{872FD42D-6337-4D4E-BE28-D6A99DF7EF3C}" dt="2023-03-21T05:00:52.131" v="91" actId="403"/>
          <ac:spMkLst>
            <pc:docMk/>
            <pc:sldMk cId="562573195" sldId="256"/>
            <ac:spMk id="10" creationId="{00000000-0000-0000-0000-000000000000}"/>
          </ac:spMkLst>
        </pc:spChg>
        <pc:spChg chg="mod">
          <ac:chgData name="Thao Phuong" userId="dd1b873d0ed009f0" providerId="LiveId" clId="{872FD42D-6337-4D4E-BE28-D6A99DF7EF3C}" dt="2023-03-21T05:00:43.564" v="86" actId="1076"/>
          <ac:spMkLst>
            <pc:docMk/>
            <pc:sldMk cId="562573195" sldId="256"/>
            <ac:spMk id="11" creationId="{00000000-0000-0000-0000-000000000000}"/>
          </ac:spMkLst>
        </pc:spChg>
        <pc:picChg chg="del">
          <ac:chgData name="Thao Phuong" userId="dd1b873d0ed009f0" providerId="LiveId" clId="{872FD42D-6337-4D4E-BE28-D6A99DF7EF3C}" dt="2023-03-21T05:00:40.255" v="85" actId="478"/>
          <ac:picMkLst>
            <pc:docMk/>
            <pc:sldMk cId="562573195" sldId="256"/>
            <ac:picMk id="12" creationId="{00000000-0000-0000-0000-000000000000}"/>
          </ac:picMkLst>
        </pc:picChg>
        <pc:cxnChg chg="del">
          <ac:chgData name="Thao Phuong" userId="dd1b873d0ed009f0" providerId="LiveId" clId="{872FD42D-6337-4D4E-BE28-D6A99DF7EF3C}" dt="2023-03-21T04:59:41.965" v="79" actId="478"/>
          <ac:cxnSpMkLst>
            <pc:docMk/>
            <pc:sldMk cId="562573195" sldId="256"/>
            <ac:cxnSpMk id="13" creationId="{00000000-0000-0000-0000-000000000000}"/>
          </ac:cxnSpMkLst>
        </pc:cxnChg>
      </pc:sldChg>
      <pc:sldChg chg="del">
        <pc:chgData name="Thao Phuong" userId="dd1b873d0ed009f0" providerId="LiveId" clId="{872FD42D-6337-4D4E-BE28-D6A99DF7EF3C}" dt="2023-03-21T05:02:16.124" v="97" actId="47"/>
        <pc:sldMkLst>
          <pc:docMk/>
          <pc:sldMk cId="3120436675" sldId="257"/>
        </pc:sldMkLst>
      </pc:sldChg>
      <pc:sldChg chg="delSp mod">
        <pc:chgData name="Thao Phuong" userId="dd1b873d0ed009f0" providerId="LiveId" clId="{872FD42D-6337-4D4E-BE28-D6A99DF7EF3C}" dt="2023-03-21T05:06:30.937" v="169" actId="478"/>
        <pc:sldMkLst>
          <pc:docMk/>
          <pc:sldMk cId="2365650238" sldId="258"/>
        </pc:sldMkLst>
        <pc:spChg chg="del">
          <ac:chgData name="Thao Phuong" userId="dd1b873d0ed009f0" providerId="LiveId" clId="{872FD42D-6337-4D4E-BE28-D6A99DF7EF3C}" dt="2023-03-21T05:06:30.937" v="169" actId="478"/>
          <ac:spMkLst>
            <pc:docMk/>
            <pc:sldMk cId="2365650238" sldId="258"/>
            <ac:spMk id="7" creationId="{00000000-0000-0000-0000-000000000000}"/>
          </ac:spMkLst>
        </pc:spChg>
        <pc:grpChg chg="del">
          <ac:chgData name="Thao Phuong" userId="dd1b873d0ed009f0" providerId="LiveId" clId="{872FD42D-6337-4D4E-BE28-D6A99DF7EF3C}" dt="2023-03-21T05:06:28.913" v="168" actId="478"/>
          <ac:grpSpMkLst>
            <pc:docMk/>
            <pc:sldMk cId="2365650238" sldId="258"/>
            <ac:grpSpMk id="2" creationId="{00000000-0000-0000-0000-000000000000}"/>
          </ac:grpSpMkLst>
        </pc:grpChg>
      </pc:sldChg>
      <pc:sldChg chg="delSp mod">
        <pc:chgData name="Thao Phuong" userId="dd1b873d0ed009f0" providerId="LiveId" clId="{872FD42D-6337-4D4E-BE28-D6A99DF7EF3C}" dt="2023-03-21T05:06:50.146" v="178" actId="478"/>
        <pc:sldMkLst>
          <pc:docMk/>
          <pc:sldMk cId="1038971306" sldId="267"/>
        </pc:sldMkLst>
        <pc:spChg chg="del">
          <ac:chgData name="Thao Phuong" userId="dd1b873d0ed009f0" providerId="LiveId" clId="{872FD42D-6337-4D4E-BE28-D6A99DF7EF3C}" dt="2023-03-21T05:06:50.146" v="178" actId="478"/>
          <ac:spMkLst>
            <pc:docMk/>
            <pc:sldMk cId="1038971306" sldId="267"/>
            <ac:spMk id="25" creationId="{AA2B2FB7-2666-FE35-4FF9-0FB83DEE7930}"/>
          </ac:spMkLst>
        </pc:spChg>
        <pc:grpChg chg="del">
          <ac:chgData name="Thao Phuong" userId="dd1b873d0ed009f0" providerId="LiveId" clId="{872FD42D-6337-4D4E-BE28-D6A99DF7EF3C}" dt="2023-03-21T05:06:48.290" v="177" actId="478"/>
          <ac:grpSpMkLst>
            <pc:docMk/>
            <pc:sldMk cId="1038971306" sldId="267"/>
            <ac:grpSpMk id="2" creationId="{00000000-0000-0000-0000-000000000000}"/>
          </ac:grpSpMkLst>
        </pc:grpChg>
      </pc:sldChg>
      <pc:sldChg chg="delSp modSp mod">
        <pc:chgData name="Thao Phuong" userId="dd1b873d0ed009f0" providerId="LiveId" clId="{872FD42D-6337-4D4E-BE28-D6A99DF7EF3C}" dt="2023-03-21T05:06:39.638" v="173" actId="478"/>
        <pc:sldMkLst>
          <pc:docMk/>
          <pc:sldMk cId="345640799" sldId="269"/>
        </pc:sldMkLst>
        <pc:spChg chg="del mod">
          <ac:chgData name="Thao Phuong" userId="dd1b873d0ed009f0" providerId="LiveId" clId="{872FD42D-6337-4D4E-BE28-D6A99DF7EF3C}" dt="2023-03-21T05:06:35.505" v="171" actId="478"/>
          <ac:spMkLst>
            <pc:docMk/>
            <pc:sldMk cId="345640799" sldId="269"/>
            <ac:spMk id="13" creationId="{591E66F0-1F65-D35D-AF1D-0A52FE1A2788}"/>
          </ac:spMkLst>
        </pc:spChg>
        <pc:spChg chg="del">
          <ac:chgData name="Thao Phuong" userId="dd1b873d0ed009f0" providerId="LiveId" clId="{872FD42D-6337-4D4E-BE28-D6A99DF7EF3C}" dt="2023-03-21T05:06:39.638" v="173" actId="478"/>
          <ac:spMkLst>
            <pc:docMk/>
            <pc:sldMk cId="345640799" sldId="269"/>
            <ac:spMk id="15" creationId="{A8FE7E39-710A-0A1A-BD8A-4BB95B2558E1}"/>
          </ac:spMkLst>
        </pc:spChg>
        <pc:grpChg chg="del">
          <ac:chgData name="Thao Phuong" userId="dd1b873d0ed009f0" providerId="LiveId" clId="{872FD42D-6337-4D4E-BE28-D6A99DF7EF3C}" dt="2023-03-21T05:06:38.085" v="172" actId="478"/>
          <ac:grpSpMkLst>
            <pc:docMk/>
            <pc:sldMk cId="345640799" sldId="269"/>
            <ac:grpSpMk id="10" creationId="{A2B775EF-CD83-CBF0-B4E3-D3D65DF9ABFF}"/>
          </ac:grpSpMkLst>
        </pc:grpChg>
        <pc:grpChg chg="del">
          <ac:chgData name="Thao Phuong" userId="dd1b873d0ed009f0" providerId="LiveId" clId="{872FD42D-6337-4D4E-BE28-D6A99DF7EF3C}" dt="2023-03-21T05:06:35.505" v="171" actId="478"/>
          <ac:grpSpMkLst>
            <pc:docMk/>
            <pc:sldMk cId="345640799" sldId="269"/>
            <ac:grpSpMk id="11" creationId="{61389BB0-2CB5-E7A3-AAC6-C227E51277E8}"/>
          </ac:grpSpMkLst>
        </pc:grpChg>
      </pc:sldChg>
      <pc:sldChg chg="delSp mod">
        <pc:chgData name="Thao Phuong" userId="dd1b873d0ed009f0" providerId="LiveId" clId="{872FD42D-6337-4D4E-BE28-D6A99DF7EF3C}" dt="2023-03-21T05:06:45.901" v="176" actId="478"/>
        <pc:sldMkLst>
          <pc:docMk/>
          <pc:sldMk cId="916381204" sldId="270"/>
        </pc:sldMkLst>
        <pc:spChg chg="del">
          <ac:chgData name="Thao Phuong" userId="dd1b873d0ed009f0" providerId="LiveId" clId="{872FD42D-6337-4D4E-BE28-D6A99DF7EF3C}" dt="2023-03-21T05:06:42.867" v="174" actId="478"/>
          <ac:spMkLst>
            <pc:docMk/>
            <pc:sldMk cId="916381204" sldId="270"/>
            <ac:spMk id="15" creationId="{EB0C1A08-ED8D-A17C-7407-F166435F969C}"/>
          </ac:spMkLst>
        </pc:spChg>
        <pc:spChg chg="del">
          <ac:chgData name="Thao Phuong" userId="dd1b873d0ed009f0" providerId="LiveId" clId="{872FD42D-6337-4D4E-BE28-D6A99DF7EF3C}" dt="2023-03-21T05:06:45.901" v="176" actId="478"/>
          <ac:spMkLst>
            <pc:docMk/>
            <pc:sldMk cId="916381204" sldId="270"/>
            <ac:spMk id="17" creationId="{EA8B4D8F-E984-A209-786B-B23BB6162AB4}"/>
          </ac:spMkLst>
        </pc:spChg>
        <pc:grpChg chg="del">
          <ac:chgData name="Thao Phuong" userId="dd1b873d0ed009f0" providerId="LiveId" clId="{872FD42D-6337-4D4E-BE28-D6A99DF7EF3C}" dt="2023-03-21T05:06:43.719" v="175" actId="478"/>
          <ac:grpSpMkLst>
            <pc:docMk/>
            <pc:sldMk cId="916381204" sldId="270"/>
            <ac:grpSpMk id="12" creationId="{E77B7F17-F9B1-BC2D-5F78-42C2E41EACF3}"/>
          </ac:grpSpMkLst>
        </pc:grpChg>
        <pc:grpChg chg="del">
          <ac:chgData name="Thao Phuong" userId="dd1b873d0ed009f0" providerId="LiveId" clId="{872FD42D-6337-4D4E-BE28-D6A99DF7EF3C}" dt="2023-03-21T05:06:42.867" v="174" actId="478"/>
          <ac:grpSpMkLst>
            <pc:docMk/>
            <pc:sldMk cId="916381204" sldId="270"/>
            <ac:grpSpMk id="13" creationId="{E7F5870E-598F-BFA0-6A56-87C5ACE83F63}"/>
          </ac:grpSpMkLst>
        </pc:grpChg>
      </pc:sldChg>
      <pc:sldChg chg="modSp del mod">
        <pc:chgData name="Thao Phuong" userId="dd1b873d0ed009f0" providerId="LiveId" clId="{872FD42D-6337-4D4E-BE28-D6A99DF7EF3C}" dt="2023-03-21T05:05:37.736" v="163" actId="47"/>
        <pc:sldMkLst>
          <pc:docMk/>
          <pc:sldMk cId="3016987597" sldId="271"/>
        </pc:sldMkLst>
        <pc:spChg chg="mod">
          <ac:chgData name="Thao Phuong" userId="dd1b873d0ed009f0" providerId="LiveId" clId="{872FD42D-6337-4D4E-BE28-D6A99DF7EF3C}" dt="2023-03-21T05:01:00.780" v="95" actId="403"/>
          <ac:spMkLst>
            <pc:docMk/>
            <pc:sldMk cId="3016987597" sldId="271"/>
            <ac:spMk id="2" creationId="{CF2B8A28-E757-C549-2173-10E46C93108F}"/>
          </ac:spMkLst>
        </pc:spChg>
      </pc:sldChg>
      <pc:sldChg chg="add">
        <pc:chgData name="Thao Phuong" userId="dd1b873d0ed009f0" providerId="LiveId" clId="{872FD42D-6337-4D4E-BE28-D6A99DF7EF3C}" dt="2023-03-21T05:05:56.541" v="166"/>
        <pc:sldMkLst>
          <pc:docMk/>
          <pc:sldMk cId="3708798890" sldId="273"/>
        </pc:sldMkLst>
      </pc:sldChg>
      <pc:sldChg chg="add ord">
        <pc:chgData name="Thao Phuong" userId="dd1b873d0ed009f0" providerId="LiveId" clId="{872FD42D-6337-4D4E-BE28-D6A99DF7EF3C}" dt="2023-03-21T05:05:36.450" v="162"/>
        <pc:sldMkLst>
          <pc:docMk/>
          <pc:sldMk cId="2717801518" sldId="345"/>
        </pc:sldMkLst>
      </pc:sldChg>
      <pc:sldChg chg="modSp add mod ord">
        <pc:chgData name="Thao Phuong" userId="dd1b873d0ed009f0" providerId="LiveId" clId="{872FD42D-6337-4D4E-BE28-D6A99DF7EF3C}" dt="2023-03-21T04:59:39.048" v="77" actId="20577"/>
        <pc:sldMkLst>
          <pc:docMk/>
          <pc:sldMk cId="0" sldId="1552"/>
        </pc:sldMkLst>
        <pc:spChg chg="mod">
          <ac:chgData name="Thao Phuong" userId="dd1b873d0ed009f0" providerId="LiveId" clId="{872FD42D-6337-4D4E-BE28-D6A99DF7EF3C}" dt="2023-03-21T04:59:39.048" v="77" actId="20577"/>
          <ac:spMkLst>
            <pc:docMk/>
            <pc:sldMk cId="0" sldId="1552"/>
            <ac:spMk id="41990" creationId="{2478F3B8-589F-0718-9DB0-032D57A29532}"/>
          </ac:spMkLst>
        </pc:spChg>
      </pc:sldChg>
      <pc:sldChg chg="new del">
        <pc:chgData name="Thao Phuong" userId="dd1b873d0ed009f0" providerId="LiveId" clId="{872FD42D-6337-4D4E-BE28-D6A99DF7EF3C}" dt="2023-03-21T05:05:39.289" v="164" actId="47"/>
        <pc:sldMkLst>
          <pc:docMk/>
          <pc:sldMk cId="1737146697" sldId="1553"/>
        </pc:sldMkLst>
      </pc:sldChg>
      <pc:sldChg chg="modSp new mod ord">
        <pc:chgData name="Thao Phuong" userId="dd1b873d0ed009f0" providerId="LiveId" clId="{872FD42D-6337-4D4E-BE28-D6A99DF7EF3C}" dt="2023-03-21T05:03:17.156" v="159" actId="404"/>
        <pc:sldMkLst>
          <pc:docMk/>
          <pc:sldMk cId="3321696282" sldId="1554"/>
        </pc:sldMkLst>
        <pc:spChg chg="mod">
          <ac:chgData name="Thao Phuong" userId="dd1b873d0ed009f0" providerId="LiveId" clId="{872FD42D-6337-4D4E-BE28-D6A99DF7EF3C}" dt="2023-03-21T05:03:14.753" v="158" actId="113"/>
          <ac:spMkLst>
            <pc:docMk/>
            <pc:sldMk cId="3321696282" sldId="1554"/>
            <ac:spMk id="2" creationId="{8A538E6D-0B72-B4A7-EC87-8D3CFA9B5B0A}"/>
          </ac:spMkLst>
        </pc:spChg>
        <pc:spChg chg="mod">
          <ac:chgData name="Thao Phuong" userId="dd1b873d0ed009f0" providerId="LiveId" clId="{872FD42D-6337-4D4E-BE28-D6A99DF7EF3C}" dt="2023-03-21T05:03:17.156" v="159" actId="404"/>
          <ac:spMkLst>
            <pc:docMk/>
            <pc:sldMk cId="3321696282" sldId="1554"/>
            <ac:spMk id="3" creationId="{6F5C37B1-AACF-8433-0F43-7D3C4BF9C786}"/>
          </ac:spMkLst>
        </pc:spChg>
      </pc:sldChg>
      <pc:sldChg chg="add">
        <pc:chgData name="Thao Phuong" userId="dd1b873d0ed009f0" providerId="LiveId" clId="{872FD42D-6337-4D4E-BE28-D6A99DF7EF3C}" dt="2023-03-21T05:05:48.990" v="165"/>
        <pc:sldMkLst>
          <pc:docMk/>
          <pc:sldMk cId="3953891203" sldId="2819"/>
        </pc:sldMkLst>
      </pc:sldChg>
      <pc:sldChg chg="add">
        <pc:chgData name="Thao Phuong" userId="dd1b873d0ed009f0" providerId="LiveId" clId="{872FD42D-6337-4D4E-BE28-D6A99DF7EF3C}" dt="2023-03-21T05:06:04.600" v="167"/>
        <pc:sldMkLst>
          <pc:docMk/>
          <pc:sldMk cId="1066146205" sldId="28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wm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png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png"/><Relationship Id="rId5" Type="http://schemas.microsoft.com/office/2007/relationships/media" Target="../media/media4.mp3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7.png"/><Relationship Id="rId18" Type="http://schemas.microsoft.com/office/2007/relationships/hdphoto" Target="../media/hdphoto1.wdp"/><Relationship Id="rId3" Type="http://schemas.microsoft.com/office/2007/relationships/media" Target="../media/media3.mp3"/><Relationship Id="rId21" Type="http://schemas.openxmlformats.org/officeDocument/2006/relationships/image" Target="../media/image30.png"/><Relationship Id="rId7" Type="http://schemas.microsoft.com/office/2007/relationships/media" Target="../media/media5.mp3"/><Relationship Id="rId12" Type="http://schemas.microsoft.com/office/2007/relationships/hdphoto" Target="../media/hdphoto2.wdp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6.png"/><Relationship Id="rId5" Type="http://schemas.microsoft.com/office/2007/relationships/media" Target="../media/media4.mp3"/><Relationship Id="rId15" Type="http://schemas.openxmlformats.org/officeDocument/2006/relationships/image" Target="../media/image28.png"/><Relationship Id="rId10" Type="http://schemas.openxmlformats.org/officeDocument/2006/relationships/image" Target="../media/image25.jpeg"/><Relationship Id="rId19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8.pn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1"/>
            <a:ext cx="16256000" cy="913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203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5029580" y="635516"/>
            <a:ext cx="8615363" cy="6667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3733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5600474" y="2076528"/>
            <a:ext cx="46640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vi-VN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28</a:t>
            </a:r>
            <a:endParaRPr lang="en-US" sz="5400" spc="-151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0" y="3558788"/>
            <a:ext cx="1625599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914377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vi-VN" altLang="en-AI" sz="5400" b="1" dirty="0">
                <a:solidFill>
                  <a:srgbClr val="FF0000"/>
                </a:solidFill>
                <a:latin typeface="+mj-lt"/>
                <a:ea typeface="Zilla Slab"/>
                <a:cs typeface="Times New Roman" panose="02020603050405020304" pitchFamily="18" charset="0"/>
              </a:rPr>
              <a:t>Toán</a:t>
            </a:r>
            <a:endParaRPr lang="vi-VN" altLang="en-AI" sz="5400" b="1" dirty="0">
              <a:solidFill>
                <a:srgbClr val="FF0000"/>
              </a:solidFill>
              <a:latin typeface="+mj-lt"/>
              <a:ea typeface="Zilla Slab"/>
              <a:cs typeface="Arial" panose="020B0604020202020204" pitchFamily="34" charset="0"/>
            </a:endParaRPr>
          </a:p>
          <a:p>
            <a:pPr algn="ctr" defTabSz="914377" eaLnBrk="1" hangingPunct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vi-VN" altLang="en-AI" sz="5400" b="1" dirty="0">
                <a:solidFill>
                  <a:srgbClr val="FF0000"/>
                </a:solidFill>
                <a:latin typeface="+mj-lt"/>
                <a:ea typeface="Zilla Slab"/>
                <a:cs typeface="Arial" panose="020B0604020202020204" pitchFamily="34" charset="0"/>
              </a:rPr>
              <a:t>Phép trừ trong phạm vi 100 000</a:t>
            </a:r>
            <a:endParaRPr lang="en-US" altLang="en-AI" sz="5400" b="1" dirty="0">
              <a:solidFill>
                <a:srgbClr val="FF0000"/>
              </a:solidFill>
              <a:latin typeface="+mj-lt"/>
              <a:ea typeface="Zilla Slab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CDB305-F810-0C33-C270-4F243CA70EFA}"/>
              </a:ext>
            </a:extLst>
          </p:cNvPr>
          <p:cNvGrpSpPr/>
          <p:nvPr/>
        </p:nvGrpSpPr>
        <p:grpSpPr>
          <a:xfrm>
            <a:off x="117596" y="1637872"/>
            <a:ext cx="14590619" cy="712232"/>
            <a:chOff x="1470819" y="1943100"/>
            <a:chExt cx="14590619" cy="7122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A6B8161-B19E-22E9-A0B4-961F6E50D76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940B1C5-CDB5-8EC5-E945-BC61E3C363F0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71F4AF-D49B-B793-37CE-250EB32CC907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1652B6-E660-7C87-98FE-1254EC2B161B}"/>
                </a:ext>
              </a:extLst>
            </p:cNvPr>
            <p:cNvSpPr txBox="1"/>
            <p:nvPr/>
          </p:nvSpPr>
          <p:spPr>
            <a:xfrm>
              <a:off x="2118519" y="1947446"/>
              <a:ext cx="13942919" cy="707886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vi-VN" sz="4000" b="1" i="0" dirty="0">
                  <a:solidFill>
                    <a:srgbClr val="000000"/>
                  </a:solidFill>
                  <a:effectLst/>
                  <a:latin typeface="+mj-lt"/>
                </a:rPr>
                <a:t>Trong hai biểu thức dưới đây, biểu thức nào có giá trị lớn hơn?</a:t>
              </a:r>
              <a:endPara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8" name="Text Box 35">
            <a:extLst>
              <a:ext uri="{FF2B5EF4-FFF2-40B4-BE49-F238E27FC236}">
                <a16:creationId xmlns:a16="http://schemas.microsoft.com/office/drawing/2014/main" id="{57DC66D6-9209-B814-3E9A-E2B39664FFAF}"/>
              </a:ext>
            </a:extLst>
          </p:cNvPr>
          <p:cNvSpPr txBox="1"/>
          <p:nvPr/>
        </p:nvSpPr>
        <p:spPr>
          <a:xfrm>
            <a:off x="10470255" y="2893364"/>
            <a:ext cx="5495332" cy="1754326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a) 70 000 – 9 000 + 6 023</a:t>
            </a:r>
          </a:p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= 61 000 + 6 023</a:t>
            </a:r>
          </a:p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= 67 023</a:t>
            </a:r>
          </a:p>
        </p:txBody>
      </p:sp>
      <p:sp>
        <p:nvSpPr>
          <p:cNvPr id="20" name="Text Box 35">
            <a:extLst>
              <a:ext uri="{FF2B5EF4-FFF2-40B4-BE49-F238E27FC236}">
                <a16:creationId xmlns:a16="http://schemas.microsoft.com/office/drawing/2014/main" id="{1AE1729A-DC12-BB69-59E8-60981A68BA84}"/>
              </a:ext>
            </a:extLst>
          </p:cNvPr>
          <p:cNvSpPr txBox="1"/>
          <p:nvPr/>
        </p:nvSpPr>
        <p:spPr>
          <a:xfrm>
            <a:off x="10506635" y="4805363"/>
            <a:ext cx="5495332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b) 93 279 – 3 279 – 20 000</a:t>
            </a:r>
          </a:p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= 90 000 – 20 000</a:t>
            </a:r>
          </a:p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= 70 000</a:t>
            </a:r>
          </a:p>
        </p:txBody>
      </p:sp>
      <p:pic>
        <p:nvPicPr>
          <p:cNvPr id="1028" name="Picture 4" descr="Toán lớp 3 trang 73, 74, 75 Bài 64: Phép trừ trong phạm vi 100000 | Kết nối tri thức">
            <a:extLst>
              <a:ext uri="{FF2B5EF4-FFF2-40B4-BE49-F238E27FC236}">
                <a16:creationId xmlns:a16="http://schemas.microsoft.com/office/drawing/2014/main" id="{AFCF6A68-04AA-BC30-BC65-66312D07D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4" y="3087397"/>
            <a:ext cx="9879484" cy="511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5">
            <a:extLst>
              <a:ext uri="{FF2B5EF4-FFF2-40B4-BE49-F238E27FC236}">
                <a16:creationId xmlns:a16="http://schemas.microsoft.com/office/drawing/2014/main" id="{EB182459-9F7B-5A90-CAEA-653055BE33F9}"/>
              </a:ext>
            </a:extLst>
          </p:cNvPr>
          <p:cNvSpPr txBox="1"/>
          <p:nvPr/>
        </p:nvSpPr>
        <p:spPr>
          <a:xfrm>
            <a:off x="9659866" y="6727435"/>
            <a:ext cx="6629400" cy="70788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endParaRPr lang="en-US" altLang="vi-VN" sz="40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1286642"/>
            <a:ext cx="16302273" cy="1830526"/>
            <a:chOff x="1470819" y="1943100"/>
            <a:chExt cx="16432556" cy="1830526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71309" y="2019300"/>
              <a:ext cx="15832066" cy="1754326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từ nhà An đến thị xã gồm một đoạn lên dốc và một đoạn xuống dốc.</a:t>
              </a:r>
              <a:endPara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Đoạn đường lên dốc dài 6 700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m, đoạn đường xuống dốc ngắn hơn đoạn đường</a:t>
              </a:r>
              <a:endPara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lên dốc là 2 900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m. Hỏi đường từ nhà An đến thị xã dài bao nhiêu mét?</a:t>
              </a:r>
              <a:endPara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7497F45-9706-F8AD-1DF1-F83DF08AA8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1" r="11926" b="78723"/>
          <a:stretch/>
        </p:blipFill>
        <p:spPr>
          <a:xfrm rot="5400000">
            <a:off x="10226473" y="4297033"/>
            <a:ext cx="2444789" cy="6959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BECE33-3FDB-581D-9CC7-9D300846F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1" r="11926" b="78723"/>
          <a:stretch/>
        </p:blipFill>
        <p:spPr>
          <a:xfrm rot="10800000">
            <a:off x="8107861" y="4278327"/>
            <a:ext cx="2441555" cy="62833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2D4097-A826-9403-5622-2DD1B443B861}"/>
              </a:ext>
            </a:extLst>
          </p:cNvPr>
          <p:cNvSpPr txBox="1"/>
          <p:nvPr/>
        </p:nvSpPr>
        <p:spPr>
          <a:xfrm>
            <a:off x="2115711" y="3081938"/>
            <a:ext cx="3912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EAFFF5-FFC7-1D18-14E9-B0627787FE09}"/>
              </a:ext>
            </a:extLst>
          </p:cNvPr>
          <p:cNvSpPr txBox="1"/>
          <p:nvPr/>
        </p:nvSpPr>
        <p:spPr>
          <a:xfrm>
            <a:off x="595729" y="5586576"/>
            <a:ext cx="1533921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6 700 – 2 900 = 3 800 (m)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6 700 + 3 800 = 10 500 (m)</a:t>
            </a:r>
            <a:endParaRPr lang="en-US" sz="36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10 500 m.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F9CC1D-C468-51FC-32CB-A7CD622096A7}"/>
              </a:ext>
            </a:extLst>
          </p:cNvPr>
          <p:cNvSpPr txBox="1"/>
          <p:nvPr/>
        </p:nvSpPr>
        <p:spPr>
          <a:xfrm>
            <a:off x="1060331" y="3965810"/>
            <a:ext cx="32189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399B02-A92B-3091-C28C-E6BF01181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1" r="11926" b="78723"/>
          <a:stretch/>
        </p:blipFill>
        <p:spPr>
          <a:xfrm>
            <a:off x="4644003" y="3823078"/>
            <a:ext cx="6011475" cy="62833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DF941D3-87D0-9233-1D77-40AE359729E5}"/>
              </a:ext>
            </a:extLst>
          </p:cNvPr>
          <p:cNvGrpSpPr/>
          <p:nvPr/>
        </p:nvGrpSpPr>
        <p:grpSpPr>
          <a:xfrm>
            <a:off x="4724732" y="4242966"/>
            <a:ext cx="5768636" cy="264927"/>
            <a:chOff x="2956719" y="5780114"/>
            <a:chExt cx="7620000" cy="46828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D22BA23-1719-3FBD-9E93-C05EC2686437}"/>
                </a:ext>
              </a:extLst>
            </p:cNvPr>
            <p:cNvCxnSpPr/>
            <p:nvPr/>
          </p:nvCxnSpPr>
          <p:spPr>
            <a:xfrm>
              <a:off x="2956719" y="5780114"/>
              <a:ext cx="0" cy="4682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B301F93-4ACC-6C6B-E3D1-9CD07FA091AC}"/>
                </a:ext>
              </a:extLst>
            </p:cNvPr>
            <p:cNvCxnSpPr/>
            <p:nvPr/>
          </p:nvCxnSpPr>
          <p:spPr>
            <a:xfrm>
              <a:off x="10576719" y="5780114"/>
              <a:ext cx="0" cy="4682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359220C-6F46-E918-CF3D-4A1F03BD82AE}"/>
                </a:ext>
              </a:extLst>
            </p:cNvPr>
            <p:cNvCxnSpPr>
              <a:cxnSpLocks/>
            </p:cNvCxnSpPr>
            <p:nvPr/>
          </p:nvCxnSpPr>
          <p:spPr>
            <a:xfrm>
              <a:off x="2956719" y="6014257"/>
              <a:ext cx="762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9501345-8B54-CF93-4D88-A45ED96D35BB}"/>
              </a:ext>
            </a:extLst>
          </p:cNvPr>
          <p:cNvSpPr txBox="1"/>
          <p:nvPr/>
        </p:nvSpPr>
        <p:spPr>
          <a:xfrm>
            <a:off x="6428392" y="3382127"/>
            <a:ext cx="3109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6 700 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D40F95-F945-B144-97E2-6894E5C0CC22}"/>
              </a:ext>
            </a:extLst>
          </p:cNvPr>
          <p:cNvSpPr txBox="1"/>
          <p:nvPr/>
        </p:nvSpPr>
        <p:spPr>
          <a:xfrm>
            <a:off x="8398056" y="4693183"/>
            <a:ext cx="207965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2 900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F2831E-B2C0-4C66-ACAC-FA1EFAA003C3}"/>
              </a:ext>
            </a:extLst>
          </p:cNvPr>
          <p:cNvSpPr txBox="1"/>
          <p:nvPr/>
        </p:nvSpPr>
        <p:spPr>
          <a:xfrm>
            <a:off x="11931616" y="4242460"/>
            <a:ext cx="102400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m</a:t>
            </a:r>
            <a:endParaRPr lang="en-US" sz="34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32860A-50A9-8552-DBFE-7374FC6A0B98}"/>
              </a:ext>
            </a:extLst>
          </p:cNvPr>
          <p:cNvCxnSpPr>
            <a:cxnSpLocks/>
          </p:cNvCxnSpPr>
          <p:nvPr/>
        </p:nvCxnSpPr>
        <p:spPr>
          <a:xfrm>
            <a:off x="4724732" y="4451416"/>
            <a:ext cx="0" cy="841460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DF38A9-CD3F-6B6F-F7D8-84E06466B6F1}"/>
              </a:ext>
            </a:extLst>
          </p:cNvPr>
          <p:cNvSpPr txBox="1"/>
          <p:nvPr/>
        </p:nvSpPr>
        <p:spPr>
          <a:xfrm>
            <a:off x="1218683" y="4772370"/>
            <a:ext cx="3452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endPara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1925326-31B4-9E5E-172E-3C73A3FCF62E}"/>
              </a:ext>
            </a:extLst>
          </p:cNvPr>
          <p:cNvGrpSpPr/>
          <p:nvPr/>
        </p:nvGrpSpPr>
        <p:grpSpPr>
          <a:xfrm>
            <a:off x="4724732" y="5138078"/>
            <a:ext cx="3413584" cy="165470"/>
            <a:chOff x="2956719" y="5780114"/>
            <a:chExt cx="7620000" cy="46828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B18FFB4-1508-D192-7003-C795F63EB9C1}"/>
                </a:ext>
              </a:extLst>
            </p:cNvPr>
            <p:cNvCxnSpPr/>
            <p:nvPr/>
          </p:nvCxnSpPr>
          <p:spPr>
            <a:xfrm>
              <a:off x="2956719" y="5780114"/>
              <a:ext cx="0" cy="4682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7F081D7-B9FB-80F6-5A12-725D5158DD93}"/>
                </a:ext>
              </a:extLst>
            </p:cNvPr>
            <p:cNvCxnSpPr/>
            <p:nvPr/>
          </p:nvCxnSpPr>
          <p:spPr>
            <a:xfrm>
              <a:off x="10576719" y="5780114"/>
              <a:ext cx="0" cy="4682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76A4B78-B21F-ECDE-274D-DE2488AD530B}"/>
                </a:ext>
              </a:extLst>
            </p:cNvPr>
            <p:cNvCxnSpPr>
              <a:cxnSpLocks/>
            </p:cNvCxnSpPr>
            <p:nvPr/>
          </p:nvCxnSpPr>
          <p:spPr>
            <a:xfrm>
              <a:off x="2956719" y="6014257"/>
              <a:ext cx="762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6C503BA-4E47-9066-368E-933D1F598247}"/>
              </a:ext>
            </a:extLst>
          </p:cNvPr>
          <p:cNvCxnSpPr>
            <a:cxnSpLocks/>
          </p:cNvCxnSpPr>
          <p:nvPr/>
        </p:nvCxnSpPr>
        <p:spPr>
          <a:xfrm flipH="1">
            <a:off x="8116876" y="4311415"/>
            <a:ext cx="21440" cy="1022508"/>
          </a:xfrm>
          <a:prstGeom prst="line">
            <a:avLst/>
          </a:prstGeom>
          <a:ln w="381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05A6889E-A6F8-95FF-78D2-D724FF206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7077" y="3037050"/>
            <a:ext cx="11558336" cy="609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8" grpId="0"/>
      <p:bldP spid="29" grpId="0"/>
      <p:bldP spid="30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280319" y="3788807"/>
            <a:ext cx="13500099" cy="339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64: PHÉP TRỪ TRONG </a:t>
            </a:r>
          </a:p>
          <a:p>
            <a:pPr algn="ctr" eaLnBrk="1" hangingPunct="1"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 VI 100 000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510691" y="1331076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>
            <a:extLst>
              <a:ext uri="{FF2B5EF4-FFF2-40B4-BE49-F238E27FC236}">
                <a16:creationId xmlns:a16="http://schemas.microsoft.com/office/drawing/2014/main" id="{BB174482-1891-4F68-A55A-13DD1C002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1" y="0"/>
            <a:ext cx="18214622" cy="909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12.png">
            <a:extLst>
              <a:ext uri="{FF2B5EF4-FFF2-40B4-BE49-F238E27FC236}">
                <a16:creationId xmlns:a16="http://schemas.microsoft.com/office/drawing/2014/main" id="{E27F61EB-969B-4CE5-A5CB-AE984F6BA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2614" y="-1253066"/>
            <a:ext cx="16526933" cy="638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12003C-3A94-4A06-9F0D-7E666704DAD0}"/>
              </a:ext>
            </a:extLst>
          </p:cNvPr>
          <p:cNvSpPr/>
          <p:nvPr/>
        </p:nvSpPr>
        <p:spPr>
          <a:xfrm>
            <a:off x="3804010" y="1185334"/>
            <a:ext cx="5146602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>
              <a:defRPr/>
            </a:pPr>
            <a:r>
              <a:rPr lang="en-US" sz="6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1780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20" y="1287617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76" y="2032000"/>
            <a:ext cx="3962404" cy="39624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73" y="1333501"/>
            <a:ext cx="1665668" cy="1686665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526" y="6218250"/>
            <a:ext cx="1265902" cy="69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8067" y="6914511"/>
            <a:ext cx="11674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69004" y="6301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" y="-185056"/>
            <a:ext cx="16194967" cy="949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161" y="-204579"/>
            <a:ext cx="193195" cy="19935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915" y="5818554"/>
            <a:ext cx="1528055" cy="14487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699" y="1407368"/>
            <a:ext cx="916062" cy="8794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085" y="5555039"/>
            <a:ext cx="1931900" cy="18315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801" y="5555039"/>
            <a:ext cx="1931900" cy="1831582"/>
          </a:xfrm>
          <a:prstGeom prst="rect">
            <a:avLst/>
          </a:prstGeom>
        </p:spPr>
      </p:pic>
      <p:pic>
        <p:nvPicPr>
          <p:cNvPr id="37" name="Picture 2" descr="Kết quả hình ảnh cho stock.xch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2" y="43543"/>
            <a:ext cx="11422196" cy="551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713004" y="5416987"/>
            <a:ext cx="429317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A. 3610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772887" y="5342305"/>
            <a:ext cx="385556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B. 3410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13004" y="6688950"/>
            <a:ext cx="429317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C. 4410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768107" y="6688950"/>
            <a:ext cx="385556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8000"/>
                </a:solidFill>
              </a:rPr>
              <a:t>D. 4610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24833" y="1877970"/>
            <a:ext cx="6414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</a:rPr>
              <a:t>8326 - 4916 =</a:t>
            </a:r>
          </a:p>
        </p:txBody>
      </p:sp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952" y="6147543"/>
            <a:ext cx="1604533" cy="646574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917404" y="3532624"/>
            <a:ext cx="642988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989465" y="4807387"/>
            <a:ext cx="642988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917404" y="5681493"/>
            <a:ext cx="642988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997262" y="6555600"/>
            <a:ext cx="642988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8549" y="1433516"/>
            <a:ext cx="829513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3751426" y="1014322"/>
            <a:ext cx="798551" cy="375065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868" y="1601458"/>
            <a:ext cx="673977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096632" y="1589823"/>
            <a:ext cx="95186" cy="76329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097979" y="2142122"/>
            <a:ext cx="95186" cy="76329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395012" y="1882842"/>
            <a:ext cx="95186" cy="76329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825279" y="1907780"/>
            <a:ext cx="95186" cy="76329"/>
            <a:chOff x="2455863" y="2411803"/>
            <a:chExt cx="566738" cy="566738"/>
          </a:xfrm>
        </p:grpSpPr>
        <p:sp>
          <p:nvSpPr>
            <p:cNvPr id="5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</p:grpSp>
      <p:sp>
        <p:nvSpPr>
          <p:cNvPr id="60" name="Oval 107"/>
          <p:cNvSpPr>
            <a:spLocks noChangeArrowheads="1"/>
          </p:cNvSpPr>
          <p:nvPr/>
        </p:nvSpPr>
        <p:spPr bwMode="auto">
          <a:xfrm>
            <a:off x="14107868" y="1879964"/>
            <a:ext cx="81278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endParaRPr lang="en-GB" sz="5156"/>
          </a:p>
        </p:txBody>
      </p:sp>
      <p:sp>
        <p:nvSpPr>
          <p:cNvPr id="61" name="Explosion 2 60"/>
          <p:cNvSpPr/>
          <p:nvPr/>
        </p:nvSpPr>
        <p:spPr>
          <a:xfrm>
            <a:off x="12765321" y="2597630"/>
            <a:ext cx="2491582" cy="1555531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156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889802" y="1608761"/>
            <a:ext cx="642988" cy="609600"/>
          </a:xfrm>
          <a:prstGeom prst="rect">
            <a:avLst/>
          </a:prstGeom>
        </p:spPr>
      </p:pic>
      <p:pic>
        <p:nvPicPr>
          <p:cNvPr id="6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327104" y="3543561"/>
            <a:ext cx="6429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2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04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10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73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42424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61" grpId="0" animBg="1"/>
      <p:bldP spid="6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" y="1"/>
            <a:ext cx="16189063" cy="88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art design clipart background wall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7" y="3414702"/>
            <a:ext cx="16391426" cy="572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058" y="-459805"/>
            <a:ext cx="243211" cy="24103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609" y="5199657"/>
            <a:ext cx="1923657" cy="17515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173" y="977454"/>
            <a:ext cx="1153225" cy="10632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780" y="4936143"/>
            <a:ext cx="2432053" cy="22144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190" y="4886291"/>
            <a:ext cx="2432053" cy="2214469"/>
          </a:xfrm>
          <a:prstGeom prst="rect">
            <a:avLst/>
          </a:prstGeom>
        </p:spPr>
      </p:pic>
      <p:pic>
        <p:nvPicPr>
          <p:cNvPr id="26" name="Picture 2" descr="Kết quả hình ảnh cho stock.xch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914" y="-148137"/>
            <a:ext cx="10960992" cy="547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341178" y="5199658"/>
            <a:ext cx="4578471" cy="115161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A. 4402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24181" y="6871338"/>
            <a:ext cx="4382206" cy="115161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D. 5408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89439" y="6823279"/>
            <a:ext cx="4578471" cy="115161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C. 4408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702084" y="5064854"/>
            <a:ext cx="4382206" cy="1151618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B. 5412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82208" y="2120165"/>
            <a:ext cx="8075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</a:rPr>
              <a:t>6944 - 1536 = 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9963" y="7481004"/>
            <a:ext cx="2019934" cy="781739"/>
          </a:xfrm>
          <a:prstGeom prst="rect">
            <a:avLst/>
          </a:prstGeom>
        </p:spPr>
      </p:pic>
      <p:pic>
        <p:nvPicPr>
          <p:cNvPr id="16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872756" y="3409102"/>
            <a:ext cx="809452" cy="737035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59159" y="4398039"/>
            <a:ext cx="809452" cy="737035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487098" y="5272146"/>
            <a:ext cx="809452" cy="737035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66956" y="6146252"/>
            <a:ext cx="809452" cy="737035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2237" y="670698"/>
            <a:ext cx="1044268" cy="105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times up"/>
          <p:cNvGrpSpPr/>
          <p:nvPr/>
        </p:nvGrpSpPr>
        <p:grpSpPr>
          <a:xfrm>
            <a:off x="13585113" y="251504"/>
            <a:ext cx="1005289" cy="453472"/>
            <a:chOff x="2989747" y="438150"/>
            <a:chExt cx="1572029" cy="683752"/>
          </a:xfrm>
        </p:grpSpPr>
        <p:sp>
          <p:nvSpPr>
            <p:cNvPr id="34" name="Rounded Rectangle 3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6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555" y="838639"/>
            <a:ext cx="848464" cy="77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930319" y="827005"/>
            <a:ext cx="119829" cy="92284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931667" y="1379303"/>
            <a:ext cx="119829" cy="92284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4228700" y="1120023"/>
            <a:ext cx="119829" cy="92284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658966" y="1144962"/>
            <a:ext cx="119829" cy="92284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/>
            <a:p>
              <a:endParaRPr lang="en-GB" sz="5156"/>
            </a:p>
          </p:txBody>
        </p:sp>
      </p:grpSp>
      <p:sp>
        <p:nvSpPr>
          <p:cNvPr id="61" name="Oval 107"/>
          <p:cNvSpPr>
            <a:spLocks noChangeArrowheads="1"/>
          </p:cNvSpPr>
          <p:nvPr/>
        </p:nvSpPr>
        <p:spPr bwMode="auto">
          <a:xfrm>
            <a:off x="13941556" y="1117146"/>
            <a:ext cx="90021" cy="81278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</a:bodyPr>
          <a:lstStyle/>
          <a:p>
            <a:endParaRPr lang="en-GB" sz="5156"/>
          </a:p>
        </p:txBody>
      </p:sp>
      <p:sp>
        <p:nvSpPr>
          <p:cNvPr id="62" name="Explosion 2 61"/>
          <p:cNvSpPr/>
          <p:nvPr/>
        </p:nvSpPr>
        <p:spPr>
          <a:xfrm>
            <a:off x="11264081" y="2094111"/>
            <a:ext cx="3136633" cy="188070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156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845154" y="1485239"/>
            <a:ext cx="809452" cy="737035"/>
          </a:xfrm>
          <a:prstGeom prst="rect">
            <a:avLst/>
          </a:prstGeom>
        </p:spPr>
      </p:pic>
      <p:pic>
        <p:nvPicPr>
          <p:cNvPr id="6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6292773" y="3420039"/>
            <a:ext cx="809452" cy="7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00156 0.625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2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04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10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7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42424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62" grpId="0" animBg="1"/>
      <p:bldP spid="6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38E6D-0B72-B4A7-EC87-8D3CFA9B5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YÊU CẦU CẦN ĐẠT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C37B1-AACF-8433-0F43-7D3C4BF9C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dirty="0">
                <a:latin typeface="+mj-lt"/>
              </a:rPr>
              <a:t>- Thực hiện được phép trử trong phạm vi 100 000; </a:t>
            </a:r>
          </a:p>
          <a:p>
            <a:pPr marL="0" indent="0">
              <a:buNone/>
            </a:pPr>
            <a:r>
              <a:rPr lang="vi-VN" sz="4000" dirty="0">
                <a:latin typeface="+mj-lt"/>
              </a:rPr>
              <a:t>- Tính nhấm được phép trừ hai sổ tròn chục nghìn, tròn nghìn</a:t>
            </a:r>
          </a:p>
          <a:p>
            <a:pPr marL="0" indent="0">
              <a:buNone/>
            </a:pPr>
            <a:r>
              <a:rPr lang="vi-VN" sz="4000" dirty="0">
                <a:latin typeface="+mj-lt"/>
              </a:rPr>
              <a:t>- So sánh được giá trị của hai biểu thức có liên quan đến phép cộng, trừ bằng cách tính giá trị của biểu thức</a:t>
            </a:r>
          </a:p>
          <a:p>
            <a:pPr marL="0" indent="0">
              <a:buNone/>
            </a:pPr>
            <a:r>
              <a:rPr lang="vi-VN" sz="4000" dirty="0">
                <a:latin typeface="+mj-lt"/>
              </a:rPr>
              <a:t>- Giải được bài toán thực tế liên quan đến phép cộng, phép trừ.</a:t>
            </a:r>
          </a:p>
          <a:p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1696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D6307A3-FD35-B09C-43DC-67C5DF5CDB81}"/>
              </a:ext>
            </a:extLst>
          </p:cNvPr>
          <p:cNvGrpSpPr/>
          <p:nvPr/>
        </p:nvGrpSpPr>
        <p:grpSpPr>
          <a:xfrm>
            <a:off x="1024361" y="1605215"/>
            <a:ext cx="5649390" cy="681454"/>
            <a:chOff x="1470819" y="1943100"/>
            <a:chExt cx="5649390" cy="68145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93706DA-41B6-1912-B0F0-9A8BA22C8E06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E3F42F3-4075-18D5-0760-E9F421D60793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7EF3572-105D-7298-08E0-3EE9A56A9BFF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6007EE1-41B9-0966-ED74-C3A582628049}"/>
                </a:ext>
              </a:extLst>
            </p:cNvPr>
            <p:cNvSpPr txBox="1"/>
            <p:nvPr/>
          </p:nvSpPr>
          <p:spPr>
            <a:xfrm>
              <a:off x="2118519" y="1947446"/>
              <a:ext cx="5001690" cy="677108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).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36DC1F1-43A1-44F1-531D-858CE75B0D85}"/>
              </a:ext>
            </a:extLst>
          </p:cNvPr>
          <p:cNvSpPr txBox="1"/>
          <p:nvPr/>
        </p:nvSpPr>
        <p:spPr>
          <a:xfrm>
            <a:off x="2209157" y="2462213"/>
            <a:ext cx="12626292" cy="1846659"/>
          </a:xfrm>
          <a:prstGeom prst="rect">
            <a:avLst/>
          </a:prstGeom>
          <a:solidFill>
            <a:srgbClr val="FFCDFF"/>
          </a:solidFill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   80 000 – 50 000 = ?</a:t>
            </a:r>
          </a:p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 8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– 5 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= 3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		 80 000 – 50 000 = 30 000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id="{254DD3ED-5597-2ED0-2DA6-B2FEC5351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68" y="4197330"/>
            <a:ext cx="15521892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60 000 – 20 000			90 000 – 70 000		</a:t>
            </a:r>
          </a:p>
          <a:p>
            <a:pPr algn="ctr" eaLnBrk="1" hangingPunct="1">
              <a:defRPr/>
            </a:pP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100 000 – 40 000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99D12A0A-6F71-2A25-E115-9065E3842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727" y="4191328"/>
            <a:ext cx="2092354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40 000</a:t>
            </a: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A8EF9BCE-1EFE-DD67-54B1-1EC5B35B1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2943" y="4208408"/>
            <a:ext cx="2092354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20 000</a:t>
            </a:r>
          </a:p>
        </p:txBody>
      </p:sp>
      <p:sp>
        <p:nvSpPr>
          <p:cNvPr id="38" name="Text Box 14">
            <a:extLst>
              <a:ext uri="{FF2B5EF4-FFF2-40B4-BE49-F238E27FC236}">
                <a16:creationId xmlns:a16="http://schemas.microsoft.com/office/drawing/2014/main" id="{E3CB4A66-B882-20B5-4B67-D5C82D8E0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2221" y="4801510"/>
            <a:ext cx="3199797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60 000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9C77E2E-AFC7-AFC2-B3CD-918E91B1DA80}"/>
              </a:ext>
            </a:extLst>
          </p:cNvPr>
          <p:cNvSpPr txBox="1"/>
          <p:nvPr/>
        </p:nvSpPr>
        <p:spPr>
          <a:xfrm>
            <a:off x="1276841" y="2291826"/>
            <a:ext cx="8484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73C386D-D3C2-6D26-BF10-898831DC7D4A}"/>
              </a:ext>
            </a:extLst>
          </p:cNvPr>
          <p:cNvSpPr txBox="1"/>
          <p:nvPr/>
        </p:nvSpPr>
        <p:spPr>
          <a:xfrm>
            <a:off x="2245892" y="5541622"/>
            <a:ext cx="12626292" cy="1846659"/>
          </a:xfrm>
          <a:prstGeom prst="rect">
            <a:avLst/>
          </a:prstGeom>
          <a:solidFill>
            <a:srgbClr val="FFCDFF"/>
          </a:solidFill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   38 000 – 4 000 = ?</a:t>
            </a:r>
          </a:p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 38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– 4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= 34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nghìn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		 38 000 – 4 000 = 34 000</a:t>
            </a: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id="{A53BAE8E-6971-E606-D111-B9776AFE0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110" y="7400504"/>
            <a:ext cx="15521892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57 000 – 3 000				43 000 – 8 000		</a:t>
            </a:r>
          </a:p>
          <a:p>
            <a:pPr algn="ctr" eaLnBrk="1" hangingPunct="1">
              <a:defRPr/>
            </a:pPr>
            <a:r>
              <a:rPr lang="en-US" sz="3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86 000 – 5 000</a:t>
            </a: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5088E8AC-A525-39B2-859D-FDEE0621B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6910" y="7417931"/>
            <a:ext cx="2092354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54 000</a:t>
            </a:r>
          </a:p>
        </p:txBody>
      </p:sp>
      <p:sp>
        <p:nvSpPr>
          <p:cNvPr id="43" name="Text Box 14">
            <a:extLst>
              <a:ext uri="{FF2B5EF4-FFF2-40B4-BE49-F238E27FC236}">
                <a16:creationId xmlns:a16="http://schemas.microsoft.com/office/drawing/2014/main" id="{5FE6AE3B-97AF-41BC-2DEE-45DFB7C43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9075" y="7378076"/>
            <a:ext cx="2092354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35 000</a:t>
            </a:r>
          </a:p>
        </p:txBody>
      </p:sp>
      <p:sp>
        <p:nvSpPr>
          <p:cNvPr id="44" name="Text Box 14">
            <a:extLst>
              <a:ext uri="{FF2B5EF4-FFF2-40B4-BE49-F238E27FC236}">
                <a16:creationId xmlns:a16="http://schemas.microsoft.com/office/drawing/2014/main" id="{53877A0B-BD63-EB49-FFD2-4095A7DC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4663" y="7985279"/>
            <a:ext cx="3199797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81 000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209C67-F0CF-08D1-87BA-363779C2DB96}"/>
              </a:ext>
            </a:extLst>
          </p:cNvPr>
          <p:cNvSpPr txBox="1"/>
          <p:nvPr/>
        </p:nvSpPr>
        <p:spPr>
          <a:xfrm>
            <a:off x="1313576" y="5371235"/>
            <a:ext cx="8484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80CFAD-8BC4-8789-D427-7E9925AA8582}"/>
              </a:ext>
            </a:extLst>
          </p:cNvPr>
          <p:cNvSpPr/>
          <p:nvPr/>
        </p:nvSpPr>
        <p:spPr>
          <a:xfrm>
            <a:off x="14902353" y="5487565"/>
            <a:ext cx="14488960" cy="179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C3C9617-9808-4D1E-4C18-3CA102638549}"/>
              </a:ext>
            </a:extLst>
          </p:cNvPr>
          <p:cNvSpPr/>
          <p:nvPr/>
        </p:nvSpPr>
        <p:spPr>
          <a:xfrm>
            <a:off x="14691519" y="2443897"/>
            <a:ext cx="14488960" cy="1799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41" grpId="0"/>
      <p:bldP spid="42" grpId="0"/>
      <p:bldP spid="43" grpId="0"/>
      <p:bldP spid="44" grpId="0"/>
      <p:bldP spid="34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48C020A-0C5F-CB34-7C8F-3FBB8135FAC6}"/>
              </a:ext>
            </a:extLst>
          </p:cNvPr>
          <p:cNvGrpSpPr/>
          <p:nvPr/>
        </p:nvGrpSpPr>
        <p:grpSpPr>
          <a:xfrm>
            <a:off x="594519" y="1672003"/>
            <a:ext cx="4227526" cy="681454"/>
            <a:chOff x="1470819" y="1943100"/>
            <a:chExt cx="4227526" cy="6814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CFAF4F-6FAA-B883-C106-5ED40E6895FB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B69C366-1E84-6310-D54B-2F86E22CE88C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3B0470-73B1-872F-1434-F17E56AD5F4D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010D44-B98B-0A50-24F6-49F47389AA03}"/>
                </a:ext>
              </a:extLst>
            </p:cNvPr>
            <p:cNvSpPr txBox="1"/>
            <p:nvPr/>
          </p:nvSpPr>
          <p:spPr>
            <a:xfrm>
              <a:off x="2118519" y="1947446"/>
              <a:ext cx="3579826" cy="677108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Text Box 29">
            <a:extLst>
              <a:ext uri="{FF2B5EF4-FFF2-40B4-BE49-F238E27FC236}">
                <a16:creationId xmlns:a16="http://schemas.microsoft.com/office/drawing/2014/main" id="{7463BB79-DDFC-8C19-C956-0168DF83B151}"/>
              </a:ext>
            </a:extLst>
          </p:cNvPr>
          <p:cNvSpPr txBox="1"/>
          <p:nvPr/>
        </p:nvSpPr>
        <p:spPr>
          <a:xfrm>
            <a:off x="661609" y="2662603"/>
            <a:ext cx="15034419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latin typeface="Times New Roman" panose="02020603050405020304" pitchFamily="18" charset="0"/>
              </a:rPr>
              <a:t>97 582 – 81 645		56 938 – 9 456		43 572 - 637</a:t>
            </a:r>
          </a:p>
        </p:txBody>
      </p:sp>
      <p:sp>
        <p:nvSpPr>
          <p:cNvPr id="16" name="Text Box 29">
            <a:extLst>
              <a:ext uri="{FF2B5EF4-FFF2-40B4-BE49-F238E27FC236}">
                <a16:creationId xmlns:a16="http://schemas.microsoft.com/office/drawing/2014/main" id="{FE9750D6-B530-986D-6D43-5534FBE355E4}"/>
              </a:ext>
            </a:extLst>
          </p:cNvPr>
          <p:cNvSpPr txBox="1"/>
          <p:nvPr/>
        </p:nvSpPr>
        <p:spPr>
          <a:xfrm>
            <a:off x="1976923" y="3839310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97 582</a:t>
            </a:r>
          </a:p>
        </p:txBody>
      </p:sp>
      <p:sp>
        <p:nvSpPr>
          <p:cNvPr id="17" name="Text Box 31">
            <a:extLst>
              <a:ext uri="{FF2B5EF4-FFF2-40B4-BE49-F238E27FC236}">
                <a16:creationId xmlns:a16="http://schemas.microsoft.com/office/drawing/2014/main" id="{A215F71B-C045-9478-02FA-55669673166F}"/>
              </a:ext>
            </a:extLst>
          </p:cNvPr>
          <p:cNvSpPr txBox="1"/>
          <p:nvPr/>
        </p:nvSpPr>
        <p:spPr>
          <a:xfrm>
            <a:off x="1976924" y="4572000"/>
            <a:ext cx="1751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81 645</a:t>
            </a:r>
          </a:p>
        </p:txBody>
      </p:sp>
      <p:sp>
        <p:nvSpPr>
          <p:cNvPr id="18" name="Text Box 32">
            <a:extLst>
              <a:ext uri="{FF2B5EF4-FFF2-40B4-BE49-F238E27FC236}">
                <a16:creationId xmlns:a16="http://schemas.microsoft.com/office/drawing/2014/main" id="{84F09195-03CD-0530-04E7-20F7B28C9BDE}"/>
              </a:ext>
            </a:extLst>
          </p:cNvPr>
          <p:cNvSpPr txBox="1"/>
          <p:nvPr/>
        </p:nvSpPr>
        <p:spPr>
          <a:xfrm>
            <a:off x="1595923" y="4220310"/>
            <a:ext cx="66948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19" name="Line 33">
            <a:extLst>
              <a:ext uri="{FF2B5EF4-FFF2-40B4-BE49-F238E27FC236}">
                <a16:creationId xmlns:a16="http://schemas.microsoft.com/office/drawing/2014/main" id="{FC57930A-920B-923E-BB09-94E20946056F}"/>
              </a:ext>
            </a:extLst>
          </p:cNvPr>
          <p:cNvSpPr/>
          <p:nvPr/>
        </p:nvSpPr>
        <p:spPr>
          <a:xfrm>
            <a:off x="1762158" y="5341470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Text Box 35">
            <a:extLst>
              <a:ext uri="{FF2B5EF4-FFF2-40B4-BE49-F238E27FC236}">
                <a16:creationId xmlns:a16="http://schemas.microsoft.com/office/drawing/2014/main" id="{B83F80CB-9D70-88E0-980C-2F08D1AC1481}"/>
              </a:ext>
            </a:extLst>
          </p:cNvPr>
          <p:cNvSpPr txBox="1"/>
          <p:nvPr/>
        </p:nvSpPr>
        <p:spPr>
          <a:xfrm>
            <a:off x="1981505" y="5374194"/>
            <a:ext cx="1841437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15 937</a:t>
            </a:r>
          </a:p>
        </p:txBody>
      </p:sp>
      <p:sp>
        <p:nvSpPr>
          <p:cNvPr id="21" name="Text Box 29">
            <a:extLst>
              <a:ext uri="{FF2B5EF4-FFF2-40B4-BE49-F238E27FC236}">
                <a16:creationId xmlns:a16="http://schemas.microsoft.com/office/drawing/2014/main" id="{1891711F-6E1B-F6FA-91DD-BEAA718746D7}"/>
              </a:ext>
            </a:extLst>
          </p:cNvPr>
          <p:cNvSpPr txBox="1"/>
          <p:nvPr/>
        </p:nvSpPr>
        <p:spPr>
          <a:xfrm>
            <a:off x="7585946" y="3839310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56 938</a:t>
            </a:r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id="{76E3073C-ABE7-F4C1-0239-1F2C5EB17B7E}"/>
              </a:ext>
            </a:extLst>
          </p:cNvPr>
          <p:cNvSpPr txBox="1"/>
          <p:nvPr/>
        </p:nvSpPr>
        <p:spPr>
          <a:xfrm>
            <a:off x="7585947" y="4572000"/>
            <a:ext cx="17510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9 456</a:t>
            </a:r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F78EAE52-1A0D-568E-B46B-380120C0BAAC}"/>
              </a:ext>
            </a:extLst>
          </p:cNvPr>
          <p:cNvSpPr txBox="1"/>
          <p:nvPr/>
        </p:nvSpPr>
        <p:spPr>
          <a:xfrm>
            <a:off x="7204946" y="4220310"/>
            <a:ext cx="66948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4" name="Line 33">
            <a:extLst>
              <a:ext uri="{FF2B5EF4-FFF2-40B4-BE49-F238E27FC236}">
                <a16:creationId xmlns:a16="http://schemas.microsoft.com/office/drawing/2014/main" id="{46FA044F-3A86-FC7C-B1C1-016DFAD317E1}"/>
              </a:ext>
            </a:extLst>
          </p:cNvPr>
          <p:cNvSpPr/>
          <p:nvPr/>
        </p:nvSpPr>
        <p:spPr>
          <a:xfrm>
            <a:off x="7371181" y="5341470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5" name="Text Box 35">
            <a:extLst>
              <a:ext uri="{FF2B5EF4-FFF2-40B4-BE49-F238E27FC236}">
                <a16:creationId xmlns:a16="http://schemas.microsoft.com/office/drawing/2014/main" id="{7182EA4A-2E66-FD44-887B-167819B68E69}"/>
              </a:ext>
            </a:extLst>
          </p:cNvPr>
          <p:cNvSpPr txBox="1"/>
          <p:nvPr/>
        </p:nvSpPr>
        <p:spPr>
          <a:xfrm>
            <a:off x="7590528" y="5374194"/>
            <a:ext cx="1841437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47 482</a:t>
            </a:r>
          </a:p>
        </p:txBody>
      </p:sp>
      <p:sp>
        <p:nvSpPr>
          <p:cNvPr id="26" name="Text Box 29">
            <a:extLst>
              <a:ext uri="{FF2B5EF4-FFF2-40B4-BE49-F238E27FC236}">
                <a16:creationId xmlns:a16="http://schemas.microsoft.com/office/drawing/2014/main" id="{191DD43E-B0FF-FB6C-D25A-1052E0778F64}"/>
              </a:ext>
            </a:extLst>
          </p:cNvPr>
          <p:cNvSpPr txBox="1"/>
          <p:nvPr/>
        </p:nvSpPr>
        <p:spPr>
          <a:xfrm>
            <a:off x="12782697" y="3770373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43 572</a:t>
            </a: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id="{5604563A-8F51-B3F9-5C9C-8A6A2CE25930}"/>
              </a:ext>
            </a:extLst>
          </p:cNvPr>
          <p:cNvSpPr txBox="1"/>
          <p:nvPr/>
        </p:nvSpPr>
        <p:spPr>
          <a:xfrm>
            <a:off x="12782698" y="4503063"/>
            <a:ext cx="1751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637</a:t>
            </a:r>
          </a:p>
        </p:txBody>
      </p:sp>
      <p:sp>
        <p:nvSpPr>
          <p:cNvPr id="28" name="Text Box 32">
            <a:extLst>
              <a:ext uri="{FF2B5EF4-FFF2-40B4-BE49-F238E27FC236}">
                <a16:creationId xmlns:a16="http://schemas.microsoft.com/office/drawing/2014/main" id="{E89C9236-4725-C841-73A1-2D1E7FBC5164}"/>
              </a:ext>
            </a:extLst>
          </p:cNvPr>
          <p:cNvSpPr txBox="1"/>
          <p:nvPr/>
        </p:nvSpPr>
        <p:spPr>
          <a:xfrm>
            <a:off x="12401697" y="4151373"/>
            <a:ext cx="66948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dirty="0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9" name="Line 33">
            <a:extLst>
              <a:ext uri="{FF2B5EF4-FFF2-40B4-BE49-F238E27FC236}">
                <a16:creationId xmlns:a16="http://schemas.microsoft.com/office/drawing/2014/main" id="{8D8B096B-8239-6C71-CDB9-FE1F3ECB27D0}"/>
              </a:ext>
            </a:extLst>
          </p:cNvPr>
          <p:cNvSpPr/>
          <p:nvPr/>
        </p:nvSpPr>
        <p:spPr>
          <a:xfrm>
            <a:off x="12567932" y="5272533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" name="Text Box 35">
            <a:extLst>
              <a:ext uri="{FF2B5EF4-FFF2-40B4-BE49-F238E27FC236}">
                <a16:creationId xmlns:a16="http://schemas.microsoft.com/office/drawing/2014/main" id="{85CDDCA5-6A47-83C9-AC73-0A025B26EE67}"/>
              </a:ext>
            </a:extLst>
          </p:cNvPr>
          <p:cNvSpPr txBox="1"/>
          <p:nvPr/>
        </p:nvSpPr>
        <p:spPr>
          <a:xfrm>
            <a:off x="12787279" y="5305257"/>
            <a:ext cx="1841437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42 935</a:t>
            </a:r>
          </a:p>
        </p:txBody>
      </p:sp>
    </p:spTree>
    <p:extLst>
      <p:ext uri="{BB962C8B-B14F-4D97-AF65-F5344CB8AC3E}">
        <p14:creationId xmlns:p14="http://schemas.microsoft.com/office/powerpoint/2010/main" val="34564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1070</TotalTime>
  <Words>540</Words>
  <Application>Microsoft Office PowerPoint</Application>
  <PresentationFormat>Custom</PresentationFormat>
  <Paragraphs>94</Paragraphs>
  <Slides>12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Coiny</vt:lpstr>
      <vt:lpstr>Times New Roman</vt:lpstr>
      <vt:lpstr>UVN Van Chuong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Thao Phuong</cp:lastModifiedBy>
  <cp:revision>153</cp:revision>
  <dcterms:created xsi:type="dcterms:W3CDTF">2022-07-10T01:37:20Z</dcterms:created>
  <dcterms:modified xsi:type="dcterms:W3CDTF">2023-03-21T05:06:55Z</dcterms:modified>
</cp:coreProperties>
</file>