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1552" r:id="rId2"/>
    <p:sldId id="262" r:id="rId3"/>
    <p:sldId id="1554" r:id="rId4"/>
    <p:sldId id="1553" r:id="rId5"/>
    <p:sldId id="265" r:id="rId6"/>
    <p:sldId id="257" r:id="rId7"/>
    <p:sldId id="258" r:id="rId8"/>
    <p:sldId id="26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B315C5CB-6A81-4D5D-9CCE-29C7ED9E3F28}"/>
    <pc:docChg chg="addSld delSld modSld sldOrd">
      <pc:chgData name="Thao Phuong" userId="dd1b873d0ed009f0" providerId="LiveId" clId="{B315C5CB-6A81-4D5D-9CCE-29C7ED9E3F28}" dt="2023-03-07T05:35:27.653" v="119" actId="20577"/>
      <pc:docMkLst>
        <pc:docMk/>
      </pc:docMkLst>
      <pc:sldChg chg="modSp add mod ord">
        <pc:chgData name="Thao Phuong" userId="dd1b873d0ed009f0" providerId="LiveId" clId="{B315C5CB-6A81-4D5D-9CCE-29C7ED9E3F28}" dt="2023-03-07T05:35:27.653" v="119" actId="20577"/>
        <pc:sldMkLst>
          <pc:docMk/>
          <pc:sldMk cId="0" sldId="1552"/>
        </pc:sldMkLst>
        <pc:spChg chg="mod">
          <ac:chgData name="Thao Phuong" userId="dd1b873d0ed009f0" providerId="LiveId" clId="{B315C5CB-6A81-4D5D-9CCE-29C7ED9E3F28}" dt="2023-03-07T05:35:27.653" v="119" actId="20577"/>
          <ac:spMkLst>
            <pc:docMk/>
            <pc:sldMk cId="0" sldId="1552"/>
            <ac:spMk id="7" creationId="{B618510B-F213-4B03-AB01-7D7FBDF140DA}"/>
          </ac:spMkLst>
        </pc:spChg>
        <pc:spChg chg="mod">
          <ac:chgData name="Thao Phuong" userId="dd1b873d0ed009f0" providerId="LiveId" clId="{B315C5CB-6A81-4D5D-9CCE-29C7ED9E3F28}" dt="2023-03-07T05:32:50.729" v="8" actId="20577"/>
          <ac:spMkLst>
            <pc:docMk/>
            <pc:sldMk cId="0" sldId="1552"/>
            <ac:spMk id="41990" creationId="{2478F3B8-589F-0718-9DB0-032D57A29532}"/>
          </ac:spMkLst>
        </pc:spChg>
      </pc:sldChg>
      <pc:sldChg chg="new del ord">
        <pc:chgData name="Thao Phuong" userId="dd1b873d0ed009f0" providerId="LiveId" clId="{B315C5CB-6A81-4D5D-9CCE-29C7ED9E3F28}" dt="2023-03-07T05:33:15.052" v="12" actId="47"/>
        <pc:sldMkLst>
          <pc:docMk/>
          <pc:sldMk cId="1988034975" sldId="1553"/>
        </pc:sldMkLst>
      </pc:sldChg>
      <pc:sldChg chg="addSp modSp new mod">
        <pc:chgData name="Thao Phuong" userId="dd1b873d0ed009f0" providerId="LiveId" clId="{B315C5CB-6A81-4D5D-9CCE-29C7ED9E3F28}" dt="2023-03-07T05:34:10.327" v="54" actId="1076"/>
        <pc:sldMkLst>
          <pc:docMk/>
          <pc:sldMk cId="3541693961" sldId="1553"/>
        </pc:sldMkLst>
        <pc:spChg chg="add mod">
          <ac:chgData name="Thao Phuong" userId="dd1b873d0ed009f0" providerId="LiveId" clId="{B315C5CB-6A81-4D5D-9CCE-29C7ED9E3F28}" dt="2023-03-07T05:34:10.327" v="54" actId="1076"/>
          <ac:spMkLst>
            <pc:docMk/>
            <pc:sldMk cId="3541693961" sldId="1553"/>
            <ac:spMk id="2" creationId="{122AC894-B46F-0ECF-1D98-F0D187EE1CE2}"/>
          </ac:spMkLst>
        </pc:spChg>
      </pc:sldChg>
      <pc:sldChg chg="addSp modSp new mod">
        <pc:chgData name="Thao Phuong" userId="dd1b873d0ed009f0" providerId="LiveId" clId="{B315C5CB-6A81-4D5D-9CCE-29C7ED9E3F28}" dt="2023-03-07T05:35:19.765" v="117" actId="1076"/>
        <pc:sldMkLst>
          <pc:docMk/>
          <pc:sldMk cId="92757927" sldId="1554"/>
        </pc:sldMkLst>
        <pc:spChg chg="add mod">
          <ac:chgData name="Thao Phuong" userId="dd1b873d0ed009f0" providerId="LiveId" clId="{B315C5CB-6A81-4D5D-9CCE-29C7ED9E3F28}" dt="2023-03-07T05:35:19.765" v="117" actId="1076"/>
          <ac:spMkLst>
            <pc:docMk/>
            <pc:sldMk cId="92757927" sldId="1554"/>
            <ac:spMk id="2" creationId="{DBFC0134-9DCB-CB10-F55F-829BF7C64460}"/>
          </ac:spMkLst>
        </pc:spChg>
        <pc:spChg chg="add mod">
          <ac:chgData name="Thao Phuong" userId="dd1b873d0ed009f0" providerId="LiveId" clId="{B315C5CB-6A81-4D5D-9CCE-29C7ED9E3F28}" dt="2023-03-07T05:35:17.201" v="116" actId="1076"/>
          <ac:spMkLst>
            <pc:docMk/>
            <pc:sldMk cId="92757927" sldId="1554"/>
            <ac:spMk id="3" creationId="{4D2333F8-37AA-826C-E59A-A18C5321ADFC}"/>
          </ac:spMkLst>
        </pc:spChg>
      </pc:sldChg>
    </pc:docChg>
  </pc:docChgLst>
  <pc:docChgLst>
    <pc:chgData name="Thao Phuong" userId="dd1b873d0ed009f0" providerId="LiveId" clId="{57BE28BD-3D70-455C-89E3-D97F68BCD621}"/>
    <pc:docChg chg="modSld">
      <pc:chgData name="Thao Phuong" userId="dd1b873d0ed009f0" providerId="LiveId" clId="{57BE28BD-3D70-455C-89E3-D97F68BCD621}" dt="2023-03-07T05:54:25.009" v="0" actId="1076"/>
      <pc:docMkLst>
        <pc:docMk/>
      </pc:docMkLst>
      <pc:sldChg chg="modSp">
        <pc:chgData name="Thao Phuong" userId="dd1b873d0ed009f0" providerId="LiveId" clId="{57BE28BD-3D70-455C-89E3-D97F68BCD621}" dt="2023-03-07T05:54:25.009" v="0" actId="1076"/>
        <pc:sldMkLst>
          <pc:docMk/>
          <pc:sldMk cId="0" sldId="1552"/>
        </pc:sldMkLst>
        <pc:picChg chg="mod">
          <ac:chgData name="Thao Phuong" userId="dd1b873d0ed009f0" providerId="LiveId" clId="{57BE28BD-3D70-455C-89E3-D97F68BCD621}" dt="2023-03-07T05:54:25.009" v="0" actId="1076"/>
          <ac:picMkLst>
            <pc:docMk/>
            <pc:sldMk cId="0" sldId="1552"/>
            <ac:picMk id="41987" creationId="{492FF2C7-A315-E59C-70D4-882379353B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8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73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533885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5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5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3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9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21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8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01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D16D80D-8E06-47F4-BCB8-857169840EB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1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2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7" r:id="rId13"/>
    <p:sldLayoutId id="2147483666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073"/>
            <a:ext cx="12192000" cy="72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346972" y="145385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26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78" y="2320942"/>
            <a:ext cx="9935643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Luyện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tập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(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Tiết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2)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C0134-9DCB-CB10-F55F-829BF7C64460}"/>
              </a:ext>
            </a:extLst>
          </p:cNvPr>
          <p:cNvSpPr txBox="1"/>
          <p:nvPr/>
        </p:nvSpPr>
        <p:spPr>
          <a:xfrm>
            <a:off x="2733472" y="768485"/>
            <a:ext cx="6459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333F8-37AA-826C-E59A-A18C5321ADFC}"/>
              </a:ext>
            </a:extLst>
          </p:cNvPr>
          <p:cNvSpPr txBox="1"/>
          <p:nvPr/>
        </p:nvSpPr>
        <p:spPr>
          <a:xfrm>
            <a:off x="1488332" y="2223477"/>
            <a:ext cx="10632331" cy="12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nl-NL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cách đọc, viết các số có năm chữ số; số 100 000.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nl-NL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Làm quen với cách làm tròn số.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7927"/>
      </p:ext>
    </p:extLst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AC894-B46F-0ECF-1D98-F0D187EE1CE2}"/>
              </a:ext>
            </a:extLst>
          </p:cNvPr>
          <p:cNvSpPr txBox="1"/>
          <p:nvPr/>
        </p:nvSpPr>
        <p:spPr>
          <a:xfrm>
            <a:off x="2694562" y="2227634"/>
            <a:ext cx="719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41693961"/>
      </p:ext>
    </p:extLst>
  </p:cSld>
  <p:clrMapOvr>
    <a:masterClrMapping/>
  </p:clrMapOvr>
  <p:transition spd="slow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 nhau là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chẵn bé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57179" y="1234005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99 999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86192" y="2750143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10 234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95861" y="1852601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51264" y="3515988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98 765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cách đọc thích hợp với số.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EF8037-3789-47A2-B3DF-E26965A12D85}"/>
              </a:ext>
            </a:extLst>
          </p:cNvPr>
          <p:cNvSpPr/>
          <p:nvPr/>
        </p:nvSpPr>
        <p:spPr>
          <a:xfrm>
            <a:off x="1239520" y="1696720"/>
            <a:ext cx="2184400" cy="965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12 456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182C1C-4D23-4743-9431-66F615467678}"/>
              </a:ext>
            </a:extLst>
          </p:cNvPr>
          <p:cNvSpPr/>
          <p:nvPr/>
        </p:nvSpPr>
        <p:spPr>
          <a:xfrm>
            <a:off x="3911600" y="1696720"/>
            <a:ext cx="2184400" cy="965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12 156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8538A2-DD89-4A0D-8885-653D0E4600BA}"/>
              </a:ext>
            </a:extLst>
          </p:cNvPr>
          <p:cNvSpPr/>
          <p:nvPr/>
        </p:nvSpPr>
        <p:spPr>
          <a:xfrm>
            <a:off x="6583680" y="1696720"/>
            <a:ext cx="2184400" cy="965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8 999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C6D48E-4661-48CD-B3B5-088080C7C8F8}"/>
              </a:ext>
            </a:extLst>
          </p:cNvPr>
          <p:cNvSpPr/>
          <p:nvPr/>
        </p:nvSpPr>
        <p:spPr>
          <a:xfrm>
            <a:off x="9255760" y="1696720"/>
            <a:ext cx="2184400" cy="965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22 015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8B28D7-B4FC-4FA9-8575-3B1B209050F6}"/>
              </a:ext>
            </a:extLst>
          </p:cNvPr>
          <p:cNvSpPr/>
          <p:nvPr/>
        </p:nvSpPr>
        <p:spPr>
          <a:xfrm>
            <a:off x="1056640" y="4231640"/>
            <a:ext cx="2367280" cy="1859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mươi hai nghìn không trăm mười lăm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1519CD-933F-46E9-8C95-E2067F6B248C}"/>
              </a:ext>
            </a:extLst>
          </p:cNvPr>
          <p:cNvSpPr/>
          <p:nvPr/>
        </p:nvSpPr>
        <p:spPr>
          <a:xfrm>
            <a:off x="3911600" y="4231640"/>
            <a:ext cx="2367280" cy="1859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hai nghìn bốn trăm năm mươi sáu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198CA9C-BCDF-4F93-A1AF-0AFE3D6B41B8}"/>
              </a:ext>
            </a:extLst>
          </p:cNvPr>
          <p:cNvSpPr/>
          <p:nvPr/>
        </p:nvSpPr>
        <p:spPr>
          <a:xfrm>
            <a:off x="6583680" y="4231640"/>
            <a:ext cx="2367280" cy="1859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hai nghìn một trăm năm mươi sáu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1E942D-1AB0-4A5A-BFA9-09F22CBE7CA2}"/>
              </a:ext>
            </a:extLst>
          </p:cNvPr>
          <p:cNvSpPr/>
          <p:nvPr/>
        </p:nvSpPr>
        <p:spPr>
          <a:xfrm>
            <a:off x="9255760" y="4196081"/>
            <a:ext cx="2367280" cy="1859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nghìn chín tram chín mươi chín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88258D-C2BE-4ACA-81C0-42E45594F2EC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311400" y="2661920"/>
            <a:ext cx="2783840" cy="1569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0D7D74-F2A3-4F7E-84A2-257E96BD0A1D}"/>
              </a:ext>
            </a:extLst>
          </p:cNvPr>
          <p:cNvCxnSpPr>
            <a:cxnSpLocks/>
          </p:cNvCxnSpPr>
          <p:nvPr/>
        </p:nvCxnSpPr>
        <p:spPr>
          <a:xfrm>
            <a:off x="4836160" y="2661920"/>
            <a:ext cx="2783840" cy="1569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83ECDB-3CD7-4C36-A919-298EB45DD0EF}"/>
              </a:ext>
            </a:extLst>
          </p:cNvPr>
          <p:cNvCxnSpPr>
            <a:cxnSpLocks/>
          </p:cNvCxnSpPr>
          <p:nvPr/>
        </p:nvCxnSpPr>
        <p:spPr>
          <a:xfrm>
            <a:off x="7767320" y="2644141"/>
            <a:ext cx="2783840" cy="1569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3A194-7F02-4FC1-9B13-BF35B67E1DF6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240280" y="2626362"/>
            <a:ext cx="8458200" cy="16052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EBE3B3-1EE3-4F49-9858-F2C3568A757E}"/>
              </a:ext>
            </a:extLst>
          </p:cNvPr>
          <p:cNvSpPr txBox="1"/>
          <p:nvPr/>
        </p:nvSpPr>
        <p:spPr>
          <a:xfrm>
            <a:off x="436880" y="2798199"/>
            <a:ext cx="790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Trong các số trên, số nào là số tròn chục nghìn?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588C74-D078-4198-8227-751F006B8F55}"/>
              </a:ext>
            </a:extLst>
          </p:cNvPr>
          <p:cNvSpPr txBox="1"/>
          <p:nvPr/>
        </p:nvSpPr>
        <p:spPr>
          <a:xfrm>
            <a:off x="436880" y="3604654"/>
            <a:ext cx="1067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số trên, số tròn chục nghìn là: 10 000, 20 000, 30 000.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BA984F-953B-4511-BEF2-78CA7FA00851}"/>
              </a:ext>
            </a:extLst>
          </p:cNvPr>
          <p:cNvSpPr/>
          <p:nvPr/>
        </p:nvSpPr>
        <p:spPr>
          <a:xfrm>
            <a:off x="528320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3FE5210-0C71-4079-AEEF-62F70E8B7E9B}"/>
              </a:ext>
            </a:extLst>
          </p:cNvPr>
          <p:cNvSpPr/>
          <p:nvPr/>
        </p:nvSpPr>
        <p:spPr>
          <a:xfrm>
            <a:off x="2387600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034343-248D-46BE-84A3-77373ABACDAA}"/>
              </a:ext>
            </a:extLst>
          </p:cNvPr>
          <p:cNvSpPr/>
          <p:nvPr/>
        </p:nvSpPr>
        <p:spPr>
          <a:xfrm>
            <a:off x="4246880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3382CE-55A3-46CB-81BC-876CEED3BC18}"/>
              </a:ext>
            </a:extLst>
          </p:cNvPr>
          <p:cNvSpPr/>
          <p:nvPr/>
        </p:nvSpPr>
        <p:spPr>
          <a:xfrm>
            <a:off x="6116319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AEC273-7AA5-4450-ACE4-31ACD1917EAF}"/>
              </a:ext>
            </a:extLst>
          </p:cNvPr>
          <p:cNvSpPr/>
          <p:nvPr/>
        </p:nvSpPr>
        <p:spPr>
          <a:xfrm>
            <a:off x="7985758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4136FF-6C3C-4945-A14D-283B28E35485}"/>
              </a:ext>
            </a:extLst>
          </p:cNvPr>
          <p:cNvSpPr/>
          <p:nvPr/>
        </p:nvSpPr>
        <p:spPr>
          <a:xfrm>
            <a:off x="9855197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35 000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F22D82-F736-415C-819A-6F894E792D53}"/>
              </a:ext>
            </a:extLst>
          </p:cNvPr>
          <p:cNvCxnSpPr>
            <a:stCxn id="4" idx="3"/>
            <a:endCxn id="17" idx="1"/>
          </p:cNvCxnSpPr>
          <p:nvPr/>
        </p:nvCxnSpPr>
        <p:spPr>
          <a:xfrm>
            <a:off x="200152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47A26E1-4B69-46A1-8157-0E30FB47FD92}"/>
              </a:ext>
            </a:extLst>
          </p:cNvPr>
          <p:cNvCxnSpPr/>
          <p:nvPr/>
        </p:nvCxnSpPr>
        <p:spPr>
          <a:xfrm>
            <a:off x="386080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D67763-DED4-44A3-B84F-EBF86B904655}"/>
              </a:ext>
            </a:extLst>
          </p:cNvPr>
          <p:cNvCxnSpPr/>
          <p:nvPr/>
        </p:nvCxnSpPr>
        <p:spPr>
          <a:xfrm>
            <a:off x="572008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78E618-D891-47A5-BCF0-2869276F6180}"/>
              </a:ext>
            </a:extLst>
          </p:cNvPr>
          <p:cNvCxnSpPr/>
          <p:nvPr/>
        </p:nvCxnSpPr>
        <p:spPr>
          <a:xfrm>
            <a:off x="757936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2ACAB2-F3DC-4E0F-A401-405399A5A55B}"/>
              </a:ext>
            </a:extLst>
          </p:cNvPr>
          <p:cNvCxnSpPr/>
          <p:nvPr/>
        </p:nvCxnSpPr>
        <p:spPr>
          <a:xfrm>
            <a:off x="943864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2EE951B-0A21-4789-83A9-B0502CE46187}"/>
              </a:ext>
            </a:extLst>
          </p:cNvPr>
          <p:cNvSpPr txBox="1"/>
          <p:nvPr/>
        </p:nvSpPr>
        <p:spPr>
          <a:xfrm>
            <a:off x="6588760" y="1592590"/>
            <a:ext cx="5181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E5D794-24EE-4D05-953B-523F7BF651D4}"/>
              </a:ext>
            </a:extLst>
          </p:cNvPr>
          <p:cNvSpPr txBox="1"/>
          <p:nvPr/>
        </p:nvSpPr>
        <p:spPr>
          <a:xfrm>
            <a:off x="8442961" y="1592590"/>
            <a:ext cx="5181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58AB43-8381-4F83-A545-8DC3B3E1D02D}"/>
              </a:ext>
            </a:extLst>
          </p:cNvPr>
          <p:cNvSpPr txBox="1"/>
          <p:nvPr/>
        </p:nvSpPr>
        <p:spPr>
          <a:xfrm>
            <a:off x="6202678" y="1582370"/>
            <a:ext cx="15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92A51A-63D2-463C-AC83-66BDBD0BC31F}"/>
              </a:ext>
            </a:extLst>
          </p:cNvPr>
          <p:cNvSpPr txBox="1"/>
          <p:nvPr/>
        </p:nvSpPr>
        <p:spPr>
          <a:xfrm>
            <a:off x="8097519" y="1611645"/>
            <a:ext cx="15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30 000</a:t>
            </a:r>
          </a:p>
        </p:txBody>
      </p: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 animBg="1"/>
      <p:bldP spid="41" grpId="0" animBg="1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1571AB-BCCD-470A-844D-82DACDB12CC5}"/>
              </a:ext>
            </a:extLst>
          </p:cNvPr>
          <p:cNvSpPr txBox="1"/>
          <p:nvPr/>
        </p:nvSpPr>
        <p:spPr>
          <a:xfrm>
            <a:off x="1056640" y="1193820"/>
            <a:ext cx="10911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An đố Mai tìm một số từ bốn số cho trước 64 301, 80 458, 82 361, 83 405, biết rằng:</a:t>
            </a:r>
          </a:p>
          <a:p>
            <a:pPr marL="457200" indent="-457200"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chục nghìn của số cần tìm là 8.</a:t>
            </a:r>
          </a:p>
          <a:p>
            <a:pPr marL="457200" indent="-457200"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làm tròn số cần tìm đến hàng chục thì chữ số hàng chục của số làm tròn là 6.</a:t>
            </a:r>
          </a:p>
          <a:p>
            <a:pPr marL="457200" indent="-457200"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làm tròn số cần tìm đến hàng trăm thì chữ số hàng trăm của số làm tròn là 4.</a:t>
            </a:r>
          </a:p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cần tìm là:</a:t>
            </a:r>
          </a:p>
          <a:p>
            <a:endParaRPr lang="en-US" sz="28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DBFCC2-CEFB-412C-A3B6-5E66D102B24C}"/>
              </a:ext>
            </a:extLst>
          </p:cNvPr>
          <p:cNvSpPr txBox="1"/>
          <p:nvPr/>
        </p:nvSpPr>
        <p:spPr>
          <a:xfrm>
            <a:off x="1056640" y="4767938"/>
            <a:ext cx="1057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64 301                B. 80 458                    C. 82 361                     D. 83 405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3468D6-42C1-4F70-B727-D499F3327891}"/>
              </a:ext>
            </a:extLst>
          </p:cNvPr>
          <p:cNvSpPr/>
          <p:nvPr/>
        </p:nvSpPr>
        <p:spPr>
          <a:xfrm>
            <a:off x="6512560" y="4735256"/>
            <a:ext cx="609600" cy="624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43387169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88</TotalTime>
  <Words>342</Words>
  <Application>Microsoft Office PowerPoint</Application>
  <PresentationFormat>Widescreen</PresentationFormat>
  <Paragraphs>51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Gill Sans MT</vt:lpstr>
      <vt:lpstr>Times New Roman</vt:lpstr>
      <vt:lpstr>UVN Van Chuong Nang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Thao Phuong</cp:lastModifiedBy>
  <cp:revision>13</cp:revision>
  <dcterms:created xsi:type="dcterms:W3CDTF">2023-01-15T15:22:17Z</dcterms:created>
  <dcterms:modified xsi:type="dcterms:W3CDTF">2023-03-07T05:54:30Z</dcterms:modified>
</cp:coreProperties>
</file>