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1552" r:id="rId2"/>
    <p:sldId id="310" r:id="rId3"/>
    <p:sldId id="321" r:id="rId4"/>
    <p:sldId id="376" r:id="rId5"/>
    <p:sldId id="348" r:id="rId6"/>
    <p:sldId id="320" r:id="rId7"/>
    <p:sldId id="354" r:id="rId8"/>
    <p:sldId id="337" r:id="rId9"/>
    <p:sldId id="339" r:id="rId10"/>
    <p:sldId id="341" r:id="rId11"/>
    <p:sldId id="383" r:id="rId12"/>
    <p:sldId id="385" r:id="rId13"/>
    <p:sldId id="386" r:id="rId14"/>
    <p:sldId id="387" r:id="rId15"/>
    <p:sldId id="3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83EE98CC-FD51-4206-AA51-104DDAFE4E7D}"/>
    <pc:docChg chg="addSld modSld sldOrd">
      <pc:chgData name="Thao Phuong" userId="dd1b873d0ed009f0" providerId="LiveId" clId="{83EE98CC-FD51-4206-AA51-104DDAFE4E7D}" dt="2023-02-28T03:03:51.852" v="4" actId="20577"/>
      <pc:docMkLst>
        <pc:docMk/>
      </pc:docMkLst>
      <pc:sldChg chg="modSp add mod ord">
        <pc:chgData name="Thao Phuong" userId="dd1b873d0ed009f0" providerId="LiveId" clId="{83EE98CC-FD51-4206-AA51-104DDAFE4E7D}" dt="2023-02-28T03:03:51.852" v="4" actId="20577"/>
        <pc:sldMkLst>
          <pc:docMk/>
          <pc:sldMk cId="0" sldId="1552"/>
        </pc:sldMkLst>
        <pc:spChg chg="mod">
          <ac:chgData name="Thao Phuong" userId="dd1b873d0ed009f0" providerId="LiveId" clId="{83EE98CC-FD51-4206-AA51-104DDAFE4E7D}" dt="2023-02-28T03:03:51.852" v="4" actId="20577"/>
          <ac:spMkLst>
            <pc:docMk/>
            <pc:sldMk cId="0" sldId="1552"/>
            <ac:spMk id="41990" creationId="{2478F3B8-589F-0718-9DB0-032D57A295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90B8-9DAB-4A83-B613-2B4BB9D667D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AB872-662F-49BF-B548-6AC61B57C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này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7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03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287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126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9867-CAA2-4C5C-946F-0DB24C56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3E68-48A5-436E-80C1-8BEFD900C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9B075-171D-43D9-9AB1-62BCB205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AC77-99A2-4464-9970-5DBE03E42AA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9D783-3E75-41CA-B451-4E4FB74C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117CF-086E-4DF2-A69F-E65DB48C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B5CF-28EA-4896-8F77-84C7DF681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013CECAD-BE80-42B4-8BA3-9556DDD7BB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4095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0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073"/>
            <a:ext cx="12192000" cy="72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25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Luyện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tập</a:t>
            </a:r>
            <a:r>
              <a:rPr lang="en-US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chung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(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Tiết</a:t>
            </a:r>
            <a:r>
              <a:rPr kumimoji="0" lang="en-US" altLang="en-AI" sz="40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3)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6" y="489806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51A22F-70D4-47B5-BC7E-E4C6176311D9}"/>
              </a:ext>
            </a:extLst>
          </p:cNvPr>
          <p:cNvSpPr txBox="1"/>
          <p:nvPr/>
        </p:nvSpPr>
        <p:spPr>
          <a:xfrm>
            <a:off x="951184" y="1573267"/>
            <a:ext cx="5598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 (2000 + 7015)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D0E9B14-6B9F-4DE1-8195-1231B8B6BB2F}"/>
              </a:ext>
            </a:extLst>
          </p:cNvPr>
          <p:cNvSpPr txBox="1"/>
          <p:nvPr/>
        </p:nvSpPr>
        <p:spPr>
          <a:xfrm>
            <a:off x="6542174" y="1503892"/>
            <a:ext cx="559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BA2FB2-883F-4795-A48D-56BDA2C89CDF}"/>
              </a:ext>
            </a:extLst>
          </p:cNvPr>
          <p:cNvSpPr txBox="1"/>
          <p:nvPr/>
        </p:nvSpPr>
        <p:spPr>
          <a:xfrm>
            <a:off x="1360759" y="3811642"/>
            <a:ext cx="605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47369-E398-474D-9765-ED0A6EC5C2E8}"/>
              </a:ext>
            </a:extLst>
          </p:cNvPr>
          <p:cNvSpPr txBox="1"/>
          <p:nvPr/>
        </p:nvSpPr>
        <p:spPr>
          <a:xfrm>
            <a:off x="6651169" y="3712833"/>
            <a:ext cx="556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05616-2E18-09B0-418B-69FB008BE89C}"/>
              </a:ext>
            </a:extLst>
          </p:cNvPr>
          <p:cNvSpPr txBox="1"/>
          <p:nvPr/>
        </p:nvSpPr>
        <p:spPr>
          <a:xfrm>
            <a:off x="851171" y="2277046"/>
            <a:ext cx="680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(2000 + 7015) : 3 = 9015 : 3 </a:t>
            </a:r>
          </a:p>
          <a:p>
            <a:r>
              <a:rPr lang="pt-BR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			      = 3005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A08F3-BBDA-CC01-0A1E-60DC0F88D1D8}"/>
              </a:ext>
            </a:extLst>
          </p:cNvPr>
          <p:cNvSpPr txBox="1"/>
          <p:nvPr/>
        </p:nvSpPr>
        <p:spPr>
          <a:xfrm>
            <a:off x="6519226" y="2172587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(102 + 901) x 7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1003 x 7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7021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174BD-8D82-2BBB-F980-521458E3C092}"/>
              </a:ext>
            </a:extLst>
          </p:cNvPr>
          <p:cNvSpPr txBox="1"/>
          <p:nvPr/>
        </p:nvSpPr>
        <p:spPr>
          <a:xfrm>
            <a:off x="1360759" y="4544866"/>
            <a:ext cx="730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2515 : (1 + 4)= 2515 : 5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		     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543A5-29DF-45C6-05EA-31E9C64D0ED7}"/>
              </a:ext>
            </a:extLst>
          </p:cNvPr>
          <p:cNvSpPr txBox="1"/>
          <p:nvPr/>
        </p:nvSpPr>
        <p:spPr>
          <a:xfrm>
            <a:off x="6542174" y="4366354"/>
            <a:ext cx="730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705 x (8 - 2)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= 4230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8" grpId="0" uiExpand="1" build="p"/>
      <p:bldP spid="79" grpId="0" build="p"/>
      <p:bldP spid="84" grpId="0" build="p"/>
      <p:bldP spid="6" grpId="0"/>
      <p:bldP spid="8" grpId="0"/>
      <p:bldP spid="1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876300" y="545644"/>
            <a:ext cx="10477500" cy="1815883"/>
            <a:chOff x="1257300" y="578508"/>
            <a:chExt cx="7683597" cy="136191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  <a:endPara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2031999" y="578508"/>
              <a:ext cx="6908898" cy="136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7863 thùng hàng. Người ta dỡ xuống một số thùng hàng thì số thùng hàng còn lại bằng số thùng hàng ban đầu giảm đi 3 lần. Hỏi trên tàu còn lại bao nhiêu thùng hàng.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304800" y="2311400"/>
            <a:ext cx="3759200" cy="406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49CB0D-C198-4732-A3AA-746D27A4CCEC}"/>
              </a:ext>
            </a:extLst>
          </p:cNvPr>
          <p:cNvSpPr txBox="1"/>
          <p:nvPr/>
        </p:nvSpPr>
        <p:spPr>
          <a:xfrm>
            <a:off x="3027680" y="2649442"/>
            <a:ext cx="7650480" cy="295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7863 : 3 = 2621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3765"/>
            <a:ext cx="2013980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279AF-AA81-495E-B243-786E8AF95DAF}"/>
              </a:ext>
            </a:extLst>
          </p:cNvPr>
          <p:cNvSpPr txBox="1"/>
          <p:nvPr/>
        </p:nvSpPr>
        <p:spPr>
          <a:xfrm rot="20214955">
            <a:off x="919249" y="551658"/>
            <a:ext cx="179358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vi-VN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GB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1C0EA1-0E3D-415A-825D-539330A5B066}"/>
              </a:ext>
            </a:extLst>
          </p:cNvPr>
          <p:cNvSpPr/>
          <p:nvPr/>
        </p:nvSpPr>
        <p:spPr>
          <a:xfrm>
            <a:off x="1523999" y="1504950"/>
            <a:ext cx="1190625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D9F82-8602-41F0-9947-2AAC5E491C13}"/>
              </a:ext>
            </a:extLst>
          </p:cNvPr>
          <p:cNvGrpSpPr/>
          <p:nvPr/>
        </p:nvGrpSpPr>
        <p:grpSpPr>
          <a:xfrm>
            <a:off x="2800350" y="552450"/>
            <a:ext cx="8810625" cy="2246769"/>
            <a:chOff x="3028950" y="581025"/>
            <a:chExt cx="8810625" cy="22467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khối đá.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F54AC-A509-44DC-BDA9-F42F8BCF1897}"/>
                </a:ext>
              </a:extLst>
            </p:cNvPr>
            <p:cNvSpPr/>
            <p:nvPr/>
          </p:nvSpPr>
          <p:spPr>
            <a:xfrm>
              <a:off x="5812220" y="2271550"/>
              <a:ext cx="816523" cy="523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3575394"/>
            <a:ext cx="5086350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EA08D2-374F-4F9C-A9B3-507099246316}"/>
              </a:ext>
            </a:extLst>
          </p:cNvPr>
          <p:cNvSpPr txBox="1"/>
          <p:nvPr/>
        </p:nvSpPr>
        <p:spPr>
          <a:xfrm>
            <a:off x="1000125" y="3267075"/>
            <a:ext cx="5686425" cy="25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i="0" u="sng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i="0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5F16CF-8C37-A9FF-AB43-5C618A5AC605}"/>
              </a:ext>
            </a:extLst>
          </p:cNvPr>
          <p:cNvSpPr txBox="1"/>
          <p:nvPr/>
        </p:nvSpPr>
        <p:spPr>
          <a:xfrm>
            <a:off x="5594459" y="2237807"/>
            <a:ext cx="8165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911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id="{8F42F269-28E0-4D45-A5EF-AD3DD505B28A}"/>
              </a:ext>
            </a:extLst>
          </p:cNvPr>
          <p:cNvSpPr/>
          <p:nvPr/>
        </p:nvSpPr>
        <p:spPr>
          <a:xfrm>
            <a:off x="1076325" y="600075"/>
            <a:ext cx="723900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5351-CC98-47F9-A640-4EED372454F7}"/>
              </a:ext>
            </a:extLst>
          </p:cNvPr>
          <p:cNvSpPr txBox="1"/>
          <p:nvPr/>
        </p:nvSpPr>
        <p:spPr>
          <a:xfrm>
            <a:off x="1771650" y="581025"/>
            <a:ext cx="100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387E7-4C65-4362-B151-3652B96E03A4}"/>
              </a:ext>
            </a:extLst>
          </p:cNvPr>
          <p:cNvGrpSpPr/>
          <p:nvPr/>
        </p:nvGrpSpPr>
        <p:grpSpPr>
          <a:xfrm>
            <a:off x="2638425" y="657225"/>
            <a:ext cx="8686800" cy="2677656"/>
            <a:chOff x="2638425" y="657225"/>
            <a:chExt cx="8686800" cy="26776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104775" y="2663825"/>
            <a:ext cx="3759200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3264044"/>
            <a:ext cx="25908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580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x 4 = 9296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2324 : 2 = 1162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9296 bước chân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1162 bước chân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9569245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Giơ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tay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      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đối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với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đáp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án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     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đối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với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đáp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án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sai</a:t>
            </a:r>
            <a:endParaRPr lang="en-US" sz="4267" b="1" kern="0" dirty="0">
              <a:solidFill>
                <a:srgbClr val="251C0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983996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296347" y="4466932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40294" y="3280401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BCD45-3839-EA31-3A3B-7A080C978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237" y="1740038"/>
            <a:ext cx="632966" cy="652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8FB5D2-ED04-D88D-F83B-0C859384A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754" y="2497464"/>
            <a:ext cx="632966" cy="6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720 x 6 = 4220 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4 818 : 6 = 803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Đúng</a:t>
              </a:r>
              <a:endParaRPr lang="en-US" sz="10666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F4303-A767-49C6-B5FD-A34FA04AA851}"/>
              </a:ext>
            </a:extLst>
          </p:cNvPr>
          <p:cNvSpPr txBox="1"/>
          <p:nvPr/>
        </p:nvSpPr>
        <p:spPr>
          <a:xfrm>
            <a:off x="4575514" y="1565092"/>
            <a:ext cx="2621871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9999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Toán</a:t>
            </a:r>
            <a:endParaRPr kumimoji="0" lang="en-US" sz="66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9999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C15C6-FD37-4B45-A774-0224E050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80" y="2733989"/>
            <a:ext cx="9589839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CF8F31-759F-7BBB-F3AD-220BD01BD902}"/>
              </a:ext>
            </a:extLst>
          </p:cNvPr>
          <p:cNvGrpSpPr/>
          <p:nvPr/>
        </p:nvGrpSpPr>
        <p:grpSpPr>
          <a:xfrm>
            <a:off x="558799" y="158449"/>
            <a:ext cx="11362267" cy="6541103"/>
            <a:chOff x="419099" y="118836"/>
            <a:chExt cx="8521700" cy="49058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3985812" y="2110085"/>
              <a:ext cx="117237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85">
                <a:buClr>
                  <a:srgbClr val="000000"/>
                </a:buClr>
              </a:pP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Nguyễn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Thị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Ái</a:t>
              </a:r>
              <a:r>
                <a:rPr lang="en-SG" sz="3200" b="1" dirty="0">
                  <a:solidFill>
                    <a:srgbClr val="002060"/>
                  </a:solidFill>
                  <a:sym typeface="Arial"/>
                </a:rPr>
                <a:t> </a:t>
              </a:r>
              <a:r>
                <a:rPr lang="en-SG" sz="3200" b="1" dirty="0" err="1">
                  <a:solidFill>
                    <a:srgbClr val="002060"/>
                  </a:solidFill>
                  <a:sym typeface="Arial"/>
                </a:rPr>
                <a:t>Quyên</a:t>
              </a:r>
              <a:endParaRPr lang="en-SG" sz="3200" b="1" dirty="0">
                <a:solidFill>
                  <a:srgbClr val="002060"/>
                </a:solidFill>
                <a:sym typeface="Arial"/>
              </a:endParaRPr>
            </a:p>
          </p:txBody>
        </p:sp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CCE9DA74-45C8-B4B5-6C87-35FFB6F012A0}"/>
                </a:ext>
              </a:extLst>
            </p:cNvPr>
            <p:cNvGrpSpPr/>
            <p:nvPr/>
          </p:nvGrpSpPr>
          <p:grpSpPr>
            <a:xfrm flipH="1">
              <a:off x="419099" y="118836"/>
              <a:ext cx="8521700" cy="4905827"/>
              <a:chOff x="685801" y="400050"/>
              <a:chExt cx="8033083" cy="4449303"/>
            </a:xfrm>
          </p:grpSpPr>
          <p:sp>
            <p:nvSpPr>
              <p:cNvPr id="5" name="Hình chữ nhật: Góc Tròn 1">
                <a:extLst>
                  <a:ext uri="{FF2B5EF4-FFF2-40B4-BE49-F238E27FC236}">
                    <a16:creationId xmlns:a16="http://schemas.microsoft.com/office/drawing/2014/main" id="{4F6DE09A-47D5-D056-4E23-39D58E3FE318}"/>
                  </a:ext>
                </a:extLst>
              </p:cNvPr>
              <p:cNvSpPr/>
              <p:nvPr/>
            </p:nvSpPr>
            <p:spPr>
              <a:xfrm>
                <a:off x="685801" y="400050"/>
                <a:ext cx="7928810" cy="4343400"/>
              </a:xfrm>
              <a:custGeom>
                <a:avLst/>
                <a:gdLst>
                  <a:gd name="connsiteX0" fmla="*/ 0 w 7928810"/>
                  <a:gd name="connsiteY0" fmla="*/ 671777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0 w 7928810"/>
                  <a:gd name="connsiteY8" fmla="*/ 671777 h 4030579"/>
                  <a:gd name="connsiteX0" fmla="*/ 493295 w 7928810"/>
                  <a:gd name="connsiteY0" fmla="*/ 1526019 h 4030579"/>
                  <a:gd name="connsiteX1" fmla="*/ 671777 w 7928810"/>
                  <a:gd name="connsiteY1" fmla="*/ 0 h 4030579"/>
                  <a:gd name="connsiteX2" fmla="*/ 7257033 w 7928810"/>
                  <a:gd name="connsiteY2" fmla="*/ 0 h 4030579"/>
                  <a:gd name="connsiteX3" fmla="*/ 7928810 w 7928810"/>
                  <a:gd name="connsiteY3" fmla="*/ 671777 h 4030579"/>
                  <a:gd name="connsiteX4" fmla="*/ 7928810 w 7928810"/>
                  <a:gd name="connsiteY4" fmla="*/ 3358802 h 4030579"/>
                  <a:gd name="connsiteX5" fmla="*/ 7257033 w 7928810"/>
                  <a:gd name="connsiteY5" fmla="*/ 4030579 h 4030579"/>
                  <a:gd name="connsiteX6" fmla="*/ 671777 w 7928810"/>
                  <a:gd name="connsiteY6" fmla="*/ 4030579 h 4030579"/>
                  <a:gd name="connsiteX7" fmla="*/ 0 w 7928810"/>
                  <a:gd name="connsiteY7" fmla="*/ 3358802 h 4030579"/>
                  <a:gd name="connsiteX8" fmla="*/ 493295 w 7928810"/>
                  <a:gd name="connsiteY8" fmla="*/ 1526019 h 4030579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257033 w 7928810"/>
                  <a:gd name="connsiteY2" fmla="*/ 312821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>
                    <a:moveTo>
                      <a:pt x="493295" y="1838840"/>
                    </a:moveTo>
                    <a:cubicBezTo>
                      <a:pt x="493295" y="1467828"/>
                      <a:pt x="276702" y="0"/>
                      <a:pt x="647714" y="0"/>
                    </a:cubicBezTo>
                    <a:lnTo>
                      <a:pt x="7160781" y="0"/>
                    </a:lnTo>
                    <a:cubicBezTo>
                      <a:pt x="7531793" y="0"/>
                      <a:pt x="7928810" y="613586"/>
                      <a:pt x="7928810" y="984598"/>
                    </a:cubicBezTo>
                    <a:lnTo>
                      <a:pt x="7928810" y="3671623"/>
                    </a:lnTo>
                    <a:cubicBezTo>
                      <a:pt x="7928810" y="4042635"/>
                      <a:pt x="7628045" y="4343400"/>
                      <a:pt x="7257033" y="4343400"/>
                    </a:cubicBezTo>
                    <a:lnTo>
                      <a:pt x="671777" y="4343400"/>
                    </a:lnTo>
                    <a:cubicBezTo>
                      <a:pt x="300765" y="4343400"/>
                      <a:pt x="0" y="4042635"/>
                      <a:pt x="0" y="3671623"/>
                    </a:cubicBezTo>
                    <a:cubicBezTo>
                      <a:pt x="0" y="2775948"/>
                      <a:pt x="493295" y="2734515"/>
                      <a:pt x="493295" y="1838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  <p:sp>
            <p:nvSpPr>
              <p:cNvPr id="6" name="Hình chữ nhật: Góc Tròn 1">
                <a:extLst>
                  <a:ext uri="{FF2B5EF4-FFF2-40B4-BE49-F238E27FC236}">
                    <a16:creationId xmlns:a16="http://schemas.microsoft.com/office/drawing/2014/main" id="{79F9DFCC-DCCE-11FB-DC9C-8A0B6582DBCA}"/>
                  </a:ext>
                </a:extLst>
              </p:cNvPr>
              <p:cNvSpPr/>
              <p:nvPr/>
            </p:nvSpPr>
            <p:spPr>
              <a:xfrm>
                <a:off x="790074" y="505953"/>
                <a:ext cx="7928810" cy="4343400"/>
              </a:xfrm>
              <a:custGeom>
                <a:avLst/>
                <a:gdLst>
                  <a:gd name="connsiteX0" fmla="*/ 493295 w 7928810"/>
                  <a:gd name="connsiteY0" fmla="*/ 1838840 h 4343400"/>
                  <a:gd name="connsiteX1" fmla="*/ 647714 w 7928810"/>
                  <a:gd name="connsiteY1" fmla="*/ 0 h 4343400"/>
                  <a:gd name="connsiteX2" fmla="*/ 7160781 w 7928810"/>
                  <a:gd name="connsiteY2" fmla="*/ 0 h 4343400"/>
                  <a:gd name="connsiteX3" fmla="*/ 7928810 w 7928810"/>
                  <a:gd name="connsiteY3" fmla="*/ 984598 h 4343400"/>
                  <a:gd name="connsiteX4" fmla="*/ 7928810 w 7928810"/>
                  <a:gd name="connsiteY4" fmla="*/ 3671623 h 4343400"/>
                  <a:gd name="connsiteX5" fmla="*/ 7257033 w 7928810"/>
                  <a:gd name="connsiteY5" fmla="*/ 4343400 h 4343400"/>
                  <a:gd name="connsiteX6" fmla="*/ 671777 w 7928810"/>
                  <a:gd name="connsiteY6" fmla="*/ 4343400 h 4343400"/>
                  <a:gd name="connsiteX7" fmla="*/ 0 w 7928810"/>
                  <a:gd name="connsiteY7" fmla="*/ 3671623 h 4343400"/>
                  <a:gd name="connsiteX8" fmla="*/ 493295 w 7928810"/>
                  <a:gd name="connsiteY8" fmla="*/ 1838840 h 434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28810" h="4343400" extrusionOk="0">
                    <a:moveTo>
                      <a:pt x="493295" y="1838840"/>
                    </a:moveTo>
                    <a:cubicBezTo>
                      <a:pt x="480229" y="1490752"/>
                      <a:pt x="242953" y="-13936"/>
                      <a:pt x="647714" y="0"/>
                    </a:cubicBezTo>
                    <a:cubicBezTo>
                      <a:pt x="3750692" y="-60713"/>
                      <a:pt x="4868337" y="61072"/>
                      <a:pt x="7160781" y="0"/>
                    </a:cubicBezTo>
                    <a:cubicBezTo>
                      <a:pt x="7514830" y="5670"/>
                      <a:pt x="7924900" y="618210"/>
                      <a:pt x="7928810" y="984598"/>
                    </a:cubicBezTo>
                    <a:cubicBezTo>
                      <a:pt x="7953262" y="1987959"/>
                      <a:pt x="7996473" y="2918477"/>
                      <a:pt x="7928810" y="3671623"/>
                    </a:cubicBezTo>
                    <a:cubicBezTo>
                      <a:pt x="7962136" y="4010960"/>
                      <a:pt x="7700590" y="4348187"/>
                      <a:pt x="7257033" y="4343400"/>
                    </a:cubicBezTo>
                    <a:cubicBezTo>
                      <a:pt x="5064265" y="4269629"/>
                      <a:pt x="2934583" y="4187517"/>
                      <a:pt x="671777" y="4343400"/>
                    </a:cubicBezTo>
                    <a:cubicBezTo>
                      <a:pt x="306206" y="4344189"/>
                      <a:pt x="-5697" y="4040035"/>
                      <a:pt x="0" y="3671623"/>
                    </a:cubicBezTo>
                    <a:cubicBezTo>
                      <a:pt x="-43347" y="2788883"/>
                      <a:pt x="502953" y="2721423"/>
                      <a:pt x="493295" y="183884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sd="981765707">
                      <a:custGeom>
                        <a:avLst/>
                        <a:gdLst>
                          <a:gd name="connsiteX0" fmla="*/ 0 w 7928810"/>
                          <a:gd name="connsiteY0" fmla="*/ 671777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0 w 7928810"/>
                          <a:gd name="connsiteY8" fmla="*/ 671777 h 4030579"/>
                          <a:gd name="connsiteX0" fmla="*/ 493295 w 7928810"/>
                          <a:gd name="connsiteY0" fmla="*/ 1526019 h 4030579"/>
                          <a:gd name="connsiteX1" fmla="*/ 671777 w 7928810"/>
                          <a:gd name="connsiteY1" fmla="*/ 0 h 4030579"/>
                          <a:gd name="connsiteX2" fmla="*/ 7257033 w 7928810"/>
                          <a:gd name="connsiteY2" fmla="*/ 0 h 4030579"/>
                          <a:gd name="connsiteX3" fmla="*/ 7928810 w 7928810"/>
                          <a:gd name="connsiteY3" fmla="*/ 671777 h 4030579"/>
                          <a:gd name="connsiteX4" fmla="*/ 7928810 w 7928810"/>
                          <a:gd name="connsiteY4" fmla="*/ 3358802 h 4030579"/>
                          <a:gd name="connsiteX5" fmla="*/ 7257033 w 7928810"/>
                          <a:gd name="connsiteY5" fmla="*/ 4030579 h 4030579"/>
                          <a:gd name="connsiteX6" fmla="*/ 671777 w 7928810"/>
                          <a:gd name="connsiteY6" fmla="*/ 4030579 h 4030579"/>
                          <a:gd name="connsiteX7" fmla="*/ 0 w 7928810"/>
                          <a:gd name="connsiteY7" fmla="*/ 3358802 h 4030579"/>
                          <a:gd name="connsiteX8" fmla="*/ 493295 w 7928810"/>
                          <a:gd name="connsiteY8" fmla="*/ 1526019 h 4030579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257033 w 7928810"/>
                          <a:gd name="connsiteY2" fmla="*/ 312821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  <a:gd name="connsiteX0" fmla="*/ 493295 w 7928810"/>
                          <a:gd name="connsiteY0" fmla="*/ 1838840 h 4343400"/>
                          <a:gd name="connsiteX1" fmla="*/ 647714 w 7928810"/>
                          <a:gd name="connsiteY1" fmla="*/ 0 h 4343400"/>
                          <a:gd name="connsiteX2" fmla="*/ 7160781 w 7928810"/>
                          <a:gd name="connsiteY2" fmla="*/ 0 h 4343400"/>
                          <a:gd name="connsiteX3" fmla="*/ 7928810 w 7928810"/>
                          <a:gd name="connsiteY3" fmla="*/ 984598 h 4343400"/>
                          <a:gd name="connsiteX4" fmla="*/ 7928810 w 7928810"/>
                          <a:gd name="connsiteY4" fmla="*/ 3671623 h 4343400"/>
                          <a:gd name="connsiteX5" fmla="*/ 7257033 w 7928810"/>
                          <a:gd name="connsiteY5" fmla="*/ 4343400 h 4343400"/>
                          <a:gd name="connsiteX6" fmla="*/ 671777 w 7928810"/>
                          <a:gd name="connsiteY6" fmla="*/ 4343400 h 4343400"/>
                          <a:gd name="connsiteX7" fmla="*/ 0 w 7928810"/>
                          <a:gd name="connsiteY7" fmla="*/ 3671623 h 4343400"/>
                          <a:gd name="connsiteX8" fmla="*/ 493295 w 7928810"/>
                          <a:gd name="connsiteY8" fmla="*/ 1838840 h 4343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928810" h="4343400">
                            <a:moveTo>
                              <a:pt x="493295" y="1838840"/>
                            </a:moveTo>
                            <a:cubicBezTo>
                              <a:pt x="493295" y="1467828"/>
                              <a:pt x="276702" y="0"/>
                              <a:pt x="647714" y="0"/>
                            </a:cubicBezTo>
                            <a:lnTo>
                              <a:pt x="7160781" y="0"/>
                            </a:lnTo>
                            <a:cubicBezTo>
                              <a:pt x="7531793" y="0"/>
                              <a:pt x="7928810" y="613586"/>
                              <a:pt x="7928810" y="984598"/>
                            </a:cubicBezTo>
                            <a:lnTo>
                              <a:pt x="7928810" y="3671623"/>
                            </a:lnTo>
                            <a:cubicBezTo>
                              <a:pt x="7928810" y="4042635"/>
                              <a:pt x="7628045" y="4343400"/>
                              <a:pt x="7257033" y="4343400"/>
                            </a:cubicBezTo>
                            <a:lnTo>
                              <a:pt x="671777" y="4343400"/>
                            </a:lnTo>
                            <a:cubicBezTo>
                              <a:pt x="300765" y="4343400"/>
                              <a:pt x="0" y="4042635"/>
                              <a:pt x="0" y="3671623"/>
                            </a:cubicBezTo>
                            <a:cubicBezTo>
                              <a:pt x="0" y="2775948"/>
                              <a:pt x="493295" y="2734515"/>
                              <a:pt x="493295" y="18388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3200" b="1" kern="0">
                  <a:solidFill>
                    <a:srgbClr val="002060"/>
                  </a:solidFill>
                  <a:sym typeface="Arial"/>
                </a:endParaRPr>
              </a:p>
            </p:txBody>
          </p:sp>
        </p:grp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81FB2B4-13F8-8DFA-462E-7DBDC0B9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9" t="7933" r="46881" b="43984"/>
          <a:stretch/>
        </p:blipFill>
        <p:spPr>
          <a:xfrm>
            <a:off x="1240063" y="1089688"/>
            <a:ext cx="1570348" cy="943849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251D2C19-B5A2-042B-32A8-2CC87AA13280}"/>
              </a:ext>
            </a:extLst>
          </p:cNvPr>
          <p:cNvGrpSpPr/>
          <p:nvPr/>
        </p:nvGrpSpPr>
        <p:grpSpPr>
          <a:xfrm>
            <a:off x="817807" y="1983025"/>
            <a:ext cx="10363712" cy="1234824"/>
            <a:chOff x="613356" y="1531576"/>
            <a:chExt cx="7772784" cy="92611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2ED111F-382F-B54F-845B-94AEC7EBAAEE}"/>
                </a:ext>
              </a:extLst>
            </p:cNvPr>
            <p:cNvSpPr txBox="1"/>
            <p:nvPr/>
          </p:nvSpPr>
          <p:spPr>
            <a:xfrm>
              <a:off x="1156795" y="1531576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marR="0" indent="1270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được 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số có bốn chữ s</a:t>
              </a:r>
              <a:r>
                <a:rPr lang="en-US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ới (cho) số có một chữ số.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3" name="Hình ảnh 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F00BE4DC-C102-6AF3-6B51-B8848FFDB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1635863"/>
              <a:ext cx="635989" cy="615781"/>
            </a:xfrm>
            <a:prstGeom prst="rect">
              <a:avLst/>
            </a:prstGeom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EF107FD-6FB1-B196-039E-790A86B5BE83}"/>
              </a:ext>
            </a:extLst>
          </p:cNvPr>
          <p:cNvGrpSpPr/>
          <p:nvPr/>
        </p:nvGrpSpPr>
        <p:grpSpPr>
          <a:xfrm>
            <a:off x="817809" y="3138205"/>
            <a:ext cx="10363711" cy="1234825"/>
            <a:chOff x="613356" y="2353652"/>
            <a:chExt cx="7772783" cy="926118"/>
          </a:xfrm>
        </p:grpSpPr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ADA2772-6EAA-58A2-9087-769310251D2B}"/>
                </a:ext>
              </a:extLst>
            </p:cNvPr>
            <p:cNvSpPr txBox="1"/>
            <p:nvPr/>
          </p:nvSpPr>
          <p:spPr>
            <a:xfrm>
              <a:off x="1156794" y="2353652"/>
              <a:ext cx="7229345" cy="92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101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Áp dụng được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Palatino Linotype" panose="02040502050505030304" pitchFamily="18" charset="0"/>
                  <a:cs typeface="Palatino Linotype" panose="02040502050505030304" pitchFamily="18" charset="0"/>
                </a:rPr>
                <a:t>phép 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nhân và phép chia vào các tình huống</a:t>
              </a: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thực tế.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15" name="Hình ảnh 1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3E337029-1ECA-9CA0-90A7-3E8BD995F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13356" y="2504855"/>
              <a:ext cx="635989" cy="615781"/>
            </a:xfrm>
            <a:prstGeom prst="rect">
              <a:avLst/>
            </a:prstGeom>
          </p:spPr>
        </p:pic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62B2E037-E8E7-38AB-68C8-27B4C05D3D63}"/>
              </a:ext>
            </a:extLst>
          </p:cNvPr>
          <p:cNvGrpSpPr/>
          <p:nvPr/>
        </p:nvGrpSpPr>
        <p:grpSpPr>
          <a:xfrm>
            <a:off x="846382" y="4306404"/>
            <a:ext cx="10335137" cy="821041"/>
            <a:chOff x="634786" y="3229805"/>
            <a:chExt cx="7751353" cy="615781"/>
          </a:xfrm>
        </p:grpSpPr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E0FE50EF-7873-CC1B-08CB-CB6D936EB701}"/>
                </a:ext>
              </a:extLst>
            </p:cNvPr>
            <p:cNvSpPr txBox="1"/>
            <p:nvPr/>
          </p:nvSpPr>
          <p:spPr>
            <a:xfrm>
              <a:off x="1156794" y="3237405"/>
              <a:ext cx="722934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Thực hiện thành thạo</a:t>
              </a:r>
              <a:r>
                <a:rPr lang="vi-VN" sz="3200" b="1" i="0" u="none" strike="noStrike" spc="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quy tắc tính nhân và chia</a:t>
              </a:r>
              <a:endParaRPr lang="en-US" sz="3200" b="1" kern="0" dirty="0">
                <a:solidFill>
                  <a:srgbClr val="002060"/>
                </a:solidFill>
                <a:cs typeface="Arial"/>
                <a:sym typeface="Arial"/>
              </a:endParaRPr>
            </a:p>
          </p:txBody>
        </p:sp>
        <p:pic>
          <p:nvPicPr>
            <p:cNvPr id="21" name="Hình ảnh 2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7AF37B0-88A1-FEEF-1A41-868B6532E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34" t="12615" r="17338" b="44820"/>
            <a:stretch/>
          </p:blipFill>
          <p:spPr>
            <a:xfrm>
              <a:off x="634786" y="3229805"/>
              <a:ext cx="635989" cy="615781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925BA-F9D4-4B15-9DCC-31EA81758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703" y="409535"/>
            <a:ext cx="615749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09004" y="657703"/>
            <a:ext cx="7671580" cy="932204"/>
            <a:chOff x="1257300" y="662552"/>
            <a:chExt cx="5753685" cy="6991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EC517D7-6269-4A71-B3A9-2EAF2E08DD76}"/>
              </a:ext>
            </a:extLst>
          </p:cNvPr>
          <p:cNvSpPr txBox="1"/>
          <p:nvPr/>
        </p:nvSpPr>
        <p:spPr>
          <a:xfrm>
            <a:off x="1371600" y="1800225"/>
            <a:ext cx="49149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(2000 + 7015) : 3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722CAF-EE5A-40D1-8D8F-C3201C51203A}"/>
              </a:ext>
            </a:extLst>
          </p:cNvPr>
          <p:cNvSpPr txBox="1"/>
          <p:nvPr/>
        </p:nvSpPr>
        <p:spPr>
          <a:xfrm>
            <a:off x="7724775" y="1724025"/>
            <a:ext cx="386715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528</Words>
  <Application>Microsoft Office PowerPoint</Application>
  <PresentationFormat>Widescreen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Bebas Neue</vt:lpstr>
      <vt:lpstr>Calibri</vt:lpstr>
      <vt:lpstr>Cambria</vt:lpstr>
      <vt:lpstr>Inter</vt:lpstr>
      <vt:lpstr>Orelega One</vt:lpstr>
      <vt:lpstr>Times New Roman</vt:lpstr>
      <vt:lpstr>UVN Van Chuong Nang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31</cp:revision>
  <dcterms:created xsi:type="dcterms:W3CDTF">2022-11-25T06:41:37Z</dcterms:created>
  <dcterms:modified xsi:type="dcterms:W3CDTF">2023-02-28T03:03:56Z</dcterms:modified>
</cp:coreProperties>
</file>