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552" r:id="rId2"/>
    <p:sldId id="257" r:id="rId3"/>
    <p:sldId id="259" r:id="rId4"/>
    <p:sldId id="260" r:id="rId5"/>
    <p:sldId id="286" r:id="rId6"/>
    <p:sldId id="287" r:id="rId7"/>
    <p:sldId id="288" r:id="rId8"/>
    <p:sldId id="289" r:id="rId9"/>
    <p:sldId id="261" r:id="rId10"/>
    <p:sldId id="1553" r:id="rId11"/>
    <p:sldId id="292" r:id="rId12"/>
    <p:sldId id="264" r:id="rId13"/>
    <p:sldId id="293" r:id="rId14"/>
    <p:sldId id="266" r:id="rId15"/>
    <p:sldId id="294" r:id="rId16"/>
    <p:sldId id="268" r:id="rId17"/>
    <p:sldId id="270" r:id="rId18"/>
    <p:sldId id="27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9"/>
            <a:ext cx="12176542" cy="684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" y="4348"/>
            <a:ext cx="1522068" cy="152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7402" y="480381"/>
            <a:ext cx="6453330" cy="5225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4868">
              <a:defRPr/>
            </a:pPr>
            <a:r>
              <a:rPr lang="en-US" sz="2796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796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349190" y="1456355"/>
            <a:ext cx="3493621" cy="7148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4868">
              <a:defRPr/>
            </a:pPr>
            <a:r>
              <a:rPr lang="en-US" sz="404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29</a:t>
            </a:r>
            <a:r>
              <a:rPr lang="vi-VN" sz="404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</a:t>
            </a:r>
            <a:endParaRPr lang="en-US" sz="4045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03" y="2322348"/>
            <a:ext cx="10369521" cy="19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48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48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Xem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đồng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hồ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.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Tháng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- </a:t>
            </a:r>
            <a:r>
              <a:rPr lang="en-US" altLang="en-AI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năm</a:t>
            </a:r>
            <a:r>
              <a:rPr lang="en-US" altLang="en-AI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(T2)</a:t>
            </a:r>
            <a:endParaRPr lang="vi-VN" altLang="en-AI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486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AI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F409-332D-4F68-AC0C-A8A6DC35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492" y="18255"/>
            <a:ext cx="584301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SG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461E6-7644-4D46-8CC7-6001F277B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8984" cy="2088007"/>
          </a:xfrm>
        </p:spPr>
        <p:txBody>
          <a:bodyPr>
            <a:norm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tháng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n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gày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tháng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sừ</a:t>
            </a:r>
            <a:r>
              <a:rPr lang="en-US" sz="3200" dirty="0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dụ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SG" sz="4400" dirty="0"/>
          </a:p>
        </p:txBody>
      </p:sp>
    </p:spTree>
    <p:extLst>
      <p:ext uri="{BB962C8B-B14F-4D97-AF65-F5344CB8AC3E}">
        <p14:creationId xmlns:p14="http://schemas.microsoft.com/office/powerpoint/2010/main" val="1735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208245-CC8C-49B5-B5A6-5C5A88C860D9}"/>
              </a:ext>
            </a:extLst>
          </p:cNvPr>
          <p:cNvCxnSpPr/>
          <p:nvPr/>
        </p:nvCxnSpPr>
        <p:spPr>
          <a:xfrm>
            <a:off x="1506071" y="849659"/>
            <a:ext cx="30013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16EFF-4C41-4BC7-A32C-41F5ACB5A34E}"/>
              </a:ext>
            </a:extLst>
          </p:cNvPr>
          <p:cNvCxnSpPr/>
          <p:nvPr/>
        </p:nvCxnSpPr>
        <p:spPr>
          <a:xfrm>
            <a:off x="5282006" y="752938"/>
            <a:ext cx="30013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D4907-DF94-4DF9-B0B2-92ACBCBC3B7C}"/>
              </a:ext>
            </a:extLst>
          </p:cNvPr>
          <p:cNvCxnSpPr/>
          <p:nvPr/>
        </p:nvCxnSpPr>
        <p:spPr>
          <a:xfrm>
            <a:off x="1506071" y="849659"/>
            <a:ext cx="30013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19DA02-D358-4D49-806A-777DC5B5070A}"/>
              </a:ext>
            </a:extLst>
          </p:cNvPr>
          <p:cNvCxnSpPr/>
          <p:nvPr/>
        </p:nvCxnSpPr>
        <p:spPr>
          <a:xfrm>
            <a:off x="3516300" y="1292345"/>
            <a:ext cx="30013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C929D6-80A2-4D0A-AC0B-A61F037BE1D4}"/>
              </a:ext>
            </a:extLst>
          </p:cNvPr>
          <p:cNvCxnSpPr/>
          <p:nvPr/>
        </p:nvCxnSpPr>
        <p:spPr>
          <a:xfrm>
            <a:off x="8519608" y="1379431"/>
            <a:ext cx="30013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345FF7-45EE-43C7-A945-C728ABA3E0F2}"/>
              </a:ext>
            </a:extLst>
          </p:cNvPr>
          <p:cNvCxnSpPr/>
          <p:nvPr/>
        </p:nvCxnSpPr>
        <p:spPr>
          <a:xfrm>
            <a:off x="1219199" y="1853248"/>
            <a:ext cx="300138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AF6DC7-CED0-41FA-9298-7AF19E083374}"/>
              </a:ext>
            </a:extLst>
          </p:cNvPr>
          <p:cNvCxnSpPr>
            <a:cxnSpLocks/>
          </p:cNvCxnSpPr>
          <p:nvPr/>
        </p:nvCxnSpPr>
        <p:spPr>
          <a:xfrm>
            <a:off x="4507454" y="1805125"/>
            <a:ext cx="38237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F83900-3DEE-427C-9033-18DB25D86435}"/>
              </a:ext>
            </a:extLst>
          </p:cNvPr>
          <p:cNvCxnSpPr>
            <a:cxnSpLocks/>
          </p:cNvCxnSpPr>
          <p:nvPr/>
        </p:nvCxnSpPr>
        <p:spPr>
          <a:xfrm>
            <a:off x="9788071" y="1805125"/>
            <a:ext cx="1016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490</Words>
  <Application>Microsoft Office PowerPoint</Application>
  <PresentationFormat>Widescreen</PresentationFormat>
  <Paragraphs>60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iCiel Crocante</vt:lpstr>
      <vt:lpstr>SVN-Hole Hearted</vt:lpstr>
      <vt:lpstr>Times New Roman</vt:lpstr>
      <vt:lpstr>UTM Cookies</vt:lpstr>
      <vt:lpstr>UVN Van Chuong Nang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14</cp:revision>
  <dcterms:created xsi:type="dcterms:W3CDTF">2023-02-05T04:09:18Z</dcterms:created>
  <dcterms:modified xsi:type="dcterms:W3CDTF">2023-03-30T16:47:47Z</dcterms:modified>
</cp:coreProperties>
</file>