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  <p:sldMasterId id="2147483699" r:id="rId4"/>
  </p:sldMasterIdLst>
  <p:notesMasterIdLst>
    <p:notesMasterId r:id="rId29"/>
  </p:notesMasterIdLst>
  <p:sldIdLst>
    <p:sldId id="1552" r:id="rId5"/>
    <p:sldId id="257" r:id="rId6"/>
    <p:sldId id="8618" r:id="rId7"/>
    <p:sldId id="8617" r:id="rId8"/>
    <p:sldId id="8622" r:id="rId9"/>
    <p:sldId id="8623" r:id="rId10"/>
    <p:sldId id="270" r:id="rId11"/>
    <p:sldId id="477" r:id="rId12"/>
    <p:sldId id="493" r:id="rId13"/>
    <p:sldId id="8620" r:id="rId14"/>
    <p:sldId id="8619" r:id="rId15"/>
    <p:sldId id="8624" r:id="rId16"/>
    <p:sldId id="8625" r:id="rId17"/>
    <p:sldId id="8626" r:id="rId18"/>
    <p:sldId id="8627" r:id="rId19"/>
    <p:sldId id="8628" r:id="rId20"/>
    <p:sldId id="8629" r:id="rId21"/>
    <p:sldId id="8630" r:id="rId22"/>
    <p:sldId id="8631" r:id="rId23"/>
    <p:sldId id="8632" r:id="rId24"/>
    <p:sldId id="8633" r:id="rId25"/>
    <p:sldId id="8634" r:id="rId26"/>
    <p:sldId id="301" r:id="rId27"/>
    <p:sldId id="862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65" d="100"/>
          <a:sy n="65" d="100"/>
        </p:scale>
        <p:origin x="7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7AD71-31B7-47D5-8E92-59CD1804D7D1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E6488-95C6-4305-A211-9AE63327C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6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49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6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2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7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58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61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8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07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2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78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28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50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7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6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5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4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577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8189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165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0580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xmlns="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xmlns="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xmlns="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063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xmlns="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xmlns="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xmlns="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947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324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6677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189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7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822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356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8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2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29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8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5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4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3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7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16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xmlns="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xmlns="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81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xmlns="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xmlns="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27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xmlns="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69091"/>
            <a:ext cx="12191999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aa-ET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Tự</a:t>
            </a:r>
            <a:r>
              <a:rPr kumimoji="0" lang="en-US" altLang="aa-ET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aa-ET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nhiên</a:t>
            </a:r>
            <a:r>
              <a:rPr kumimoji="0" lang="en-US" altLang="aa-ET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aa-ET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và</a:t>
            </a:r>
            <a:r>
              <a:rPr kumimoji="0" lang="en-US" altLang="aa-ET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aa-ET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xã</a:t>
            </a:r>
            <a:r>
              <a:rPr kumimoji="0" lang="en-US" altLang="aa-ET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aa-ET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hội</a:t>
            </a:r>
            <a:endParaRPr kumimoji="0" lang="en-US" altLang="aa-ET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aa-ET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aa-E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Chăm</a:t>
            </a:r>
            <a:r>
              <a:rPr kumimoji="0" lang="en-US" altLang="aa-E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aa-E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sóc</a:t>
            </a:r>
            <a:r>
              <a:rPr kumimoji="0" lang="en-US" altLang="aa-E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aa-E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và</a:t>
            </a:r>
            <a:r>
              <a:rPr kumimoji="0" lang="en-US" altLang="aa-E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aa-E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bảo</a:t>
            </a:r>
            <a:r>
              <a:rPr kumimoji="0" lang="en-US" altLang="aa-E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aa-E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vệ</a:t>
            </a:r>
            <a:r>
              <a:rPr kumimoji="0" lang="en-US" altLang="aa-E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aa-E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cơ</a:t>
            </a:r>
            <a:r>
              <a:rPr kumimoji="0" lang="en-US" altLang="aa-E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aa-E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quan</a:t>
            </a:r>
            <a:r>
              <a:rPr kumimoji="0" lang="en-US" altLang="aa-E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aa-E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thần</a:t>
            </a:r>
            <a:r>
              <a:rPr kumimoji="0" lang="en-US" altLang="aa-E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aa-E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kinh</a:t>
            </a:r>
            <a:endParaRPr lang="en-US" altLang="aa-ET" sz="3600" b="1" dirty="0">
              <a:solidFill>
                <a:srgbClr val="FF0000"/>
              </a:solidFill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aa-E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(</a:t>
            </a:r>
            <a:r>
              <a:rPr kumimoji="0" lang="en-US" altLang="aa-E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Tiết</a:t>
            </a:r>
            <a:r>
              <a:rPr kumimoji="0" lang="en-US" altLang="aa-ET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2)</a:t>
            </a:r>
            <a:endParaRPr kumimoji="0" lang="en-US" altLang="aa-ET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xmlns="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D678D6-7B4B-46A7-B86A-47C216679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939" y="3119965"/>
            <a:ext cx="566977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769D0068-6120-46CC-85B7-54A621A01288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00712C5-9982-4853-A0B2-5D2B6BA43414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B7AC652-FCFE-45F8-A7C3-1F44641BAA8D}"/>
              </a:ext>
            </a:extLst>
          </p:cNvPr>
          <p:cNvGrpSpPr/>
          <p:nvPr/>
        </p:nvGrpSpPr>
        <p:grpSpPr>
          <a:xfrm>
            <a:off x="4105275" y="0"/>
            <a:ext cx="8305800" cy="7712075"/>
            <a:chOff x="3404885" y="1164098"/>
            <a:chExt cx="11174622" cy="10287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F4E331D-7C0C-4BAD-8D23-6B8E26C95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885" y="1164098"/>
              <a:ext cx="11174622" cy="10287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C3A6D22-7DE3-435D-B0EC-1B0094A297B7}"/>
                </a:ext>
              </a:extLst>
            </p:cNvPr>
            <p:cNvSpPr txBox="1"/>
            <p:nvPr/>
          </p:nvSpPr>
          <p:spPr>
            <a:xfrm>
              <a:off x="5058011" y="3632331"/>
              <a:ext cx="8701341" cy="2996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 đảm bảo sức khỏe, hằng ngày em cần: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Ngủ bao nhiêu giờ? Đi ngủ lúc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Ăn mấy bữa? Ăn vào lúc mấy giờ?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Học vào khoảng thời gian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Tham gia các hoạt động vui chơi gì?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D3AF5CE-C178-4167-92C7-07619B3F6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52" y="2705100"/>
            <a:ext cx="4523982" cy="33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9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809626"/>
          </a:xfrm>
          <a:custGeom>
            <a:avLst/>
            <a:gdLst>
              <a:gd name="connsiteX0" fmla="*/ 0 w 11846318"/>
              <a:gd name="connsiteY0" fmla="*/ 134940 h 809626"/>
              <a:gd name="connsiteX1" fmla="*/ 134940 w 11846318"/>
              <a:gd name="connsiteY1" fmla="*/ 0 h 809626"/>
              <a:gd name="connsiteX2" fmla="*/ 11711378 w 11846318"/>
              <a:gd name="connsiteY2" fmla="*/ 0 h 809626"/>
              <a:gd name="connsiteX3" fmla="*/ 11846318 w 11846318"/>
              <a:gd name="connsiteY3" fmla="*/ 134940 h 809626"/>
              <a:gd name="connsiteX4" fmla="*/ 11846318 w 11846318"/>
              <a:gd name="connsiteY4" fmla="*/ 674686 h 809626"/>
              <a:gd name="connsiteX5" fmla="*/ 11711378 w 11846318"/>
              <a:gd name="connsiteY5" fmla="*/ 809626 h 809626"/>
              <a:gd name="connsiteX6" fmla="*/ 134940 w 11846318"/>
              <a:gd name="connsiteY6" fmla="*/ 809626 h 809626"/>
              <a:gd name="connsiteX7" fmla="*/ 0 w 11846318"/>
              <a:gd name="connsiteY7" fmla="*/ 674686 h 809626"/>
              <a:gd name="connsiteX8" fmla="*/ 0 w 11846318"/>
              <a:gd name="connsiteY8" fmla="*/ 134940 h 80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809626" fill="none" extrusionOk="0">
                <a:moveTo>
                  <a:pt x="0" y="134940"/>
                </a:moveTo>
                <a:cubicBezTo>
                  <a:pt x="-741" y="73628"/>
                  <a:pt x="60784" y="6635"/>
                  <a:pt x="134940" y="0"/>
                </a:cubicBezTo>
                <a:cubicBezTo>
                  <a:pt x="5298566" y="-123866"/>
                  <a:pt x="9860555" y="81108"/>
                  <a:pt x="11711378" y="0"/>
                </a:cubicBezTo>
                <a:cubicBezTo>
                  <a:pt x="11788319" y="-3712"/>
                  <a:pt x="11836249" y="61246"/>
                  <a:pt x="11846318" y="134940"/>
                </a:cubicBezTo>
                <a:cubicBezTo>
                  <a:pt x="11839113" y="203235"/>
                  <a:pt x="11889570" y="542160"/>
                  <a:pt x="11846318" y="674686"/>
                </a:cubicBezTo>
                <a:cubicBezTo>
                  <a:pt x="11847913" y="744975"/>
                  <a:pt x="11788707" y="814713"/>
                  <a:pt x="11711378" y="809626"/>
                </a:cubicBezTo>
                <a:cubicBezTo>
                  <a:pt x="7326059" y="791771"/>
                  <a:pt x="1530715" y="700282"/>
                  <a:pt x="134940" y="809626"/>
                </a:cubicBezTo>
                <a:cubicBezTo>
                  <a:pt x="64639" y="799095"/>
                  <a:pt x="3260" y="755298"/>
                  <a:pt x="0" y="674686"/>
                </a:cubicBezTo>
                <a:cubicBezTo>
                  <a:pt x="12205" y="590617"/>
                  <a:pt x="13078" y="197801"/>
                  <a:pt x="0" y="134940"/>
                </a:cubicBezTo>
                <a:close/>
              </a:path>
              <a:path w="11846318" h="809626" stroke="0" extrusionOk="0">
                <a:moveTo>
                  <a:pt x="0" y="134940"/>
                </a:moveTo>
                <a:cubicBezTo>
                  <a:pt x="5341" y="60730"/>
                  <a:pt x="58469" y="3866"/>
                  <a:pt x="134940" y="0"/>
                </a:cubicBezTo>
                <a:cubicBezTo>
                  <a:pt x="2777725" y="96512"/>
                  <a:pt x="6123092" y="-165548"/>
                  <a:pt x="11711378" y="0"/>
                </a:cubicBezTo>
                <a:cubicBezTo>
                  <a:pt x="11794506" y="216"/>
                  <a:pt x="11860712" y="62766"/>
                  <a:pt x="11846318" y="134940"/>
                </a:cubicBezTo>
                <a:cubicBezTo>
                  <a:pt x="11851519" y="396664"/>
                  <a:pt x="11808596" y="557483"/>
                  <a:pt x="11846318" y="674686"/>
                </a:cubicBezTo>
                <a:cubicBezTo>
                  <a:pt x="11847108" y="744964"/>
                  <a:pt x="11795178" y="805427"/>
                  <a:pt x="11711378" y="809626"/>
                </a:cubicBezTo>
                <a:cubicBezTo>
                  <a:pt x="9111544" y="971338"/>
                  <a:pt x="5161382" y="953248"/>
                  <a:pt x="134940" y="809626"/>
                </a:cubicBezTo>
                <a:cubicBezTo>
                  <a:pt x="73010" y="802976"/>
                  <a:pt x="12488" y="743845"/>
                  <a:pt x="0" y="674686"/>
                </a:cubicBezTo>
                <a:cubicBezTo>
                  <a:pt x="-12571" y="499876"/>
                  <a:pt x="-40396" y="196090"/>
                  <a:pt x="0" y="13494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750F85-8DF9-4756-8AD2-BDF49A25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87" y="1562099"/>
            <a:ext cx="9005888" cy="32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xmlns="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xmlns="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A10D22B2-957C-4B8D-BFC2-6515C95D3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631177"/>
              </p:ext>
            </p:extLst>
          </p:nvPr>
        </p:nvGraphicFramePr>
        <p:xfrm>
          <a:off x="828675" y="103914"/>
          <a:ext cx="11010900" cy="663348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5505450">
                  <a:extLst>
                    <a:ext uri="{9D8B030D-6E8A-4147-A177-3AD203B41FA5}">
                      <a16:colId xmlns:a16="http://schemas.microsoft.com/office/drawing/2014/main" xmlns="" val="4192600168"/>
                    </a:ext>
                  </a:extLst>
                </a:gridCol>
                <a:gridCol w="5505450">
                  <a:extLst>
                    <a:ext uri="{9D8B030D-6E8A-4147-A177-3AD203B41FA5}">
                      <a16:colId xmlns:a16="http://schemas.microsoft.com/office/drawing/2014/main" xmlns="" val="2176728507"/>
                    </a:ext>
                  </a:extLst>
                </a:gridCol>
              </a:tblGrid>
              <a:tr h="389769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4135977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4791356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,..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3079365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7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 sáng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2750109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giờ - 10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 học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4103109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11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Giúp mẹ làm việc nhà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6019877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11 - 12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 trưa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78285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12 - 1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Ngủ trưa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28774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– 4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810359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it-IT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giờ 30 – 5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Chơi thể thao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2970557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giờ - 5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Giúp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mẹ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nhà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0746276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giờ 30 phút – 6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rửa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2138815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– 7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tối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97419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– 9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5064656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– 9:30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924381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Sau 9:30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ngủ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9042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4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xmlns="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939713-5FE4-48EB-8BC4-054C02ECA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711" y="2990417"/>
            <a:ext cx="513327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14426"/>
          </a:xfrm>
          <a:custGeom>
            <a:avLst/>
            <a:gdLst>
              <a:gd name="connsiteX0" fmla="*/ 0 w 11846318"/>
              <a:gd name="connsiteY0" fmla="*/ 185741 h 1114426"/>
              <a:gd name="connsiteX1" fmla="*/ 185741 w 11846318"/>
              <a:gd name="connsiteY1" fmla="*/ 0 h 1114426"/>
              <a:gd name="connsiteX2" fmla="*/ 11660577 w 11846318"/>
              <a:gd name="connsiteY2" fmla="*/ 0 h 1114426"/>
              <a:gd name="connsiteX3" fmla="*/ 11846318 w 11846318"/>
              <a:gd name="connsiteY3" fmla="*/ 185741 h 1114426"/>
              <a:gd name="connsiteX4" fmla="*/ 11846318 w 11846318"/>
              <a:gd name="connsiteY4" fmla="*/ 928685 h 1114426"/>
              <a:gd name="connsiteX5" fmla="*/ 11660577 w 11846318"/>
              <a:gd name="connsiteY5" fmla="*/ 1114426 h 1114426"/>
              <a:gd name="connsiteX6" fmla="*/ 185741 w 11846318"/>
              <a:gd name="connsiteY6" fmla="*/ 1114426 h 1114426"/>
              <a:gd name="connsiteX7" fmla="*/ 0 w 11846318"/>
              <a:gd name="connsiteY7" fmla="*/ 928685 h 1114426"/>
              <a:gd name="connsiteX8" fmla="*/ 0 w 11846318"/>
              <a:gd name="connsiteY8" fmla="*/ 185741 h 1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14426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3159454" y="-123866"/>
                  <a:pt x="8605640" y="81108"/>
                  <a:pt x="11660577" y="0"/>
                </a:cubicBezTo>
                <a:cubicBezTo>
                  <a:pt x="11767656" y="-6910"/>
                  <a:pt x="11837052" y="83923"/>
                  <a:pt x="11846318" y="185741"/>
                </a:cubicBezTo>
                <a:cubicBezTo>
                  <a:pt x="11848604" y="298397"/>
                  <a:pt x="11797882" y="666721"/>
                  <a:pt x="11846318" y="928685"/>
                </a:cubicBezTo>
                <a:cubicBezTo>
                  <a:pt x="11850498" y="1020167"/>
                  <a:pt x="11766602" y="1120673"/>
                  <a:pt x="11660577" y="1114426"/>
                </a:cubicBezTo>
                <a:cubicBezTo>
                  <a:pt x="6866635" y="1096571"/>
                  <a:pt x="3433408" y="1005082"/>
                  <a:pt x="185741" y="1114426"/>
                </a:cubicBezTo>
                <a:cubicBezTo>
                  <a:pt x="90229" y="1096802"/>
                  <a:pt x="4317" y="1039329"/>
                  <a:pt x="0" y="928685"/>
                </a:cubicBezTo>
                <a:cubicBezTo>
                  <a:pt x="49245" y="791525"/>
                  <a:pt x="26070" y="428162"/>
                  <a:pt x="0" y="185741"/>
                </a:cubicBezTo>
                <a:close/>
              </a:path>
              <a:path w="11846318" h="1114426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5553675" y="96512"/>
                  <a:pt x="7225344" y="-165548"/>
                  <a:pt x="11660577" y="0"/>
                </a:cubicBezTo>
                <a:cubicBezTo>
                  <a:pt x="11773162" y="251"/>
                  <a:pt x="11852042" y="84094"/>
                  <a:pt x="11846318" y="185741"/>
                </a:cubicBezTo>
                <a:cubicBezTo>
                  <a:pt x="11830592" y="539417"/>
                  <a:pt x="11900082" y="634411"/>
                  <a:pt x="11846318" y="928685"/>
                </a:cubicBezTo>
                <a:cubicBezTo>
                  <a:pt x="11846769" y="1028845"/>
                  <a:pt x="11780050" y="1106778"/>
                  <a:pt x="11660577" y="1114426"/>
                </a:cubicBezTo>
                <a:cubicBezTo>
                  <a:pt x="6620080" y="1276138"/>
                  <a:pt x="3358337" y="1258048"/>
                  <a:pt x="185741" y="1114426"/>
                </a:cubicBezTo>
                <a:cubicBezTo>
                  <a:pt x="90294" y="1110659"/>
                  <a:pt x="18772" y="1023201"/>
                  <a:pt x="0" y="928685"/>
                </a:cubicBezTo>
                <a:cubicBezTo>
                  <a:pt x="-31064" y="790698"/>
                  <a:pt x="48500" y="528162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khuyên bạn điều gì trong các tình huống dưới đây? Giải thích vì sao em đưa ra lời khuyên đó.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B754D8-80F9-432A-B3EE-28289DDF4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1466849"/>
            <a:ext cx="9567863" cy="4657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43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Đ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óng vai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đưa ra lời khuyên đối với mỗi tình huống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82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xmlns="" id="{A675B957-D21F-4F33-8838-2FC0678C28AE}"/>
              </a:ext>
            </a:extLst>
          </p:cNvPr>
          <p:cNvSpPr/>
          <p:nvPr/>
        </p:nvSpPr>
        <p:spPr>
          <a:xfrm flipH="1">
            <a:off x="5095875" y="188595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thức khuya như thế. Vì rất có hại cho cơ quan thần kinh. Mắt và các cơ quan khác làm việc quá sức gây mệt mỏi,…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86" y="46140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35D40E-33C0-4EC0-9321-589AD6C18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1762125"/>
            <a:ext cx="3686175" cy="3638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967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xmlns="" id="{A675B957-D21F-4F33-8838-2FC0678C28AE}"/>
              </a:ext>
            </a:extLst>
          </p:cNvPr>
          <p:cNvSpPr/>
          <p:nvPr/>
        </p:nvSpPr>
        <p:spPr>
          <a:xfrm flipH="1">
            <a:off x="5095875" y="188595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chơi điện tử quá lâu, chỉ nên chơi 1 tiếng. Vì rất có hại cho mắt và sức khỏe. Có thể khiến mắt bị cận.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86" y="461403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45BF8E-8DC8-4CC5-8223-7145F9C57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2" y="1600200"/>
            <a:ext cx="3667125" cy="3752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33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C68FA67-D5C2-4C19-9E2D-E1C5ED7097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4DD72F6-9DD0-4FA4-B29E-5C8EE6AC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41" y="2259653"/>
            <a:ext cx="7608467" cy="1329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A14BE5E-3B9C-4739-9C25-E28FD7F9B5B8}"/>
              </a:ext>
            </a:extLst>
          </p:cNvPr>
          <p:cNvSpPr txBox="1"/>
          <p:nvPr/>
        </p:nvSpPr>
        <p:spPr>
          <a:xfrm>
            <a:off x="4248150" y="360045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51DE64C-8A10-497F-B0FE-31DE79AF0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536" y="1080474"/>
            <a:ext cx="583437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Chia sẻ với bạn những việc em đã làm ở nhà, ở trường để chăm sóc và bảo vệ cơ quan thần kinh.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C3739A-7711-44BE-AF1E-89FCC20A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533400"/>
            <a:ext cx="1933575" cy="87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8BCD99F-6469-4957-831B-E404D992E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37" y="2085975"/>
            <a:ext cx="10003838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463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97ACEC-0A08-476C-BDF1-0AF9E50B6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4" y="747712"/>
            <a:ext cx="10996111" cy="5129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92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xmlns="" id="{1703DE5A-3214-7AF4-FDEF-62F64AD90B8D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3F27F36-A653-BA39-8D53-004260FD561F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E5A286-1FA5-705D-7626-6B8DC631EECC}"/>
              </a:ext>
            </a:extLst>
          </p:cNvPr>
          <p:cNvSpPr txBox="1"/>
          <p:nvPr/>
        </p:nvSpPr>
        <p:spPr>
          <a:xfrm>
            <a:off x="3025564" y="225383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DẶN DÒ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C75FD2-DB5D-B46E-AC05-3DE87F1BF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A4B3317-3CB7-E37B-C142-0E7102DBA1D4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EDF4C83-C1E5-2D50-E99B-DF6E18854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88619C9-B0DF-D585-0DCA-A86DA4A2423B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6122BA4-8390-C61F-DF48-C767E6A00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4047A18-8DAB-B3CC-033C-551E777B324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D90EC41F-9B54-F5B6-6F4E-48597D3D4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uiExpand="1" build="p"/>
      <p:bldP spid="26" grpId="0" uiExpand="1" build="p"/>
      <p:bldP spid="28" grpId="0" uiExpand="1" build="p"/>
      <p:bldP spid="3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C68FA67-D5C2-4C19-9E2D-E1C5ED7097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xmlns="" id="{8EB04247-9C13-4937-9D35-BAD5B92B6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2620" y="1444308"/>
            <a:ext cx="6309360" cy="28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E4C4536-FEC4-4047-8911-208756E18134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973906AF-C91C-41D0-8D66-00B3DFDF769B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651B9B4-1918-497A-9BD7-85070A9666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xmlns="" id="{C017EFE5-A340-49CB-9B96-77EC5FAD44D9}"/>
              </a:ext>
            </a:extLst>
          </p:cNvPr>
          <p:cNvSpPr/>
          <p:nvPr/>
        </p:nvSpPr>
        <p:spPr>
          <a:xfrm>
            <a:off x="3908731" y="512182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EF8961F-92C8-4B1D-8239-00A15E1E0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89" y="1873651"/>
            <a:ext cx="6986622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30E1158-E823-438D-8AAA-2ED7B7FD6845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943046A3-6F9F-42E7-9C34-0C2F5C676ACF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AAE2CBD-3098-4B93-AF90-D285BC5F6D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xmlns="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A192A9-D527-4C10-9D36-47C309538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364" y="3139762"/>
            <a:ext cx="5669771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33476"/>
          </a:xfrm>
          <a:custGeom>
            <a:avLst/>
            <a:gdLst>
              <a:gd name="connsiteX0" fmla="*/ 0 w 11846318"/>
              <a:gd name="connsiteY0" fmla="*/ 188916 h 1133476"/>
              <a:gd name="connsiteX1" fmla="*/ 188916 w 11846318"/>
              <a:gd name="connsiteY1" fmla="*/ 0 h 1133476"/>
              <a:gd name="connsiteX2" fmla="*/ 11657402 w 11846318"/>
              <a:gd name="connsiteY2" fmla="*/ 0 h 1133476"/>
              <a:gd name="connsiteX3" fmla="*/ 11846318 w 11846318"/>
              <a:gd name="connsiteY3" fmla="*/ 188916 h 1133476"/>
              <a:gd name="connsiteX4" fmla="*/ 11846318 w 11846318"/>
              <a:gd name="connsiteY4" fmla="*/ 944560 h 1133476"/>
              <a:gd name="connsiteX5" fmla="*/ 11657402 w 11846318"/>
              <a:gd name="connsiteY5" fmla="*/ 1133476 h 1133476"/>
              <a:gd name="connsiteX6" fmla="*/ 188916 w 11846318"/>
              <a:gd name="connsiteY6" fmla="*/ 1133476 h 1133476"/>
              <a:gd name="connsiteX7" fmla="*/ 0 w 11846318"/>
              <a:gd name="connsiteY7" fmla="*/ 944560 h 1133476"/>
              <a:gd name="connsiteX8" fmla="*/ 0 w 11846318"/>
              <a:gd name="connsiteY8" fmla="*/ 188916 h 113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33476" fill="none" extrusionOk="0">
                <a:moveTo>
                  <a:pt x="0" y="188916"/>
                </a:moveTo>
                <a:cubicBezTo>
                  <a:pt x="-812" y="99049"/>
                  <a:pt x="84657" y="1370"/>
                  <a:pt x="188916" y="0"/>
                </a:cubicBezTo>
                <a:cubicBezTo>
                  <a:pt x="4762194" y="-123866"/>
                  <a:pt x="9106020" y="81108"/>
                  <a:pt x="11657402" y="0"/>
                </a:cubicBezTo>
                <a:cubicBezTo>
                  <a:pt x="11766968" y="-8038"/>
                  <a:pt x="11837446" y="85313"/>
                  <a:pt x="11846318" y="188916"/>
                </a:cubicBezTo>
                <a:cubicBezTo>
                  <a:pt x="11780187" y="325549"/>
                  <a:pt x="11791308" y="577079"/>
                  <a:pt x="11846318" y="944560"/>
                </a:cubicBezTo>
                <a:cubicBezTo>
                  <a:pt x="11847812" y="1044927"/>
                  <a:pt x="11766592" y="1142284"/>
                  <a:pt x="11657402" y="1133476"/>
                </a:cubicBezTo>
                <a:cubicBezTo>
                  <a:pt x="9978291" y="1115621"/>
                  <a:pt x="2684108" y="1024132"/>
                  <a:pt x="188916" y="1133476"/>
                </a:cubicBezTo>
                <a:cubicBezTo>
                  <a:pt x="91654" y="1115843"/>
                  <a:pt x="8728" y="1065193"/>
                  <a:pt x="0" y="944560"/>
                </a:cubicBezTo>
                <a:cubicBezTo>
                  <a:pt x="-65149" y="745472"/>
                  <a:pt x="-6019" y="486082"/>
                  <a:pt x="0" y="188916"/>
                </a:cubicBezTo>
                <a:close/>
              </a:path>
              <a:path w="11846318" h="1133476" stroke="0" extrusionOk="0">
                <a:moveTo>
                  <a:pt x="0" y="188916"/>
                </a:moveTo>
                <a:cubicBezTo>
                  <a:pt x="5796" y="84923"/>
                  <a:pt x="75947" y="17149"/>
                  <a:pt x="188916" y="0"/>
                </a:cubicBezTo>
                <a:cubicBezTo>
                  <a:pt x="2586799" y="96512"/>
                  <a:pt x="7873044" y="-165548"/>
                  <a:pt x="11657402" y="0"/>
                </a:cubicBezTo>
                <a:cubicBezTo>
                  <a:pt x="11775998" y="358"/>
                  <a:pt x="11865672" y="87742"/>
                  <a:pt x="11846318" y="188916"/>
                </a:cubicBezTo>
                <a:cubicBezTo>
                  <a:pt x="11812376" y="523209"/>
                  <a:pt x="11787383" y="638618"/>
                  <a:pt x="11846318" y="944560"/>
                </a:cubicBezTo>
                <a:cubicBezTo>
                  <a:pt x="11846713" y="1046770"/>
                  <a:pt x="11780415" y="1125020"/>
                  <a:pt x="11657402" y="1133476"/>
                </a:cubicBezTo>
                <a:cubicBezTo>
                  <a:pt x="9604736" y="1295188"/>
                  <a:pt x="1509217" y="1277098"/>
                  <a:pt x="188916" y="1133476"/>
                </a:cubicBezTo>
                <a:cubicBezTo>
                  <a:pt x="99290" y="1125710"/>
                  <a:pt x="7813" y="1045538"/>
                  <a:pt x="0" y="944560"/>
                </a:cubicBezTo>
                <a:cubicBezTo>
                  <a:pt x="65899" y="617396"/>
                  <a:pt x="-20260" y="400555"/>
                  <a:pt x="0" y="18891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các hình dưới đây và kể tên những thức ăn, đồ uống có lợi, không có lợi cho cơ quan thần kinh.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CB88EC-F8D5-4ADE-BEFD-595BACC9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2" y="1519237"/>
            <a:ext cx="6121562" cy="492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A6AB60F-6CC1-41B5-9338-C33D1089E0EC}"/>
              </a:ext>
            </a:extLst>
          </p:cNvPr>
          <p:cNvSpPr/>
          <p:nvPr/>
        </p:nvSpPr>
        <p:spPr>
          <a:xfrm>
            <a:off x="3867150" y="3714750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41C1064-2693-4223-8283-2DD4999DA412}"/>
              </a:ext>
            </a:extLst>
          </p:cNvPr>
          <p:cNvSpPr/>
          <p:nvPr/>
        </p:nvSpPr>
        <p:spPr>
          <a:xfrm>
            <a:off x="7067550" y="37623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96F23AF9-9D84-4EFA-AC34-7A0F539E5D4A}"/>
              </a:ext>
            </a:extLst>
          </p:cNvPr>
          <p:cNvSpPr/>
          <p:nvPr/>
        </p:nvSpPr>
        <p:spPr>
          <a:xfrm>
            <a:off x="397192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C67BBA84-3D43-4D69-8B31-27928F23E441}"/>
              </a:ext>
            </a:extLst>
          </p:cNvPr>
          <p:cNvSpPr/>
          <p:nvPr/>
        </p:nvSpPr>
        <p:spPr>
          <a:xfrm>
            <a:off x="707707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D6F1AC6-6E23-44CA-AFF2-152DC0D27401}"/>
              </a:ext>
            </a:extLst>
          </p:cNvPr>
          <p:cNvSpPr/>
          <p:nvPr/>
        </p:nvSpPr>
        <p:spPr>
          <a:xfrm>
            <a:off x="2815463" y="106794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F0ECCD9-D088-4D7F-83B2-B73E62C007D7}"/>
              </a:ext>
            </a:extLst>
          </p:cNvPr>
          <p:cNvSpPr txBox="1"/>
          <p:nvPr/>
        </p:nvSpPr>
        <p:spPr>
          <a:xfrm>
            <a:off x="390525" y="190500"/>
            <a:ext cx="11191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Dưới đây là 7 quy tắc ăn uống khỏe mạnh: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82F1ACD-93C4-483B-AFDC-F35BD5E997A4}"/>
              </a:ext>
            </a:extLst>
          </p:cNvPr>
          <p:cNvSpPr/>
          <p:nvPr/>
        </p:nvSpPr>
        <p:spPr>
          <a:xfrm>
            <a:off x="2853563" y="200139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 nhiều trái cây và rau quả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9CAA22D-0A82-431D-9692-FE99A218322D}"/>
              </a:ext>
            </a:extLst>
          </p:cNvPr>
          <p:cNvSpPr/>
          <p:nvPr/>
        </p:nvSpPr>
        <p:spPr>
          <a:xfrm>
            <a:off x="1571625" y="2963423"/>
            <a:ext cx="9134475" cy="684652"/>
          </a:xfrm>
          <a:custGeom>
            <a:avLst/>
            <a:gdLst>
              <a:gd name="connsiteX0" fmla="*/ 0 w 9134475"/>
              <a:gd name="connsiteY0" fmla="*/ 114111 h 684652"/>
              <a:gd name="connsiteX1" fmla="*/ 114111 w 9134475"/>
              <a:gd name="connsiteY1" fmla="*/ 0 h 684652"/>
              <a:gd name="connsiteX2" fmla="*/ 529736 w 9134475"/>
              <a:gd name="connsiteY2" fmla="*/ 0 h 684652"/>
              <a:gd name="connsiteX3" fmla="*/ 1212549 w 9134475"/>
              <a:gd name="connsiteY3" fmla="*/ 0 h 684652"/>
              <a:gd name="connsiteX4" fmla="*/ 1628174 w 9134475"/>
              <a:gd name="connsiteY4" fmla="*/ 0 h 684652"/>
              <a:gd name="connsiteX5" fmla="*/ 2400049 w 9134475"/>
              <a:gd name="connsiteY5" fmla="*/ 0 h 684652"/>
              <a:gd name="connsiteX6" fmla="*/ 3082862 w 9134475"/>
              <a:gd name="connsiteY6" fmla="*/ 0 h 684652"/>
              <a:gd name="connsiteX7" fmla="*/ 3676612 w 9134475"/>
              <a:gd name="connsiteY7" fmla="*/ 0 h 684652"/>
              <a:gd name="connsiteX8" fmla="*/ 4448487 w 9134475"/>
              <a:gd name="connsiteY8" fmla="*/ 0 h 684652"/>
              <a:gd name="connsiteX9" fmla="*/ 5220363 w 9134475"/>
              <a:gd name="connsiteY9" fmla="*/ 0 h 684652"/>
              <a:gd name="connsiteX10" fmla="*/ 5903175 w 9134475"/>
              <a:gd name="connsiteY10" fmla="*/ 0 h 684652"/>
              <a:gd name="connsiteX11" fmla="*/ 6675051 w 9134475"/>
              <a:gd name="connsiteY11" fmla="*/ 0 h 684652"/>
              <a:gd name="connsiteX12" fmla="*/ 7001613 w 9134475"/>
              <a:gd name="connsiteY12" fmla="*/ 0 h 684652"/>
              <a:gd name="connsiteX13" fmla="*/ 7684426 w 9134475"/>
              <a:gd name="connsiteY13" fmla="*/ 0 h 684652"/>
              <a:gd name="connsiteX14" fmla="*/ 8189114 w 9134475"/>
              <a:gd name="connsiteY14" fmla="*/ 0 h 684652"/>
              <a:gd name="connsiteX15" fmla="*/ 9020364 w 9134475"/>
              <a:gd name="connsiteY15" fmla="*/ 0 h 684652"/>
              <a:gd name="connsiteX16" fmla="*/ 9134475 w 9134475"/>
              <a:gd name="connsiteY16" fmla="*/ 114111 h 684652"/>
              <a:gd name="connsiteX17" fmla="*/ 9134475 w 9134475"/>
              <a:gd name="connsiteY17" fmla="*/ 570541 h 684652"/>
              <a:gd name="connsiteX18" fmla="*/ 9020364 w 9134475"/>
              <a:gd name="connsiteY18" fmla="*/ 684652 h 684652"/>
              <a:gd name="connsiteX19" fmla="*/ 8515676 w 9134475"/>
              <a:gd name="connsiteY19" fmla="*/ 684652 h 684652"/>
              <a:gd name="connsiteX20" fmla="*/ 7921926 w 9134475"/>
              <a:gd name="connsiteY20" fmla="*/ 684652 h 684652"/>
              <a:gd name="connsiteX21" fmla="*/ 7506301 w 9134475"/>
              <a:gd name="connsiteY21" fmla="*/ 684652 h 684652"/>
              <a:gd name="connsiteX22" fmla="*/ 7179738 w 9134475"/>
              <a:gd name="connsiteY22" fmla="*/ 684652 h 684652"/>
              <a:gd name="connsiteX23" fmla="*/ 6407863 w 9134475"/>
              <a:gd name="connsiteY23" fmla="*/ 684652 h 684652"/>
              <a:gd name="connsiteX24" fmla="*/ 5725050 w 9134475"/>
              <a:gd name="connsiteY24" fmla="*/ 684652 h 684652"/>
              <a:gd name="connsiteX25" fmla="*/ 4953175 w 9134475"/>
              <a:gd name="connsiteY25" fmla="*/ 684652 h 684652"/>
              <a:gd name="connsiteX26" fmla="*/ 4359425 w 9134475"/>
              <a:gd name="connsiteY26" fmla="*/ 684652 h 684652"/>
              <a:gd name="connsiteX27" fmla="*/ 3587550 w 9134475"/>
              <a:gd name="connsiteY27" fmla="*/ 684652 h 684652"/>
              <a:gd name="connsiteX28" fmla="*/ 3082862 w 9134475"/>
              <a:gd name="connsiteY28" fmla="*/ 684652 h 684652"/>
              <a:gd name="connsiteX29" fmla="*/ 2310987 w 9134475"/>
              <a:gd name="connsiteY29" fmla="*/ 684652 h 684652"/>
              <a:gd name="connsiteX30" fmla="*/ 1806299 w 9134475"/>
              <a:gd name="connsiteY30" fmla="*/ 684652 h 684652"/>
              <a:gd name="connsiteX31" fmla="*/ 1390674 w 9134475"/>
              <a:gd name="connsiteY31" fmla="*/ 684652 h 684652"/>
              <a:gd name="connsiteX32" fmla="*/ 618799 w 9134475"/>
              <a:gd name="connsiteY32" fmla="*/ 684652 h 684652"/>
              <a:gd name="connsiteX33" fmla="*/ 114111 w 9134475"/>
              <a:gd name="connsiteY33" fmla="*/ 684652 h 684652"/>
              <a:gd name="connsiteX34" fmla="*/ 0 w 9134475"/>
              <a:gd name="connsiteY34" fmla="*/ 570541 h 684652"/>
              <a:gd name="connsiteX35" fmla="*/ 0 w 9134475"/>
              <a:gd name="connsiteY3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34475" h="684652" fill="none" extrusionOk="0">
                <a:moveTo>
                  <a:pt x="0" y="114111"/>
                </a:moveTo>
                <a:cubicBezTo>
                  <a:pt x="2900" y="58280"/>
                  <a:pt x="62306" y="3445"/>
                  <a:pt x="114111" y="0"/>
                </a:cubicBezTo>
                <a:cubicBezTo>
                  <a:pt x="231616" y="-22491"/>
                  <a:pt x="392922" y="41706"/>
                  <a:pt x="529736" y="0"/>
                </a:cubicBezTo>
                <a:cubicBezTo>
                  <a:pt x="666550" y="-41706"/>
                  <a:pt x="892526" y="2117"/>
                  <a:pt x="1212549" y="0"/>
                </a:cubicBezTo>
                <a:cubicBezTo>
                  <a:pt x="1532572" y="-2117"/>
                  <a:pt x="1432789" y="19996"/>
                  <a:pt x="1628174" y="0"/>
                </a:cubicBezTo>
                <a:cubicBezTo>
                  <a:pt x="1823559" y="-19996"/>
                  <a:pt x="2127256" y="64276"/>
                  <a:pt x="2400049" y="0"/>
                </a:cubicBezTo>
                <a:cubicBezTo>
                  <a:pt x="2672843" y="-64276"/>
                  <a:pt x="2747635" y="81374"/>
                  <a:pt x="3082862" y="0"/>
                </a:cubicBezTo>
                <a:cubicBezTo>
                  <a:pt x="3418089" y="-81374"/>
                  <a:pt x="3427087" y="53973"/>
                  <a:pt x="3676612" y="0"/>
                </a:cubicBezTo>
                <a:cubicBezTo>
                  <a:pt x="3926137" y="-53973"/>
                  <a:pt x="4188811" y="85400"/>
                  <a:pt x="4448487" y="0"/>
                </a:cubicBezTo>
                <a:cubicBezTo>
                  <a:pt x="4708163" y="-85400"/>
                  <a:pt x="4969017" y="67767"/>
                  <a:pt x="5220363" y="0"/>
                </a:cubicBezTo>
                <a:cubicBezTo>
                  <a:pt x="5471709" y="-67767"/>
                  <a:pt x="5664974" y="58255"/>
                  <a:pt x="5903175" y="0"/>
                </a:cubicBezTo>
                <a:cubicBezTo>
                  <a:pt x="6141376" y="-58255"/>
                  <a:pt x="6356460" y="8459"/>
                  <a:pt x="6675051" y="0"/>
                </a:cubicBezTo>
                <a:cubicBezTo>
                  <a:pt x="6993642" y="-8459"/>
                  <a:pt x="6872048" y="33910"/>
                  <a:pt x="7001613" y="0"/>
                </a:cubicBezTo>
                <a:cubicBezTo>
                  <a:pt x="7131178" y="-33910"/>
                  <a:pt x="7525159" y="20535"/>
                  <a:pt x="7684426" y="0"/>
                </a:cubicBezTo>
                <a:cubicBezTo>
                  <a:pt x="7843693" y="-20535"/>
                  <a:pt x="7956801" y="14793"/>
                  <a:pt x="8189114" y="0"/>
                </a:cubicBezTo>
                <a:cubicBezTo>
                  <a:pt x="8421427" y="-14793"/>
                  <a:pt x="8836478" y="51834"/>
                  <a:pt x="9020364" y="0"/>
                </a:cubicBezTo>
                <a:cubicBezTo>
                  <a:pt x="9079635" y="18299"/>
                  <a:pt x="9129601" y="54719"/>
                  <a:pt x="9134475" y="114111"/>
                </a:cubicBezTo>
                <a:cubicBezTo>
                  <a:pt x="9152527" y="277530"/>
                  <a:pt x="9109980" y="347522"/>
                  <a:pt x="9134475" y="570541"/>
                </a:cubicBezTo>
                <a:cubicBezTo>
                  <a:pt x="9124898" y="646706"/>
                  <a:pt x="9094989" y="697924"/>
                  <a:pt x="9020364" y="684652"/>
                </a:cubicBezTo>
                <a:cubicBezTo>
                  <a:pt x="8818782" y="701820"/>
                  <a:pt x="8629775" y="659675"/>
                  <a:pt x="8515676" y="684652"/>
                </a:cubicBezTo>
                <a:cubicBezTo>
                  <a:pt x="8401577" y="709629"/>
                  <a:pt x="8117333" y="665628"/>
                  <a:pt x="7921926" y="684652"/>
                </a:cubicBezTo>
                <a:cubicBezTo>
                  <a:pt x="7726519" y="703676"/>
                  <a:pt x="7675724" y="677181"/>
                  <a:pt x="7506301" y="684652"/>
                </a:cubicBezTo>
                <a:cubicBezTo>
                  <a:pt x="7336879" y="692123"/>
                  <a:pt x="7296253" y="648569"/>
                  <a:pt x="7179738" y="684652"/>
                </a:cubicBezTo>
                <a:cubicBezTo>
                  <a:pt x="7063223" y="720735"/>
                  <a:pt x="6580170" y="627863"/>
                  <a:pt x="6407863" y="684652"/>
                </a:cubicBezTo>
                <a:cubicBezTo>
                  <a:pt x="6235557" y="741441"/>
                  <a:pt x="5959148" y="641425"/>
                  <a:pt x="5725050" y="684652"/>
                </a:cubicBezTo>
                <a:cubicBezTo>
                  <a:pt x="5490952" y="727879"/>
                  <a:pt x="5161268" y="595368"/>
                  <a:pt x="4953175" y="684652"/>
                </a:cubicBezTo>
                <a:cubicBezTo>
                  <a:pt x="4745082" y="773936"/>
                  <a:pt x="4558576" y="618029"/>
                  <a:pt x="4359425" y="684652"/>
                </a:cubicBezTo>
                <a:cubicBezTo>
                  <a:pt x="4160274" y="751275"/>
                  <a:pt x="3914379" y="650935"/>
                  <a:pt x="3587550" y="684652"/>
                </a:cubicBezTo>
                <a:cubicBezTo>
                  <a:pt x="3260722" y="718369"/>
                  <a:pt x="3256342" y="656292"/>
                  <a:pt x="3082862" y="684652"/>
                </a:cubicBezTo>
                <a:cubicBezTo>
                  <a:pt x="2909382" y="713012"/>
                  <a:pt x="2674479" y="678599"/>
                  <a:pt x="2310987" y="684652"/>
                </a:cubicBezTo>
                <a:cubicBezTo>
                  <a:pt x="1947495" y="690705"/>
                  <a:pt x="1962710" y="637089"/>
                  <a:pt x="1806299" y="684652"/>
                </a:cubicBezTo>
                <a:cubicBezTo>
                  <a:pt x="1649888" y="732215"/>
                  <a:pt x="1527696" y="659739"/>
                  <a:pt x="1390674" y="684652"/>
                </a:cubicBezTo>
                <a:cubicBezTo>
                  <a:pt x="1253652" y="709565"/>
                  <a:pt x="988827" y="668859"/>
                  <a:pt x="618799" y="684652"/>
                </a:cubicBezTo>
                <a:cubicBezTo>
                  <a:pt x="248771" y="700445"/>
                  <a:pt x="217643" y="667159"/>
                  <a:pt x="114111" y="684652"/>
                </a:cubicBezTo>
                <a:cubicBezTo>
                  <a:pt x="50145" y="668623"/>
                  <a:pt x="-4895" y="637667"/>
                  <a:pt x="0" y="570541"/>
                </a:cubicBezTo>
                <a:cubicBezTo>
                  <a:pt x="-1881" y="343904"/>
                  <a:pt x="1670" y="334005"/>
                  <a:pt x="0" y="114111"/>
                </a:cubicBezTo>
                <a:close/>
              </a:path>
              <a:path w="9134475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46229" y="-69406"/>
                  <a:pt x="628452" y="51362"/>
                  <a:pt x="885986" y="0"/>
                </a:cubicBezTo>
                <a:cubicBezTo>
                  <a:pt x="1143520" y="-51362"/>
                  <a:pt x="1318717" y="20853"/>
                  <a:pt x="1657862" y="0"/>
                </a:cubicBezTo>
                <a:cubicBezTo>
                  <a:pt x="1997007" y="-20853"/>
                  <a:pt x="2196940" y="55333"/>
                  <a:pt x="2429737" y="0"/>
                </a:cubicBezTo>
                <a:cubicBezTo>
                  <a:pt x="2662535" y="-55333"/>
                  <a:pt x="2697929" y="5414"/>
                  <a:pt x="2845362" y="0"/>
                </a:cubicBezTo>
                <a:cubicBezTo>
                  <a:pt x="2992795" y="-5414"/>
                  <a:pt x="3065752" y="37070"/>
                  <a:pt x="3171925" y="0"/>
                </a:cubicBezTo>
                <a:cubicBezTo>
                  <a:pt x="3278098" y="-37070"/>
                  <a:pt x="3514676" y="42804"/>
                  <a:pt x="3765675" y="0"/>
                </a:cubicBezTo>
                <a:cubicBezTo>
                  <a:pt x="4016674" y="-42804"/>
                  <a:pt x="4067558" y="6166"/>
                  <a:pt x="4181300" y="0"/>
                </a:cubicBezTo>
                <a:cubicBezTo>
                  <a:pt x="4295042" y="-6166"/>
                  <a:pt x="4473605" y="17148"/>
                  <a:pt x="4596925" y="0"/>
                </a:cubicBezTo>
                <a:cubicBezTo>
                  <a:pt x="4720245" y="-17148"/>
                  <a:pt x="5068508" y="22433"/>
                  <a:pt x="5368800" y="0"/>
                </a:cubicBezTo>
                <a:cubicBezTo>
                  <a:pt x="5669092" y="-22433"/>
                  <a:pt x="5746103" y="26076"/>
                  <a:pt x="6051613" y="0"/>
                </a:cubicBezTo>
                <a:cubicBezTo>
                  <a:pt x="6357123" y="-26076"/>
                  <a:pt x="6506806" y="74277"/>
                  <a:pt x="6823488" y="0"/>
                </a:cubicBezTo>
                <a:cubicBezTo>
                  <a:pt x="7140170" y="-74277"/>
                  <a:pt x="7055472" y="573"/>
                  <a:pt x="7150051" y="0"/>
                </a:cubicBezTo>
                <a:cubicBezTo>
                  <a:pt x="7244630" y="-573"/>
                  <a:pt x="7599026" y="9820"/>
                  <a:pt x="7743801" y="0"/>
                </a:cubicBezTo>
                <a:cubicBezTo>
                  <a:pt x="7888576" y="-9820"/>
                  <a:pt x="7967439" y="38540"/>
                  <a:pt x="8070364" y="0"/>
                </a:cubicBezTo>
                <a:cubicBezTo>
                  <a:pt x="8173289" y="-38540"/>
                  <a:pt x="8762543" y="51384"/>
                  <a:pt x="9020364" y="0"/>
                </a:cubicBezTo>
                <a:cubicBezTo>
                  <a:pt x="9086414" y="-92"/>
                  <a:pt x="9123668" y="59319"/>
                  <a:pt x="9134475" y="114111"/>
                </a:cubicBezTo>
                <a:cubicBezTo>
                  <a:pt x="9143677" y="324615"/>
                  <a:pt x="9132113" y="414210"/>
                  <a:pt x="9134475" y="570541"/>
                </a:cubicBezTo>
                <a:cubicBezTo>
                  <a:pt x="9137034" y="642591"/>
                  <a:pt x="9083821" y="680842"/>
                  <a:pt x="9020364" y="684652"/>
                </a:cubicBezTo>
                <a:cubicBezTo>
                  <a:pt x="8828187" y="727150"/>
                  <a:pt x="8637272" y="669210"/>
                  <a:pt x="8337551" y="684652"/>
                </a:cubicBezTo>
                <a:cubicBezTo>
                  <a:pt x="8037830" y="700094"/>
                  <a:pt x="8100258" y="673736"/>
                  <a:pt x="7921926" y="684652"/>
                </a:cubicBezTo>
                <a:cubicBezTo>
                  <a:pt x="7743594" y="695568"/>
                  <a:pt x="7486451" y="623371"/>
                  <a:pt x="7328176" y="684652"/>
                </a:cubicBezTo>
                <a:cubicBezTo>
                  <a:pt x="7169901" y="745933"/>
                  <a:pt x="7060927" y="647857"/>
                  <a:pt x="6823488" y="684652"/>
                </a:cubicBezTo>
                <a:cubicBezTo>
                  <a:pt x="6586049" y="721447"/>
                  <a:pt x="6610701" y="680728"/>
                  <a:pt x="6407863" y="684652"/>
                </a:cubicBezTo>
                <a:cubicBezTo>
                  <a:pt x="6205026" y="688576"/>
                  <a:pt x="6109259" y="660785"/>
                  <a:pt x="5992238" y="684652"/>
                </a:cubicBezTo>
                <a:cubicBezTo>
                  <a:pt x="5875218" y="708519"/>
                  <a:pt x="5679628" y="652203"/>
                  <a:pt x="5487550" y="684652"/>
                </a:cubicBezTo>
                <a:cubicBezTo>
                  <a:pt x="5295472" y="717101"/>
                  <a:pt x="5249096" y="644030"/>
                  <a:pt x="5071925" y="684652"/>
                </a:cubicBezTo>
                <a:cubicBezTo>
                  <a:pt x="4894754" y="725274"/>
                  <a:pt x="4765708" y="649265"/>
                  <a:pt x="4478175" y="684652"/>
                </a:cubicBezTo>
                <a:cubicBezTo>
                  <a:pt x="4190642" y="720039"/>
                  <a:pt x="4015217" y="652215"/>
                  <a:pt x="3884425" y="684652"/>
                </a:cubicBezTo>
                <a:cubicBezTo>
                  <a:pt x="3753633" y="717089"/>
                  <a:pt x="3347961" y="663485"/>
                  <a:pt x="3201612" y="684652"/>
                </a:cubicBezTo>
                <a:cubicBezTo>
                  <a:pt x="3055263" y="705819"/>
                  <a:pt x="2667598" y="668209"/>
                  <a:pt x="2518799" y="684652"/>
                </a:cubicBezTo>
                <a:cubicBezTo>
                  <a:pt x="2370000" y="701095"/>
                  <a:pt x="2232256" y="665305"/>
                  <a:pt x="2103174" y="684652"/>
                </a:cubicBezTo>
                <a:cubicBezTo>
                  <a:pt x="1974093" y="703999"/>
                  <a:pt x="1676941" y="674731"/>
                  <a:pt x="1420361" y="684652"/>
                </a:cubicBezTo>
                <a:cubicBezTo>
                  <a:pt x="1163781" y="694573"/>
                  <a:pt x="1198506" y="680937"/>
                  <a:pt x="1093799" y="684652"/>
                </a:cubicBezTo>
                <a:cubicBezTo>
                  <a:pt x="989092" y="688367"/>
                  <a:pt x="440414" y="609409"/>
                  <a:pt x="114111" y="684652"/>
                </a:cubicBezTo>
                <a:cubicBezTo>
                  <a:pt x="46222" y="684472"/>
                  <a:pt x="-1593" y="650482"/>
                  <a:pt x="0" y="570541"/>
                </a:cubicBezTo>
                <a:cubicBezTo>
                  <a:pt x="-4629" y="364038"/>
                  <a:pt x="32258" y="32470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 trì trọng lượng thích hợp để được khỏe mạnh.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3E48B5D3-6FCE-45AB-9DBE-33ADAF583D4A}"/>
              </a:ext>
            </a:extLst>
          </p:cNvPr>
          <p:cNvSpPr/>
          <p:nvPr/>
        </p:nvSpPr>
        <p:spPr>
          <a:xfrm>
            <a:off x="3409949" y="3811148"/>
            <a:ext cx="4610101" cy="684652"/>
          </a:xfrm>
          <a:custGeom>
            <a:avLst/>
            <a:gdLst>
              <a:gd name="connsiteX0" fmla="*/ 0 w 4610101"/>
              <a:gd name="connsiteY0" fmla="*/ 114111 h 684652"/>
              <a:gd name="connsiteX1" fmla="*/ 114111 w 4610101"/>
              <a:gd name="connsiteY1" fmla="*/ 0 h 684652"/>
              <a:gd name="connsiteX2" fmla="*/ 749483 w 4610101"/>
              <a:gd name="connsiteY2" fmla="*/ 0 h 684652"/>
              <a:gd name="connsiteX3" fmla="*/ 1209581 w 4610101"/>
              <a:gd name="connsiteY3" fmla="*/ 0 h 684652"/>
              <a:gd name="connsiteX4" fmla="*/ 1757316 w 4610101"/>
              <a:gd name="connsiteY4" fmla="*/ 0 h 684652"/>
              <a:gd name="connsiteX5" fmla="*/ 2305051 w 4610101"/>
              <a:gd name="connsiteY5" fmla="*/ 0 h 684652"/>
              <a:gd name="connsiteX6" fmla="*/ 2896604 w 4610101"/>
              <a:gd name="connsiteY6" fmla="*/ 0 h 684652"/>
              <a:gd name="connsiteX7" fmla="*/ 3488158 w 4610101"/>
              <a:gd name="connsiteY7" fmla="*/ 0 h 684652"/>
              <a:gd name="connsiteX8" fmla="*/ 3948255 w 4610101"/>
              <a:gd name="connsiteY8" fmla="*/ 0 h 684652"/>
              <a:gd name="connsiteX9" fmla="*/ 4495990 w 4610101"/>
              <a:gd name="connsiteY9" fmla="*/ 0 h 684652"/>
              <a:gd name="connsiteX10" fmla="*/ 4610101 w 4610101"/>
              <a:gd name="connsiteY10" fmla="*/ 114111 h 684652"/>
              <a:gd name="connsiteX11" fmla="*/ 4610101 w 4610101"/>
              <a:gd name="connsiteY11" fmla="*/ 570541 h 684652"/>
              <a:gd name="connsiteX12" fmla="*/ 4495990 w 4610101"/>
              <a:gd name="connsiteY12" fmla="*/ 684652 h 684652"/>
              <a:gd name="connsiteX13" fmla="*/ 3992074 w 4610101"/>
              <a:gd name="connsiteY13" fmla="*/ 684652 h 684652"/>
              <a:gd name="connsiteX14" fmla="*/ 3531977 w 4610101"/>
              <a:gd name="connsiteY14" fmla="*/ 684652 h 684652"/>
              <a:gd name="connsiteX15" fmla="*/ 2984242 w 4610101"/>
              <a:gd name="connsiteY15" fmla="*/ 684652 h 684652"/>
              <a:gd name="connsiteX16" fmla="*/ 2392688 w 4610101"/>
              <a:gd name="connsiteY16" fmla="*/ 684652 h 684652"/>
              <a:gd name="connsiteX17" fmla="*/ 1932591 w 4610101"/>
              <a:gd name="connsiteY17" fmla="*/ 684652 h 684652"/>
              <a:gd name="connsiteX18" fmla="*/ 1297218 w 4610101"/>
              <a:gd name="connsiteY18" fmla="*/ 684652 h 684652"/>
              <a:gd name="connsiteX19" fmla="*/ 705665 w 4610101"/>
              <a:gd name="connsiteY19" fmla="*/ 684652 h 684652"/>
              <a:gd name="connsiteX20" fmla="*/ 114111 w 4610101"/>
              <a:gd name="connsiteY20" fmla="*/ 684652 h 684652"/>
              <a:gd name="connsiteX21" fmla="*/ 0 w 4610101"/>
              <a:gd name="connsiteY21" fmla="*/ 570541 h 684652"/>
              <a:gd name="connsiteX22" fmla="*/ 0 w 4610101"/>
              <a:gd name="connsiteY22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10101" h="684652" fill="none" extrusionOk="0">
                <a:moveTo>
                  <a:pt x="0" y="114111"/>
                </a:moveTo>
                <a:cubicBezTo>
                  <a:pt x="9451" y="35590"/>
                  <a:pt x="46059" y="-2888"/>
                  <a:pt x="114111" y="0"/>
                </a:cubicBezTo>
                <a:cubicBezTo>
                  <a:pt x="270600" y="-44679"/>
                  <a:pt x="502200" y="71232"/>
                  <a:pt x="749483" y="0"/>
                </a:cubicBezTo>
                <a:cubicBezTo>
                  <a:pt x="996766" y="-71232"/>
                  <a:pt x="1056906" y="38337"/>
                  <a:pt x="1209581" y="0"/>
                </a:cubicBezTo>
                <a:cubicBezTo>
                  <a:pt x="1362256" y="-38337"/>
                  <a:pt x="1590654" y="44071"/>
                  <a:pt x="1757316" y="0"/>
                </a:cubicBezTo>
                <a:cubicBezTo>
                  <a:pt x="1923979" y="-44071"/>
                  <a:pt x="2138965" y="33566"/>
                  <a:pt x="2305051" y="0"/>
                </a:cubicBezTo>
                <a:cubicBezTo>
                  <a:pt x="2471138" y="-33566"/>
                  <a:pt x="2752959" y="56881"/>
                  <a:pt x="2896604" y="0"/>
                </a:cubicBezTo>
                <a:cubicBezTo>
                  <a:pt x="3040249" y="-56881"/>
                  <a:pt x="3335158" y="49007"/>
                  <a:pt x="3488158" y="0"/>
                </a:cubicBezTo>
                <a:cubicBezTo>
                  <a:pt x="3641158" y="-49007"/>
                  <a:pt x="3719265" y="28337"/>
                  <a:pt x="3948255" y="0"/>
                </a:cubicBezTo>
                <a:cubicBezTo>
                  <a:pt x="4177245" y="-28337"/>
                  <a:pt x="4284261" y="50439"/>
                  <a:pt x="4495990" y="0"/>
                </a:cubicBezTo>
                <a:cubicBezTo>
                  <a:pt x="4551574" y="9461"/>
                  <a:pt x="4609018" y="43012"/>
                  <a:pt x="4610101" y="114111"/>
                </a:cubicBezTo>
                <a:cubicBezTo>
                  <a:pt x="4630557" y="299937"/>
                  <a:pt x="4602164" y="401281"/>
                  <a:pt x="4610101" y="570541"/>
                </a:cubicBezTo>
                <a:cubicBezTo>
                  <a:pt x="4603811" y="645553"/>
                  <a:pt x="4557088" y="690336"/>
                  <a:pt x="4495990" y="684652"/>
                </a:cubicBezTo>
                <a:cubicBezTo>
                  <a:pt x="4378369" y="692207"/>
                  <a:pt x="4126165" y="628325"/>
                  <a:pt x="3992074" y="684652"/>
                </a:cubicBezTo>
                <a:cubicBezTo>
                  <a:pt x="3857983" y="740979"/>
                  <a:pt x="3717990" y="678695"/>
                  <a:pt x="3531977" y="684652"/>
                </a:cubicBezTo>
                <a:cubicBezTo>
                  <a:pt x="3345964" y="690609"/>
                  <a:pt x="3180838" y="621263"/>
                  <a:pt x="2984242" y="684652"/>
                </a:cubicBezTo>
                <a:cubicBezTo>
                  <a:pt x="2787647" y="748041"/>
                  <a:pt x="2543063" y="663224"/>
                  <a:pt x="2392688" y="684652"/>
                </a:cubicBezTo>
                <a:cubicBezTo>
                  <a:pt x="2242313" y="706080"/>
                  <a:pt x="2092535" y="656448"/>
                  <a:pt x="1932591" y="684652"/>
                </a:cubicBezTo>
                <a:cubicBezTo>
                  <a:pt x="1772647" y="712856"/>
                  <a:pt x="1592329" y="666065"/>
                  <a:pt x="1297218" y="684652"/>
                </a:cubicBezTo>
                <a:cubicBezTo>
                  <a:pt x="1002107" y="703239"/>
                  <a:pt x="880038" y="672648"/>
                  <a:pt x="705665" y="684652"/>
                </a:cubicBezTo>
                <a:cubicBezTo>
                  <a:pt x="531292" y="696656"/>
                  <a:pt x="316587" y="679796"/>
                  <a:pt x="114111" y="684652"/>
                </a:cubicBezTo>
                <a:cubicBezTo>
                  <a:pt x="64172" y="687681"/>
                  <a:pt x="-11550" y="620760"/>
                  <a:pt x="0" y="570541"/>
                </a:cubicBezTo>
                <a:cubicBezTo>
                  <a:pt x="-7510" y="377284"/>
                  <a:pt x="40652" y="287027"/>
                  <a:pt x="0" y="114111"/>
                </a:cubicBezTo>
                <a:close/>
              </a:path>
              <a:path w="46101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31517" y="-19991"/>
                  <a:pt x="526321" y="62770"/>
                  <a:pt x="749483" y="0"/>
                </a:cubicBezTo>
                <a:cubicBezTo>
                  <a:pt x="972645" y="-62770"/>
                  <a:pt x="1072121" y="75486"/>
                  <a:pt x="1384856" y="0"/>
                </a:cubicBezTo>
                <a:cubicBezTo>
                  <a:pt x="1697591" y="-75486"/>
                  <a:pt x="1838833" y="49916"/>
                  <a:pt x="2020228" y="0"/>
                </a:cubicBezTo>
                <a:cubicBezTo>
                  <a:pt x="2201623" y="-49916"/>
                  <a:pt x="2367597" y="13557"/>
                  <a:pt x="2480326" y="0"/>
                </a:cubicBezTo>
                <a:cubicBezTo>
                  <a:pt x="2593055" y="-13557"/>
                  <a:pt x="2721655" y="12235"/>
                  <a:pt x="2896604" y="0"/>
                </a:cubicBezTo>
                <a:cubicBezTo>
                  <a:pt x="3071553" y="-12235"/>
                  <a:pt x="3188123" y="6032"/>
                  <a:pt x="3444339" y="0"/>
                </a:cubicBezTo>
                <a:cubicBezTo>
                  <a:pt x="3700556" y="-6032"/>
                  <a:pt x="3720682" y="28998"/>
                  <a:pt x="3904436" y="0"/>
                </a:cubicBezTo>
                <a:cubicBezTo>
                  <a:pt x="4088190" y="-28998"/>
                  <a:pt x="4346714" y="2315"/>
                  <a:pt x="4495990" y="0"/>
                </a:cubicBezTo>
                <a:cubicBezTo>
                  <a:pt x="4546562" y="1321"/>
                  <a:pt x="4613959" y="36516"/>
                  <a:pt x="4610101" y="114111"/>
                </a:cubicBezTo>
                <a:cubicBezTo>
                  <a:pt x="4617228" y="265796"/>
                  <a:pt x="4579566" y="400838"/>
                  <a:pt x="4610101" y="570541"/>
                </a:cubicBezTo>
                <a:cubicBezTo>
                  <a:pt x="4621443" y="630003"/>
                  <a:pt x="4552417" y="677765"/>
                  <a:pt x="4495990" y="684652"/>
                </a:cubicBezTo>
                <a:cubicBezTo>
                  <a:pt x="4204779" y="724880"/>
                  <a:pt x="4092809" y="642581"/>
                  <a:pt x="3904436" y="684652"/>
                </a:cubicBezTo>
                <a:cubicBezTo>
                  <a:pt x="3716063" y="726723"/>
                  <a:pt x="3642271" y="681829"/>
                  <a:pt x="3400520" y="684652"/>
                </a:cubicBezTo>
                <a:cubicBezTo>
                  <a:pt x="3158769" y="687475"/>
                  <a:pt x="3023940" y="656160"/>
                  <a:pt x="2765148" y="684652"/>
                </a:cubicBezTo>
                <a:cubicBezTo>
                  <a:pt x="2506356" y="713144"/>
                  <a:pt x="2437737" y="679790"/>
                  <a:pt x="2348869" y="684652"/>
                </a:cubicBezTo>
                <a:cubicBezTo>
                  <a:pt x="2260001" y="689514"/>
                  <a:pt x="1997270" y="665531"/>
                  <a:pt x="1757316" y="684652"/>
                </a:cubicBezTo>
                <a:cubicBezTo>
                  <a:pt x="1517362" y="703773"/>
                  <a:pt x="1422687" y="676294"/>
                  <a:pt x="1253400" y="684652"/>
                </a:cubicBezTo>
                <a:cubicBezTo>
                  <a:pt x="1084113" y="693010"/>
                  <a:pt x="800273" y="673905"/>
                  <a:pt x="618027" y="684652"/>
                </a:cubicBezTo>
                <a:cubicBezTo>
                  <a:pt x="435781" y="695399"/>
                  <a:pt x="357900" y="653480"/>
                  <a:pt x="114111" y="684652"/>
                </a:cubicBezTo>
                <a:cubicBezTo>
                  <a:pt x="47523" y="693235"/>
                  <a:pt x="-13258" y="637521"/>
                  <a:pt x="0" y="570541"/>
                </a:cubicBezTo>
                <a:cubicBezTo>
                  <a:pt x="-4288" y="409014"/>
                  <a:pt x="27376" y="341301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 bằng dinh dưỡng.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915A3561-4FD7-4B53-AA95-62FF274247E0}"/>
              </a:ext>
            </a:extLst>
          </p:cNvPr>
          <p:cNvSpPr/>
          <p:nvPr/>
        </p:nvSpPr>
        <p:spPr>
          <a:xfrm>
            <a:off x="3952874" y="4687448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 đủ nước.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192C79B6-8C45-48CE-9343-71D8D4447AAF}"/>
              </a:ext>
            </a:extLst>
          </p:cNvPr>
          <p:cNvSpPr/>
          <p:nvPr/>
        </p:nvSpPr>
        <p:spPr>
          <a:xfrm>
            <a:off x="3952874" y="5420873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 thể dục.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09AC67D-B4C3-4D3F-9A95-0B32E37C8948}"/>
              </a:ext>
            </a:extLst>
          </p:cNvPr>
          <p:cNvSpPr/>
          <p:nvPr/>
        </p:nvSpPr>
        <p:spPr>
          <a:xfrm>
            <a:off x="3343275" y="6125723"/>
            <a:ext cx="4638675" cy="560827"/>
          </a:xfrm>
          <a:custGeom>
            <a:avLst/>
            <a:gdLst>
              <a:gd name="connsiteX0" fmla="*/ 0 w 4638675"/>
              <a:gd name="connsiteY0" fmla="*/ 93473 h 560827"/>
              <a:gd name="connsiteX1" fmla="*/ 93473 w 4638675"/>
              <a:gd name="connsiteY1" fmla="*/ 0 h 560827"/>
              <a:gd name="connsiteX2" fmla="*/ 738974 w 4638675"/>
              <a:gd name="connsiteY2" fmla="*/ 0 h 560827"/>
              <a:gd name="connsiteX3" fmla="*/ 1206405 w 4638675"/>
              <a:gd name="connsiteY3" fmla="*/ 0 h 560827"/>
              <a:gd name="connsiteX4" fmla="*/ 1762871 w 4638675"/>
              <a:gd name="connsiteY4" fmla="*/ 0 h 560827"/>
              <a:gd name="connsiteX5" fmla="*/ 2319338 w 4638675"/>
              <a:gd name="connsiteY5" fmla="*/ 0 h 560827"/>
              <a:gd name="connsiteX6" fmla="*/ 2920321 w 4638675"/>
              <a:gd name="connsiteY6" fmla="*/ 0 h 560827"/>
              <a:gd name="connsiteX7" fmla="*/ 3521304 w 4638675"/>
              <a:gd name="connsiteY7" fmla="*/ 0 h 560827"/>
              <a:gd name="connsiteX8" fmla="*/ 3988736 w 4638675"/>
              <a:gd name="connsiteY8" fmla="*/ 0 h 560827"/>
              <a:gd name="connsiteX9" fmla="*/ 4545202 w 4638675"/>
              <a:gd name="connsiteY9" fmla="*/ 0 h 560827"/>
              <a:gd name="connsiteX10" fmla="*/ 4638675 w 4638675"/>
              <a:gd name="connsiteY10" fmla="*/ 93473 h 560827"/>
              <a:gd name="connsiteX11" fmla="*/ 4638675 w 4638675"/>
              <a:gd name="connsiteY11" fmla="*/ 467354 h 560827"/>
              <a:gd name="connsiteX12" fmla="*/ 4545202 w 4638675"/>
              <a:gd name="connsiteY12" fmla="*/ 560827 h 560827"/>
              <a:gd name="connsiteX13" fmla="*/ 4033253 w 4638675"/>
              <a:gd name="connsiteY13" fmla="*/ 560827 h 560827"/>
              <a:gd name="connsiteX14" fmla="*/ 3565822 w 4638675"/>
              <a:gd name="connsiteY14" fmla="*/ 560827 h 560827"/>
              <a:gd name="connsiteX15" fmla="*/ 3009355 w 4638675"/>
              <a:gd name="connsiteY15" fmla="*/ 560827 h 560827"/>
              <a:gd name="connsiteX16" fmla="*/ 2408372 w 4638675"/>
              <a:gd name="connsiteY16" fmla="*/ 560827 h 560827"/>
              <a:gd name="connsiteX17" fmla="*/ 1940941 w 4638675"/>
              <a:gd name="connsiteY17" fmla="*/ 560827 h 560827"/>
              <a:gd name="connsiteX18" fmla="*/ 1295440 w 4638675"/>
              <a:gd name="connsiteY18" fmla="*/ 560827 h 560827"/>
              <a:gd name="connsiteX19" fmla="*/ 694456 w 4638675"/>
              <a:gd name="connsiteY19" fmla="*/ 560827 h 560827"/>
              <a:gd name="connsiteX20" fmla="*/ 93473 w 4638675"/>
              <a:gd name="connsiteY20" fmla="*/ 560827 h 560827"/>
              <a:gd name="connsiteX21" fmla="*/ 0 w 4638675"/>
              <a:gd name="connsiteY21" fmla="*/ 467354 h 560827"/>
              <a:gd name="connsiteX22" fmla="*/ 0 w 4638675"/>
              <a:gd name="connsiteY22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38675" h="560827" fill="none" extrusionOk="0">
                <a:moveTo>
                  <a:pt x="0" y="93473"/>
                </a:moveTo>
                <a:cubicBezTo>
                  <a:pt x="7266" y="29934"/>
                  <a:pt x="29913" y="-6854"/>
                  <a:pt x="93473" y="0"/>
                </a:cubicBezTo>
                <a:cubicBezTo>
                  <a:pt x="357212" y="-46910"/>
                  <a:pt x="477532" y="62003"/>
                  <a:pt x="738974" y="0"/>
                </a:cubicBezTo>
                <a:cubicBezTo>
                  <a:pt x="1000416" y="-62003"/>
                  <a:pt x="1049111" y="8186"/>
                  <a:pt x="1206405" y="0"/>
                </a:cubicBezTo>
                <a:cubicBezTo>
                  <a:pt x="1363699" y="-8186"/>
                  <a:pt x="1587544" y="38736"/>
                  <a:pt x="1762871" y="0"/>
                </a:cubicBezTo>
                <a:cubicBezTo>
                  <a:pt x="1938198" y="-38736"/>
                  <a:pt x="2135875" y="337"/>
                  <a:pt x="2319338" y="0"/>
                </a:cubicBezTo>
                <a:cubicBezTo>
                  <a:pt x="2502801" y="-337"/>
                  <a:pt x="2671623" y="26139"/>
                  <a:pt x="2920321" y="0"/>
                </a:cubicBezTo>
                <a:cubicBezTo>
                  <a:pt x="3169019" y="-26139"/>
                  <a:pt x="3262424" y="24780"/>
                  <a:pt x="3521304" y="0"/>
                </a:cubicBezTo>
                <a:cubicBezTo>
                  <a:pt x="3780184" y="-24780"/>
                  <a:pt x="3865767" y="3736"/>
                  <a:pt x="3988736" y="0"/>
                </a:cubicBezTo>
                <a:cubicBezTo>
                  <a:pt x="4111705" y="-3736"/>
                  <a:pt x="4338102" y="21287"/>
                  <a:pt x="4545202" y="0"/>
                </a:cubicBezTo>
                <a:cubicBezTo>
                  <a:pt x="4592579" y="5403"/>
                  <a:pt x="4637057" y="29779"/>
                  <a:pt x="4638675" y="93473"/>
                </a:cubicBezTo>
                <a:cubicBezTo>
                  <a:pt x="4646207" y="230947"/>
                  <a:pt x="4635794" y="289882"/>
                  <a:pt x="4638675" y="467354"/>
                </a:cubicBezTo>
                <a:cubicBezTo>
                  <a:pt x="4631779" y="532123"/>
                  <a:pt x="4593173" y="571621"/>
                  <a:pt x="4545202" y="560827"/>
                </a:cubicBezTo>
                <a:cubicBezTo>
                  <a:pt x="4396738" y="561070"/>
                  <a:pt x="4199789" y="521422"/>
                  <a:pt x="4033253" y="560827"/>
                </a:cubicBezTo>
                <a:cubicBezTo>
                  <a:pt x="3866717" y="600232"/>
                  <a:pt x="3670561" y="507818"/>
                  <a:pt x="3565822" y="560827"/>
                </a:cubicBezTo>
                <a:cubicBezTo>
                  <a:pt x="3461083" y="613836"/>
                  <a:pt x="3195900" y="496336"/>
                  <a:pt x="3009355" y="560827"/>
                </a:cubicBezTo>
                <a:cubicBezTo>
                  <a:pt x="2822810" y="625318"/>
                  <a:pt x="2695070" y="503053"/>
                  <a:pt x="2408372" y="560827"/>
                </a:cubicBezTo>
                <a:cubicBezTo>
                  <a:pt x="2121674" y="618601"/>
                  <a:pt x="2114556" y="523195"/>
                  <a:pt x="1940941" y="560827"/>
                </a:cubicBezTo>
                <a:cubicBezTo>
                  <a:pt x="1767326" y="598459"/>
                  <a:pt x="1573273" y="488952"/>
                  <a:pt x="1295440" y="560827"/>
                </a:cubicBezTo>
                <a:cubicBezTo>
                  <a:pt x="1017607" y="632702"/>
                  <a:pt x="936751" y="489875"/>
                  <a:pt x="694456" y="560827"/>
                </a:cubicBezTo>
                <a:cubicBezTo>
                  <a:pt x="452161" y="631779"/>
                  <a:pt x="237299" y="552264"/>
                  <a:pt x="93473" y="560827"/>
                </a:cubicBezTo>
                <a:cubicBezTo>
                  <a:pt x="53292" y="563476"/>
                  <a:pt x="-9153" y="508832"/>
                  <a:pt x="0" y="467354"/>
                </a:cubicBezTo>
                <a:cubicBezTo>
                  <a:pt x="-31164" y="340801"/>
                  <a:pt x="35820" y="209618"/>
                  <a:pt x="0" y="93473"/>
                </a:cubicBezTo>
                <a:close/>
              </a:path>
              <a:path w="4638675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72591" y="-19219"/>
                  <a:pt x="518498" y="43394"/>
                  <a:pt x="738974" y="0"/>
                </a:cubicBezTo>
                <a:cubicBezTo>
                  <a:pt x="959450" y="-43394"/>
                  <a:pt x="1089363" y="59409"/>
                  <a:pt x="1384474" y="0"/>
                </a:cubicBezTo>
                <a:cubicBezTo>
                  <a:pt x="1679585" y="-59409"/>
                  <a:pt x="1771256" y="22624"/>
                  <a:pt x="2029975" y="0"/>
                </a:cubicBezTo>
                <a:cubicBezTo>
                  <a:pt x="2288694" y="-22624"/>
                  <a:pt x="2349135" y="25924"/>
                  <a:pt x="2497407" y="0"/>
                </a:cubicBezTo>
                <a:cubicBezTo>
                  <a:pt x="2645679" y="-25924"/>
                  <a:pt x="2767549" y="2838"/>
                  <a:pt x="2920321" y="0"/>
                </a:cubicBezTo>
                <a:cubicBezTo>
                  <a:pt x="3073093" y="-2838"/>
                  <a:pt x="3321640" y="55477"/>
                  <a:pt x="3476787" y="0"/>
                </a:cubicBezTo>
                <a:cubicBezTo>
                  <a:pt x="3631934" y="-55477"/>
                  <a:pt x="3771001" y="24587"/>
                  <a:pt x="3944219" y="0"/>
                </a:cubicBezTo>
                <a:cubicBezTo>
                  <a:pt x="4117437" y="-24587"/>
                  <a:pt x="4324856" y="46152"/>
                  <a:pt x="4545202" y="0"/>
                </a:cubicBezTo>
                <a:cubicBezTo>
                  <a:pt x="4589141" y="815"/>
                  <a:pt x="4640838" y="33679"/>
                  <a:pt x="4638675" y="93473"/>
                </a:cubicBezTo>
                <a:cubicBezTo>
                  <a:pt x="4678247" y="275172"/>
                  <a:pt x="4600140" y="351573"/>
                  <a:pt x="4638675" y="467354"/>
                </a:cubicBezTo>
                <a:cubicBezTo>
                  <a:pt x="4640466" y="518416"/>
                  <a:pt x="4592634" y="556449"/>
                  <a:pt x="4545202" y="560827"/>
                </a:cubicBezTo>
                <a:cubicBezTo>
                  <a:pt x="4354420" y="613996"/>
                  <a:pt x="4169097" y="526591"/>
                  <a:pt x="3944219" y="560827"/>
                </a:cubicBezTo>
                <a:cubicBezTo>
                  <a:pt x="3719341" y="595063"/>
                  <a:pt x="3588460" y="528731"/>
                  <a:pt x="3432270" y="560827"/>
                </a:cubicBezTo>
                <a:cubicBezTo>
                  <a:pt x="3276080" y="592923"/>
                  <a:pt x="2932600" y="491160"/>
                  <a:pt x="2786769" y="560827"/>
                </a:cubicBezTo>
                <a:cubicBezTo>
                  <a:pt x="2640938" y="630494"/>
                  <a:pt x="2548294" y="521812"/>
                  <a:pt x="2363855" y="560827"/>
                </a:cubicBezTo>
                <a:cubicBezTo>
                  <a:pt x="2179416" y="599842"/>
                  <a:pt x="1936915" y="501570"/>
                  <a:pt x="1762871" y="560827"/>
                </a:cubicBezTo>
                <a:cubicBezTo>
                  <a:pt x="1588827" y="620084"/>
                  <a:pt x="1375230" y="530177"/>
                  <a:pt x="1250923" y="560827"/>
                </a:cubicBezTo>
                <a:cubicBezTo>
                  <a:pt x="1126616" y="591477"/>
                  <a:pt x="752493" y="532066"/>
                  <a:pt x="605422" y="560827"/>
                </a:cubicBezTo>
                <a:cubicBezTo>
                  <a:pt x="458351" y="589588"/>
                  <a:pt x="333279" y="559057"/>
                  <a:pt x="93473" y="560827"/>
                </a:cubicBezTo>
                <a:cubicBezTo>
                  <a:pt x="36559" y="573559"/>
                  <a:pt x="-7295" y="521156"/>
                  <a:pt x="0" y="467354"/>
                </a:cubicBezTo>
                <a:cubicBezTo>
                  <a:pt x="-25000" y="312262"/>
                  <a:pt x="33525" y="19063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 nhớ về sự cân bằng.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7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Kể thêm một số thức ăn đồ uống có lợi, đồ ăn có hại cho các cơ quan thần kinh.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xmlns="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xmlns="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2314576" y="866198"/>
            <a:ext cx="72771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schemeClr val="bg1"/>
                </a:solidFill>
                <a:latin typeface="Calibri" panose="020F0502020204030204"/>
              </a:rPr>
              <a:t>Những thức ăn, đồ uống có lợi cho cơ quan thần kinh: </a:t>
            </a:r>
            <a:r>
              <a:rPr lang="vi-VN" sz="3600" dirty="0">
                <a:solidFill>
                  <a:srgbClr val="FFFF00"/>
                </a:solidFill>
                <a:latin typeface="Calibri" panose="020F0502020204030204"/>
              </a:rPr>
              <a:t>thịt, cá, rau củ quả, nước ép, sinh tốt, các loại hạt, sữa, trứng,….</a:t>
            </a:r>
            <a:endParaRPr lang="en-US" sz="3600" dirty="0">
              <a:solidFill>
                <a:srgbClr val="FFFF00"/>
              </a:solidFill>
              <a:latin typeface="Calibri" panose="020F0502020204030204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schemeClr val="bg1"/>
                </a:solidFill>
                <a:latin typeface="Calibri" panose="020F0502020204030204"/>
              </a:rPr>
              <a:t> Những thức ăn, đồ uống không có lợi cho cơ quan thần kinh: </a:t>
            </a:r>
            <a:r>
              <a:rPr lang="vi-VN" sz="3600" dirty="0">
                <a:solidFill>
                  <a:srgbClr val="FFFF00"/>
                </a:solidFill>
                <a:latin typeface="Calibri" panose="020F0502020204030204"/>
              </a:rPr>
              <a:t>nước ngọt, bim bim, đồ uống có cồn như rượu bia, đồ chiên nhiều dầu, đồ uống có ga,…</a:t>
            </a:r>
            <a:endParaRPr kumimoji="0" lang="en-US" sz="360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041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AB688"/>
      </a:accent1>
      <a:accent2>
        <a:srgbClr val="5AB688"/>
      </a:accent2>
      <a:accent3>
        <a:srgbClr val="5AB688"/>
      </a:accent3>
      <a:accent4>
        <a:srgbClr val="5AB688"/>
      </a:accent4>
      <a:accent5>
        <a:srgbClr val="5AB688"/>
      </a:accent5>
      <a:accent6>
        <a:srgbClr val="5AB688"/>
      </a:accent6>
      <a:hlink>
        <a:srgbClr val="168BBA"/>
      </a:hlink>
      <a:folHlink>
        <a:srgbClr val="680000"/>
      </a:folHlink>
    </a:clrScheme>
    <a:fontScheme name="qj5npfko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593</Words>
  <Application>Microsoft Office PowerPoint</Application>
  <PresentationFormat>Widescreen</PresentationFormat>
  <Paragraphs>83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微软雅黑</vt:lpstr>
      <vt:lpstr>Arial</vt:lpstr>
      <vt:lpstr>Calibri</vt:lpstr>
      <vt:lpstr>Calibri Light</vt:lpstr>
      <vt:lpstr>Coiny</vt:lpstr>
      <vt:lpstr>LNTH-Kids  Chinese Font 1</vt:lpstr>
      <vt:lpstr>SVN-Poky's</vt:lpstr>
      <vt:lpstr>Times New Roman</vt:lpstr>
      <vt:lpstr>UVN Van Chuong Nang</vt:lpstr>
      <vt:lpstr>Zilla Slab</vt:lpstr>
      <vt:lpstr>庞门正道标题体</vt:lpstr>
      <vt:lpstr>思源黑体 CN Bold</vt:lpstr>
      <vt:lpstr>等线</vt:lpstr>
      <vt:lpstr>等线 Light</vt:lpstr>
      <vt:lpstr>千图网海量PPT模板www.58pic.com​​</vt:lpstr>
      <vt:lpstr>1_Office Theme</vt:lpstr>
      <vt:lpstr>1_Office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27</cp:revision>
  <dcterms:created xsi:type="dcterms:W3CDTF">2023-01-20T12:05:49Z</dcterms:created>
  <dcterms:modified xsi:type="dcterms:W3CDTF">2023-03-17T05:36:24Z</dcterms:modified>
</cp:coreProperties>
</file>