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76"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95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12/03/2023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52575" y="295275"/>
            <a:ext cx="1238250" cy="1238250"/>
          </a:xfrm>
          <a:prstGeom prst="rect">
            <a:avLst/>
          </a:prstGeom>
        </p:spPr>
      </p:pic>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2023/3/12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12/03/2023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sv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3.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16.xml"/><Relationship Id="rId21" Type="http://schemas.openxmlformats.org/officeDocument/2006/relationships/image" Target="../media/image32.gif"/><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24"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slide" Target="slide11.xml"/><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gif"/><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jp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46"/>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26</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79" y="1562658"/>
            <a:ext cx="12100720" cy="830997"/>
          </a:xfrm>
          <a:prstGeom prst="rect">
            <a:avLst/>
          </a:prstGeom>
          <a:noFill/>
        </p:spPr>
        <p:txBody>
          <a:bodyPr wrap="square" rtlCol="0">
            <a:spAutoFit/>
          </a:bodyPr>
          <a:lstStyle/>
          <a:p>
            <a:pPr algn="ctr">
              <a:defRPr/>
            </a:pPr>
            <a:r>
              <a:rPr lang="vi-VN" sz="4800" b="1" dirty="0">
                <a:solidFill>
                  <a:srgbClr val="002060"/>
                </a:solidFill>
                <a:latin typeface="Times New Roman" pitchFamily="18" charset="0"/>
                <a:ea typeface="Zilla Slab" pitchFamily="2" charset="0"/>
                <a:cs typeface="Times New Roman" pitchFamily="18" charset="0"/>
              </a:rPr>
              <a:t>Tự nhiên xã </a:t>
            </a:r>
            <a:r>
              <a:rPr lang="vi-VN" sz="4800" b="1" dirty="0" smtClean="0">
                <a:solidFill>
                  <a:srgbClr val="002060"/>
                </a:solidFill>
                <a:latin typeface="Times New Roman" pitchFamily="18" charset="0"/>
                <a:ea typeface="Zilla Slab" pitchFamily="2" charset="0"/>
                <a:cs typeface="Times New Roman" pitchFamily="18" charset="0"/>
              </a:rPr>
              <a:t>hội</a:t>
            </a:r>
            <a:endParaRPr lang="en-US" sz="4800" b="1" dirty="0">
              <a:solidFill>
                <a:srgbClr val="002060"/>
              </a:solidFill>
              <a:latin typeface="Times New Roman" pitchFamily="18" charset="0"/>
              <a:ea typeface="Zilla Slab" pitchFamily="2" charset="0"/>
              <a:cs typeface="Times New Roman" pitchFamily="18" charset="0"/>
            </a:endParaRPr>
          </a:p>
        </p:txBody>
      </p:sp>
      <p:sp>
        <p:nvSpPr>
          <p:cNvPr id="9" name="Rectangle 8"/>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FB76E50-3FFD-4567-B2DD-51E3DFC9B473}"/>
              </a:ext>
            </a:extLst>
          </p:cNvPr>
          <p:cNvPicPr>
            <a:picLocks noChangeAspect="1"/>
          </p:cNvPicPr>
          <p:nvPr/>
        </p:nvPicPr>
        <p:blipFill>
          <a:blip r:embed="rId4"/>
          <a:stretch>
            <a:fillRect/>
          </a:stretch>
        </p:blipFill>
        <p:spPr>
          <a:xfrm>
            <a:off x="2392274" y="2292725"/>
            <a:ext cx="7498730" cy="1847248"/>
          </a:xfrm>
          <a:prstGeom prst="rect">
            <a:avLst/>
          </a:prstGeom>
        </p:spPr>
      </p:pic>
    </p:spTree>
    <p:extLst>
      <p:ext uri="{BB962C8B-B14F-4D97-AF65-F5344CB8AC3E}">
        <p14:creationId xmlns:p14="http://schemas.microsoft.com/office/powerpoint/2010/main" val="940821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8" name="Rectangle 7"/>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Rectangle 8"/>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
        <p:nvSpPr>
          <p:cNvPr id="11" name="Rectangle 10"/>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
        <p:nvSpPr>
          <p:cNvPr id="7" name="Rectangle 6"/>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
        <p:nvSpPr>
          <p:cNvPr id="21" name="Rectangle 20"/>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
        <p:nvSpPr>
          <p:cNvPr id="11" name="Rectangle 10"/>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
        <p:nvSpPr>
          <p:cNvPr id="12" name="Rectangle 11"/>
          <p:cNvSpPr/>
          <p:nvPr/>
        </p:nvSpPr>
        <p:spPr>
          <a:xfrm>
            <a:off x="-1661745" y="253044"/>
            <a:ext cx="1547446"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628</Words>
  <Application>Microsoft Office PowerPoint</Application>
  <PresentationFormat>Widescreen</PresentationFormat>
  <Paragraphs>58</Paragraphs>
  <Slides>24</Slides>
  <Notes>10</Notes>
  <HiddenSlides>0</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24</vt:i4>
      </vt:variant>
    </vt:vector>
  </HeadingPairs>
  <TitlesOfParts>
    <vt:vector size="45" baseType="lpstr">
      <vt:lpstr>宋体</vt:lpstr>
      <vt:lpstr>Arial</vt:lpstr>
      <vt:lpstr>Calibri</vt:lpstr>
      <vt:lpstr>Calibri Light</vt:lpstr>
      <vt:lpstr>Cambria</vt:lpstr>
      <vt:lpstr>等线</vt:lpstr>
      <vt:lpstr>等线 Light</vt:lpstr>
      <vt:lpstr>iCiel Cadena</vt:lpstr>
      <vt:lpstr>LNTH-Kids  Chinese Font 1</vt:lpstr>
      <vt:lpstr>LNTH-LuoLuoNotangYuanTi 1</vt:lpstr>
      <vt:lpstr>Tiffany</vt:lpstr>
      <vt:lpstr>Times New Roman</vt:lpstr>
      <vt:lpstr>UTM Avo</vt:lpstr>
      <vt:lpstr>Wingdings</vt:lpstr>
      <vt:lpstr>Zilla Slab</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26</cp:revision>
  <dcterms:created xsi:type="dcterms:W3CDTF">2022-11-24T12:05:23Z</dcterms:created>
  <dcterms:modified xsi:type="dcterms:W3CDTF">2023-03-12T16:29:47Z</dcterms:modified>
</cp:coreProperties>
</file>