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4" r:id="rId3"/>
    <p:sldMasterId id="2147483711" r:id="rId4"/>
    <p:sldMasterId id="2147483727" r:id="rId5"/>
  </p:sldMasterIdLst>
  <p:notesMasterIdLst>
    <p:notesMasterId r:id="rId23"/>
  </p:notesMasterIdLst>
  <p:sldIdLst>
    <p:sldId id="11550" r:id="rId6"/>
    <p:sldId id="11551" r:id="rId7"/>
    <p:sldId id="278" r:id="rId8"/>
    <p:sldId id="322" r:id="rId9"/>
    <p:sldId id="310" r:id="rId10"/>
    <p:sldId id="11543" r:id="rId11"/>
    <p:sldId id="312" r:id="rId12"/>
    <p:sldId id="313" r:id="rId13"/>
    <p:sldId id="11544" r:id="rId14"/>
    <p:sldId id="266" r:id="rId15"/>
    <p:sldId id="330" r:id="rId16"/>
    <p:sldId id="331" r:id="rId17"/>
    <p:sldId id="11545" r:id="rId18"/>
    <p:sldId id="11548" r:id="rId19"/>
    <p:sldId id="11549" r:id="rId20"/>
    <p:sldId id="11552" r:id="rId21"/>
    <p:sldId id="2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5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5D51D-7CD9-4BD4-A87E-3FF22D7EDBEC}"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B1AB9-FCA1-4886-BC0A-7ABCC16286CF}" type="slidenum">
              <a:rPr lang="en-US" smtClean="0"/>
              <a:t>‹#›</a:t>
            </a:fld>
            <a:endParaRPr lang="en-US"/>
          </a:p>
        </p:txBody>
      </p:sp>
    </p:spTree>
    <p:extLst>
      <p:ext uri="{BB962C8B-B14F-4D97-AF65-F5344CB8AC3E}">
        <p14:creationId xmlns:p14="http://schemas.microsoft.com/office/powerpoint/2010/main" val="108801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5593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688069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2875108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1302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877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audio" Target="../media/audio1.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audio" Target="../media/audio2.wav"/><Relationship Id="rId4" Type="http://schemas.openxmlformats.org/officeDocument/2006/relationships/image" Target="../media/image11.png"/><Relationship Id="rId9"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audio" Target="../media/audio2.wav"/></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8.png"/><Relationship Id="rId5" Type="http://schemas.openxmlformats.org/officeDocument/2006/relationships/image" Target="../media/image16.png"/><Relationship Id="rId10" Type="http://schemas.openxmlformats.org/officeDocument/2006/relationships/audio" Target="../media/audio2.wav"/><Relationship Id="rId4" Type="http://schemas.openxmlformats.org/officeDocument/2006/relationships/image" Target="../media/image15.png"/><Relationship Id="rId9" Type="http://schemas.openxmlformats.org/officeDocument/2006/relationships/image" Target="../media/image2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audio" Target="../media/audio2.wav"/></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27.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Layouts/_rels/slideLayout6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27.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5.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4BDF68E2-58F2-4D09-BE8B-E3BD06533059}" type="datetimeFigureOut">
              <a:rPr lang="en-US" dirty="0"/>
              <a:t>3/3/2023</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486312"/>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97280" y="1845735"/>
            <a:ext cx="10058400" cy="4023360"/>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E2D6473-DF6D-4702-B328-E0DD40540A4E}" type="datetimeFigureOut">
              <a:rPr lang="en-US" dirty="0"/>
              <a:t>3/3/2023</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3225880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79"/>
            <a:ext cx="2628900"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8"/>
            <a:ext cx="7734300" cy="5757423"/>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E26F7E3A-B166-407D-9866-32884E7D5B37}" type="datetimeFigureOut">
              <a:rPr lang="en-US" dirty="0"/>
              <a:t>3/3/2023</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02390193"/>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30160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07773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62157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35291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41802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051573"/>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95120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433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845735"/>
            <a:ext cx="1005840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528FC5F6-F338-4AE4-BB23-26385BCFC423}" type="datetimeFigureOut">
              <a:rPr lang="en-US" dirty="0"/>
              <a:t>3/3/2023</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1368647055"/>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08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98003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722335"/>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85939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233335"/>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2023/3/3</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909101231"/>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2023/3/3</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91218098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90057"/>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45239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62995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a:prstGeom prst="rect">
            <a:avLst/>
          </a:prstGeo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0EBB0C4-6273-4C6E-B9BD-2EDC30F1CD52}" type="datetimeFigureOut">
              <a:rPr lang="en-US" dirty="0"/>
              <a:t>3/3/2023</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85875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602494"/>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73200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2023/3/3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3997638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2023/3/3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85371720"/>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3E65B62-663A-4EB7-968A-2D3CCD27B3DC}" type="datetimeFigureOut">
              <a:rPr lang="zh-CN" altLang="en-US" smtClean="0"/>
              <a:t>2023/3/3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75613441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3E65B62-663A-4EB7-968A-2D3CCD27B3DC}" type="datetimeFigureOut">
              <a:rPr lang="zh-CN" altLang="en-US" smtClean="0"/>
              <a:t>2023/3/3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89696921"/>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3E65B62-663A-4EB7-968A-2D3CCD27B3DC}" type="datetimeFigureOut">
              <a:rPr lang="zh-CN" altLang="en-US" smtClean="0"/>
              <a:t>2023/3/3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081741186"/>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3E65B62-663A-4EB7-968A-2D3CCD27B3DC}" type="datetimeFigureOut">
              <a:rPr lang="zh-CN" altLang="en-US" smtClean="0"/>
              <a:t>2023/3/3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517390942"/>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5B62-663A-4EB7-968A-2D3CCD27B3DC}" type="datetimeFigureOut">
              <a:rPr lang="zh-CN" altLang="en-US" smtClean="0"/>
              <a:t>2023/3/3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03005041"/>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2023/3/3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44092583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19AB4D41-86C1-4908-B66A-0B50CEB3BF29}" type="datetimeFigureOut">
              <a:rPr lang="en-US" dirty="0"/>
              <a:t>3/3/2023</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03983510"/>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2023/3/3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745926582"/>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2023/3/3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705404149"/>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2023/3/3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35662841"/>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4" name="图片 3" descr="60cf32826ef58----"/>
          <p:cNvPicPr>
            <a:picLocks noChangeAspect="1"/>
          </p:cNvPicPr>
          <p:nvPr userDrawn="1"/>
        </p:nvPicPr>
        <p:blipFill>
          <a:blip r:embed="rId3"/>
          <a:srcRect l="74829" t="58057"/>
          <a:stretch>
            <a:fillRect/>
          </a:stretch>
        </p:blipFill>
        <p:spPr>
          <a:xfrm>
            <a:off x="9123045" y="3987801"/>
            <a:ext cx="3068955" cy="2880995"/>
          </a:xfrm>
          <a:prstGeom prst="rect">
            <a:avLst/>
          </a:prstGeom>
        </p:spPr>
      </p:pic>
    </p:spTree>
    <p:extLst>
      <p:ext uri="{BB962C8B-B14F-4D97-AF65-F5344CB8AC3E}">
        <p14:creationId xmlns:p14="http://schemas.microsoft.com/office/powerpoint/2010/main" val="4030490875"/>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535252093"/>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9240081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矩形 20"/>
          <p:cNvSpPr/>
          <p:nvPr userDrawn="1"/>
        </p:nvSpPr>
        <p:spPr>
          <a:xfrm>
            <a:off x="452755" y="434341"/>
            <a:ext cx="5563871" cy="646331"/>
          </a:xfrm>
          <a:prstGeom prst="rect">
            <a:avLst/>
          </a:prstGeom>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03</a:t>
            </a:r>
            <a:r>
              <a:rPr kumimoji="0" lang="zh-CN" altLang="en-US"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、解决苦恼的一些方法</a:t>
            </a:r>
          </a:p>
        </p:txBody>
      </p:sp>
    </p:spTree>
    <p:extLst>
      <p:ext uri="{BB962C8B-B14F-4D97-AF65-F5344CB8AC3E}">
        <p14:creationId xmlns:p14="http://schemas.microsoft.com/office/powerpoint/2010/main" val="166517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8376395"/>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4F2CFAC5-EF1D-4526-B6C5-07B6C83F99E0}" type="datetimeFigureOut">
              <a:rPr lang="zh-CN" altLang="en-US" smtClean="0"/>
              <a:t>2023/3/3</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2808326714"/>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xmlns=""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xmlns="" id="{4C561D46-97E3-7E59-D50A-B3CB1F54743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xmlns=""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xmlns=""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xmlns=""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xmlns=""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xmlns=""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xmlns=""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xmlns=""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xmlns=""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xmlns=""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xmlns=""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xmlns=""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xmlns=""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xmlns=""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xmlns=""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xmlns=""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xmlns=""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xmlns=""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xmlns=""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xmlns=""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xmlns=""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xmlns=""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xmlns=""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xmlns=""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xmlns=""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xmlns=""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xmlns=""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xmlns=""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xmlns=""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xmlns=""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xmlns=""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xmlns=""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xmlns=""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xmlns=""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xmlns=""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xmlns=""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xmlns=""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xmlns=""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xmlns=""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xmlns=""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xmlns=""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xmlns=""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xmlns=""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xmlns=""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xmlns=""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xmlns=""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xmlns=""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xmlns=""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xmlns="" id="{6AC7F555-EC34-73A8-B6A2-DA304A03872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xmlns=""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xmlns="" id="{B6FED8D5-033F-2501-680D-4E50FA3C3C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xmlns="" id="{8182765D-041F-2DF8-A172-E7B96DFFD3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217207846"/>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2" y="6459786"/>
            <a:ext cx="2472271" cy="365125"/>
          </a:xfrm>
          <a:prstGeom prst="rect">
            <a:avLst/>
          </a:prstGeom>
        </p:spPr>
        <p:txBody>
          <a:bodyPr/>
          <a:lstStyle/>
          <a:p>
            <a:fld id="{E6426E2C-56C1-4E0D-A793-0088A7FDD37E}" type="datetimeFigureOut">
              <a:rPr lang="en-US" dirty="0"/>
              <a:t>3/3/2023</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33631173"/>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xmlns=""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xmlns="" id="{4C561D46-97E3-7E59-D50A-B3CB1F5474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xmlns=""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xmlns=""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xmlns=""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xmlns=""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xmlns=""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xmlns=""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xmlns=""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xmlns=""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xmlns=""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xmlns=""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xmlns=""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xmlns=""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xmlns=""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xmlns=""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xmlns=""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xmlns=""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xmlns=""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xmlns=""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xmlns=""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xmlns=""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xmlns=""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xmlns=""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xmlns=""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xmlns=""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xmlns=""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xmlns=""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xmlns=""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xmlns=""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xmlns=""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xmlns=""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xmlns=""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xmlns=""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xmlns=""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xmlns=""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xmlns=""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xmlns=""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xmlns=""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xmlns=""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xmlns=""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xmlns=""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xmlns=""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xmlns=""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xmlns=""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xmlns=""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xmlns=""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xmlns=""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xmlns="" id="{6AC7F555-EC34-73A8-B6A2-DA304A03872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xmlns=""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xmlns=""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xmlns="" id="{B6FED8D5-033F-2501-680D-4E50FA3C3C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xmlns="" id="{8182765D-041F-2DF8-A172-E7B96DFFD3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xmlns="" id="{5834FC7C-F4F3-FDF6-15CC-08ED5A62D5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3689800305"/>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xmlns="" id="{583ED0DC-2480-F366-2968-AD5FE9A16C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xmlns=""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xmlns="" id="{F9404BF0-CF9C-4F89-82CF-3F78E749D11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xmlns="" id="{06485309-DFD0-8CF1-33FA-CA86266AF24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xmlns=""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xmlns=""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xmlns=""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xmlns=""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xmlns=""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xmlns=""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xmlns=""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xmlns=""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xmlns=""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xmlns=""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xmlns=""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xmlns=""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xmlns=""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xmlns=""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xmlns=""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xmlns=""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xmlns=""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xmlns=""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xmlns=""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xmlns=""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xmlns=""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xmlns=""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xmlns=""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xmlns=""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xmlns=""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xmlns=""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xmlns=""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xmlns=""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xmlns=""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xmlns=""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xmlns=""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xmlns=""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xmlns=""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xmlns=""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xmlns=""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xmlns=""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xmlns=""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xmlns=""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xmlns=""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xmlns=""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xmlns=""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xmlns=""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xmlns=""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xmlns=""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xmlns=""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xmlns=""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xmlns=""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xmlns="" id="{5171DDF5-9C97-70E0-A8DD-3710F9BD6B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xmlns="" id="{400093C6-E524-0F39-EDB8-BEE2B508A23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xmlns="" id="{C918E685-9A19-CF6A-EC05-9BBAC21C3A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372019664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xmlns=""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xmlns=""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2006542069"/>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xmlns="" id="{0871D566-0734-B5F8-5BBD-D9FDE80D3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4666866"/>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xmlns=""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xmlns="" id="{FDBCFB5D-F378-4326-B18F-39E2165BBE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xmlns=""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xmlns=""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xmlns=""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xmlns=""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xmlns=""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xmlns=""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xmlns=""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xmlns=""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xmlns=""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xmlns=""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xmlns=""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xmlns=""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xmlns=""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xmlns=""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xmlns=""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xmlns=""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xmlns=""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xmlns=""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xmlns=""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xmlns=""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xmlns=""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xmlns=""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xmlns=""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xmlns=""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xmlns=""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xmlns=""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xmlns=""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xmlns=""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xmlns=""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xmlns=""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xmlns=""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xmlns=""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xmlns=""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xmlns=""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xmlns=""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xmlns=""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xmlns=""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xmlns=""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xmlns=""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xmlns=""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xmlns=""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xmlns=""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xmlns=""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xmlns=""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xmlns=""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xmlns=""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xmlns=""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xmlns="" id="{E3E0293E-E54B-3726-FEE9-ABF66BFC64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xmlns="" id="{218A6880-11C3-6E0E-7EAC-CDA59CF5688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xmlns="" id="{79FD88AC-8041-063C-A2FC-7BCC9E68B8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xmlns="" id="{4FBE99CB-DD2D-4329-AD89-44D679FA5A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470049572"/>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xmlns=""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xmlns=""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xmlns=""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60241593"/>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xmlns="" id="{4F02F585-87E8-9DD4-A163-8523EDC99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056139"/>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xmlns=""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xmlns=""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xmlns="" id="{53E48A28-6553-BB9C-56FF-67BEAEDF40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xmlns=""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xmlns=""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xmlns=""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xmlns=""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xmlns=""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xmlns=""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xmlns=""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xmlns=""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xmlns=""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xmlns=""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xmlns=""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xmlns=""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xmlns=""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xmlns=""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xmlns=""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xmlns=""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xmlns=""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xmlns=""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xmlns=""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xmlns=""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xmlns=""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xmlns=""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xmlns=""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xmlns=""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xmlns=""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xmlns=""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xmlns=""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xmlns=""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xmlns=""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xmlns=""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xmlns=""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xmlns=""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xmlns=""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xmlns=""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xmlns=""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xmlns=""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xmlns=""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xmlns=""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xmlns=""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xmlns=""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xmlns=""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xmlns=""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xmlns=""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xmlns=""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xmlns=""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xmlns=""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xmlns=""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xmlns="" id="{20C87437-1C35-9691-4A1B-0D69D92592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xmlns="" id="{2CCABA76-DF19-6FBE-AB00-7FE925B3AE1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xmlns="" id="{8B0BD84E-63D0-1F91-8065-75531226580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xmlns=""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xmlns="" id="{EF1DA471-4CA5-DD46-060C-78F440044AB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xmlns="" id="{ADE88170-0F0D-28D8-1553-6C9A4F1C84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194183282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xmlns=""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xmlns=""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xmlns=""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xmlns=""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600502756"/>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xmlns="" id="{6F15AB74-0B87-C612-EB7C-FAFCAC5FD0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924971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2" y="6459786"/>
            <a:ext cx="2472271" cy="365125"/>
          </a:xfrm>
          <a:prstGeom prst="rect">
            <a:avLst/>
          </a:prstGeom>
        </p:spPr>
        <p:txBody>
          <a:bodyPr/>
          <a:lstStyle/>
          <a:p>
            <a:fld id="{C8C39B41-D8B5-4052-B551-9B5525EAA8B6}" type="datetimeFigureOut">
              <a:rPr lang="en-US" dirty="0"/>
              <a:t>3/3/2023</a:t>
            </a:fld>
            <a:endParaRPr lang="en-US" dirty="0"/>
          </a:p>
        </p:txBody>
      </p:sp>
      <p:sp>
        <p:nvSpPr>
          <p:cNvPr id="4" name="Footer Placeholder 3"/>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23012568"/>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xmlns=""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xmlns="" id="{35BE60F3-D481-A1D3-C830-42D563E885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xmlns=""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xmlns=""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xmlns=""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xmlns=""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xmlns=""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xmlns=""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xmlns=""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xmlns=""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xmlns=""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xmlns=""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xmlns=""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xmlns=""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xmlns=""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xmlns=""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xmlns=""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xmlns=""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xmlns=""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xmlns=""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xmlns=""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xmlns=""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xmlns=""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xmlns=""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xmlns=""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xmlns=""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xmlns=""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xmlns=""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xmlns=""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xmlns=""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xmlns=""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xmlns=""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xmlns=""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xmlns=""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xmlns=""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xmlns=""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xmlns=""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xmlns=""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xmlns=""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xmlns=""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xmlns=""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xmlns=""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xmlns=""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xmlns=""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xmlns=""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xmlns=""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xmlns=""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xmlns=""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xmlns=""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xmlns="" id="{6EB7FF16-5FE9-5466-2ED4-BFAD725C414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xmlns="" id="{10F7F629-17D5-616F-5172-89DA3AA253C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xmlns="" id="{E8DC847B-75CC-D1C9-1C1D-0EDB5E6EEC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xmlns="" id="{D5BEF2EC-6883-2135-7307-95C5968F339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3957884284"/>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xmlns=""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xmlns=""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xmlns=""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15785295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xmlns="" id="{55CAF9AE-308A-26D1-0A7F-505D022D4D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2013988"/>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426676"/>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504591"/>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478489"/>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273444"/>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2980694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1365954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1361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2" y="6459786"/>
            <a:ext cx="2472271" cy="365125"/>
          </a:xfrm>
          <a:prstGeom prst="rect">
            <a:avLst/>
          </a:prstGeom>
        </p:spPr>
        <p:txBody>
          <a:bodyPr/>
          <a:lstStyle/>
          <a:p>
            <a:fld id="{4D94136C-8742-45B2-AF27-D93DF72833A9}" type="datetimeFigureOut">
              <a:rPr lang="en-US" dirty="0"/>
              <a:t>3/3/2023</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58880161"/>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78007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a:prstGeom prst="rect">
            <a:avLst/>
          </a:prstGeo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6"/>
            <a:ext cx="2618511" cy="365125"/>
          </a:xfrm>
          <a:prstGeom prst="rect">
            <a:avLst/>
          </a:prstGeom>
        </p:spPr>
        <p:txBody>
          <a:bodyPr/>
          <a:lstStyle>
            <a:lvl1pPr algn="l">
              <a:defRPr/>
            </a:lvl1pPr>
          </a:lstStyle>
          <a:p>
            <a:fld id="{32ABBEA6-7C60-4B02-AE87-00D78D8422AF}" type="datetimeFigureOut">
              <a:rPr lang="en-US" dirty="0"/>
              <a:t>3/3/2023</a:t>
            </a:fld>
            <a:endParaRPr lang="en-US" dirty="0"/>
          </a:p>
        </p:txBody>
      </p:sp>
      <p:sp>
        <p:nvSpPr>
          <p:cNvPr id="6" name="Footer Placeholder 5"/>
          <p:cNvSpPr>
            <a:spLocks noGrp="1"/>
          </p:cNvSpPr>
          <p:nvPr>
            <p:ph type="ftr" sz="quarter" idx="11"/>
          </p:nvPr>
        </p:nvSpPr>
        <p:spPr>
          <a:xfrm>
            <a:off x="4800600" y="6459786"/>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77140875"/>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a:prstGeom prst="rect">
            <a:avLst/>
          </a:prstGeo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1"/>
            <a:ext cx="12191985" cy="4915076"/>
          </a:xfrm>
          <a:prstGeom prst="rect">
            <a:avLst/>
          </a:prstGeo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C9CAD897-D46E-4AD2-BD9B-49DD3E640873}" type="datetimeFigureOut">
              <a:rPr lang="en-US" dirty="0"/>
              <a:t>3/3/2023</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0913376"/>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 name="图片 1"/>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2" name="组合 8"/>
          <p:cNvGrpSpPr/>
          <p:nvPr userDrawn="1"/>
        </p:nvGrpSpPr>
        <p:grpSpPr>
          <a:xfrm>
            <a:off x="406400" y="368301"/>
            <a:ext cx="11404600" cy="6108700"/>
            <a:chOff x="406400" y="368300"/>
            <a:chExt cx="11404600" cy="6108700"/>
          </a:xfrm>
        </p:grpSpPr>
        <p:sp>
          <p:nvSpPr>
            <p:cNvPr id="53"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54"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pic>
        <p:nvPicPr>
          <p:cNvPr id="3" name="Picture 2" descr="A picture containing shape&#10;&#10;Description automatically generated">
            <a:extLst>
              <a:ext uri="{FF2B5EF4-FFF2-40B4-BE49-F238E27FC236}">
                <a16:creationId xmlns:a16="http://schemas.microsoft.com/office/drawing/2014/main" xmlns="" id="{86D86E63-D5DE-401E-AA34-C777E7E04D04}"/>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885951" y="409574"/>
            <a:ext cx="1400175" cy="1400175"/>
          </a:xfrm>
          <a:prstGeom prst="rect">
            <a:avLst/>
          </a:prstGeom>
        </p:spPr>
      </p:pic>
    </p:spTree>
    <p:extLst>
      <p:ext uri="{BB962C8B-B14F-4D97-AF65-F5344CB8AC3E}">
        <p14:creationId xmlns:p14="http://schemas.microsoft.com/office/powerpoint/2010/main" val="2895804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ransition>
    <p:random/>
  </p:transition>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C89D7A1F-148A-401A-82F9-0935318B68B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65B62-663A-4EB7-968A-2D3CCD27B3DC}" type="datetimeFigureOut">
              <a:rPr lang="zh-CN" altLang="en-US" smtClean="0"/>
              <a:t>2023/3/3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316590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52596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8876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0514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4.xml"/><Relationship Id="rId16" Type="http://schemas.openxmlformats.org/officeDocument/2006/relationships/image" Target="../media/image50.png"/><Relationship Id="rId20" Type="http://schemas.microsoft.com/office/2007/relationships/hdphoto" Target="../media/hdphoto4.wdp"/><Relationship Id="rId1" Type="http://schemas.openxmlformats.org/officeDocument/2006/relationships/slideLayout" Target="../slideLayouts/slideLayout3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3.xml"/><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4.xml"/><Relationship Id="rId5" Type="http://schemas.openxmlformats.org/officeDocument/2006/relationships/image" Target="../media/image81.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8.xml"/><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43.png"/><Relationship Id="rId18" Type="http://schemas.openxmlformats.org/officeDocument/2006/relationships/image" Target="../media/image46.png"/><Relationship Id="rId3" Type="http://schemas.openxmlformats.org/officeDocument/2006/relationships/image" Target="../media/image37.png"/><Relationship Id="rId21" Type="http://schemas.openxmlformats.org/officeDocument/2006/relationships/image" Target="../media/image48.png"/><Relationship Id="rId7" Type="http://schemas.openxmlformats.org/officeDocument/2006/relationships/image" Target="../media/image40.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5.xml"/><Relationship Id="rId16" Type="http://schemas.openxmlformats.org/officeDocument/2006/relationships/image" Target="../media/image52.png"/><Relationship Id="rId20" Type="http://schemas.openxmlformats.org/officeDocument/2006/relationships/image" Target="../media/image49.png"/><Relationship Id="rId1" Type="http://schemas.openxmlformats.org/officeDocument/2006/relationships/slideLayout" Target="../slideLayouts/slideLayout32.xml"/><Relationship Id="rId6" Type="http://schemas.openxmlformats.org/officeDocument/2006/relationships/image" Target="../media/image39.png"/><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image" Target="../media/image45.png"/><Relationship Id="rId10" Type="http://schemas.openxmlformats.org/officeDocument/2006/relationships/image" Target="../media/image50.png"/><Relationship Id="rId19"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image" Target="../media/image87.png"/><Relationship Id="rId14" Type="http://schemas.openxmlformats.org/officeDocument/2006/relationships/image" Target="../media/image44.png"/><Relationship Id="rId22"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2.xml"/><Relationship Id="rId16" Type="http://schemas.openxmlformats.org/officeDocument/2006/relationships/image" Target="../media/image50.png"/><Relationship Id="rId20" Type="http://schemas.microsoft.com/office/2007/relationships/hdphoto" Target="../media/hdphoto4.wdp"/><Relationship Id="rId1" Type="http://schemas.openxmlformats.org/officeDocument/2006/relationships/slideLayout" Target="../slideLayouts/slideLayout3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4.xml"/><Relationship Id="rId1" Type="http://schemas.openxmlformats.org/officeDocument/2006/relationships/tags" Target="../tags/tag1.xml"/><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3.xml"/><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44.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9.sv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6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90863" cy="1090863"/>
          </a:xfrm>
          <a:prstGeom prst="rect">
            <a:avLst/>
          </a:prstGeom>
        </p:spPr>
      </p:pic>
      <p:sp>
        <p:nvSpPr>
          <p:cNvPr id="6" name="TextBox 5"/>
          <p:cNvSpPr txBox="1"/>
          <p:nvPr/>
        </p:nvSpPr>
        <p:spPr>
          <a:xfrm>
            <a:off x="3109336"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3764527" y="1016340"/>
            <a:ext cx="4662945" cy="646331"/>
          </a:xfrm>
          <a:prstGeom prst="rect">
            <a:avLst/>
          </a:prstGeom>
          <a:noFill/>
        </p:spPr>
        <p:txBody>
          <a:bodyPr wrap="square" rtlCol="0">
            <a:spAutoFit/>
          </a:bodyPr>
          <a:lstStyle/>
          <a:p>
            <a:pPr algn="ctr">
              <a:defRPr/>
            </a:pPr>
            <a:r>
              <a:rPr lang="en-US" sz="3600" b="1" spc="-151" dirty="0">
                <a:solidFill>
                  <a:srgbClr val="135E98"/>
                </a:solidFill>
                <a:latin typeface="Times New Roman" pitchFamily="18" charset="0"/>
                <a:ea typeface="LNTH-Kids  Chinese Font 1" panose="02010600030101010101" pitchFamily="2" charset="-128"/>
                <a:cs typeface="Times New Roman" pitchFamily="18" charset="0"/>
              </a:rPr>
              <a:t>TUẦN </a:t>
            </a:r>
            <a:r>
              <a:rPr lang="vi-VN" sz="3600" b="1" spc="-151" dirty="0" smtClean="0">
                <a:solidFill>
                  <a:srgbClr val="135E98"/>
                </a:solidFill>
                <a:latin typeface="Times New Roman" pitchFamily="18" charset="0"/>
                <a:ea typeface="LNTH-Kids  Chinese Font 1" panose="02010600030101010101" pitchFamily="2" charset="-128"/>
                <a:cs typeface="Times New Roman" pitchFamily="18" charset="0"/>
              </a:rPr>
              <a:t>2</a:t>
            </a:r>
            <a:r>
              <a:rPr lang="en-US" sz="3600" b="1" spc="-151" dirty="0" smtClean="0">
                <a:solidFill>
                  <a:srgbClr val="135E98"/>
                </a:solidFill>
                <a:latin typeface="Times New Roman" pitchFamily="18" charset="0"/>
                <a:ea typeface="LNTH-Kids  Chinese Font 1" panose="02010600030101010101" pitchFamily="2" charset="-128"/>
                <a:cs typeface="Times New Roman" pitchFamily="18" charset="0"/>
              </a:rPr>
              <a:t>5</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80" y="1986723"/>
            <a:ext cx="12100720" cy="830997"/>
          </a:xfrm>
          <a:prstGeom prst="rect">
            <a:avLst/>
          </a:prstGeom>
          <a:noFill/>
        </p:spPr>
        <p:txBody>
          <a:bodyPr wrap="square" rtlCol="0">
            <a:spAutoFit/>
          </a:bodyPr>
          <a:lstStyle/>
          <a:p>
            <a:pPr algn="ctr">
              <a:defRPr/>
            </a:pPr>
            <a:r>
              <a:rPr lang="vi-VN" sz="4800" b="1" dirty="0">
                <a:solidFill>
                  <a:srgbClr val="FF0000"/>
                </a:solidFill>
                <a:latin typeface="Times New Roman" pitchFamily="18" charset="0"/>
                <a:ea typeface="Zilla Slab" pitchFamily="2" charset="0"/>
                <a:cs typeface="Times New Roman" pitchFamily="18" charset="0"/>
              </a:rPr>
              <a:t>Tự nhiên xã </a:t>
            </a:r>
            <a:r>
              <a:rPr lang="vi-VN" sz="4800" b="1" dirty="0" smtClean="0">
                <a:solidFill>
                  <a:srgbClr val="FF0000"/>
                </a:solidFill>
                <a:latin typeface="Times New Roman" pitchFamily="18" charset="0"/>
                <a:ea typeface="Zilla Slab" pitchFamily="2" charset="0"/>
                <a:cs typeface="Times New Roman" pitchFamily="18" charset="0"/>
              </a:rPr>
              <a:t>hội</a:t>
            </a:r>
            <a:endParaRPr lang="en-US" sz="4800" b="1" dirty="0">
              <a:solidFill>
                <a:srgbClr val="FF0000"/>
              </a:solidFill>
              <a:latin typeface="Times New Roman" pitchFamily="18" charset="0"/>
              <a:ea typeface="Zilla Slab" pitchFamily="2" charset="0"/>
              <a:cs typeface="Times New Roman" pitchFamily="18" charset="0"/>
            </a:endParaRPr>
          </a:p>
        </p:txBody>
      </p:sp>
      <p:sp>
        <p:nvSpPr>
          <p:cNvPr id="11" name="TextBox 10">
            <a:extLst>
              <a:ext uri="{FF2B5EF4-FFF2-40B4-BE49-F238E27FC236}">
                <a16:creationId xmlns:a16="http://schemas.microsoft.com/office/drawing/2014/main" xmlns="" id="{926B88C5-5E50-4014-9F8B-261353E61375}"/>
              </a:ext>
            </a:extLst>
          </p:cNvPr>
          <p:cNvSpPr txBox="1"/>
          <p:nvPr/>
        </p:nvSpPr>
        <p:spPr>
          <a:xfrm>
            <a:off x="5274073" y="4247811"/>
            <a:ext cx="2105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a:t>
            </a:r>
            <a:r>
              <a:rPr lang="en-US" sz="3200" b="1" dirty="0" smtClean="0">
                <a:latin typeface="Calibri" panose="020F0502020204030204" pitchFamily="34" charset="0"/>
                <a:cs typeface="Calibri" panose="020F0502020204030204" pitchFamily="34" charset="0"/>
              </a:rPr>
              <a:t>2)</a:t>
            </a:r>
            <a:endParaRPr lang="en-US" sz="3200" b="1"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xmlns="" id="{DC0A8B81-65DD-4923-8371-CAFC3E452D19}"/>
              </a:ext>
            </a:extLst>
          </p:cNvPr>
          <p:cNvPicPr>
            <a:picLocks noChangeAspect="1"/>
          </p:cNvPicPr>
          <p:nvPr/>
        </p:nvPicPr>
        <p:blipFill>
          <a:blip r:embed="rId4"/>
          <a:stretch>
            <a:fillRect/>
          </a:stretch>
        </p:blipFill>
        <p:spPr>
          <a:xfrm>
            <a:off x="1728216" y="2672871"/>
            <a:ext cx="9034272" cy="1847248"/>
          </a:xfrm>
          <a:prstGeom prst="rect">
            <a:avLst/>
          </a:prstGeom>
        </p:spPr>
      </p:pic>
    </p:spTree>
    <p:extLst>
      <p:ext uri="{BB962C8B-B14F-4D97-AF65-F5344CB8AC3E}">
        <p14:creationId xmlns:p14="http://schemas.microsoft.com/office/powerpoint/2010/main" val="3391952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xmlns="" id="{B2201085-C01F-4979-905D-01E22FF47880}"/>
              </a:ext>
            </a:extLst>
          </p:cNvPr>
          <p:cNvPicPr>
            <a:picLocks noChangeAspect="1"/>
          </p:cNvPicPr>
          <p:nvPr/>
        </p:nvPicPr>
        <p:blipFill>
          <a:blip r:embed="rId4"/>
          <a:stretch>
            <a:fillRect/>
          </a:stretch>
        </p:blipFill>
        <p:spPr>
          <a:xfrm>
            <a:off x="1728843" y="495960"/>
            <a:ext cx="8734315" cy="4883472"/>
          </a:xfrm>
          <a:prstGeom prst="rect">
            <a:avLst/>
          </a:prstGeom>
        </p:spPr>
      </p:pic>
      <p:pic>
        <p:nvPicPr>
          <p:cNvPr id="6" name="图片 5">
            <a:extLst>
              <a:ext uri="{FF2B5EF4-FFF2-40B4-BE49-F238E27FC236}">
                <a16:creationId xmlns:a16="http://schemas.microsoft.com/office/drawing/2014/main" xmlns=""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xmlns=""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xmlns=""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xmlns=""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xmlns=""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xmlns=""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xmlns=""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xmlns=""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xmlns=""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xmlns=""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xmlns=""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xmlns=""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xmlns=""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xmlns=""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xmlns=""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56" name="图片 55">
            <a:extLst>
              <a:ext uri="{FF2B5EF4-FFF2-40B4-BE49-F238E27FC236}">
                <a16:creationId xmlns:a16="http://schemas.microsoft.com/office/drawing/2014/main" xmlns="" id="{4F50CB02-D299-473E-9072-E60510CE12D0}"/>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1333108"/>
          </a:xfrm>
          <a:prstGeom prst="rect">
            <a:avLst/>
          </a:prstGeom>
        </p:spPr>
      </p:pic>
      <p:sp>
        <p:nvSpPr>
          <p:cNvPr id="49" name="TextBox 48"/>
          <p:cNvSpPr txBox="1"/>
          <p:nvPr/>
        </p:nvSpPr>
        <p:spPr>
          <a:xfrm>
            <a:off x="2164907" y="1243542"/>
            <a:ext cx="7929647" cy="3416320"/>
          </a:xfrm>
          <a:prstGeom prst="rect">
            <a:avLst/>
          </a:prstGeom>
          <a:noFill/>
        </p:spPr>
        <p:txBody>
          <a:bodyPr wrap="square" rtlCol="0">
            <a:spAutoFit/>
          </a:bodyPr>
          <a:lstStyle/>
          <a:p>
            <a:pPr algn="just" defTabSz="609585"/>
            <a:r>
              <a:rPr lang="nl-NL"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Bệnh thấp tim là bệnh dễ bị mắc ở lứa tuổi học sinh tiểu học. Bệnh có thể dẫn đến hở van tim, viêm cơ tim, suy tim và có nguy cơ gây tử vong. Chính vì vậy chúng ta cần chăm sóc và bảo vệ cơ quan tuần hoàn.</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99241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barn(inVertical)">
                                      <p:cBhvr>
                                        <p:cTn id="7"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xmlns=""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xmlns="" id="{3E5EF830-25D5-43AC-BB80-5550BFB7FA5F}"/>
              </a:ext>
            </a:extLst>
          </p:cNvPr>
          <p:cNvPicPr>
            <a:picLocks noChangeAspect="1"/>
          </p:cNvPicPr>
          <p:nvPr/>
        </p:nvPicPr>
        <p:blipFill>
          <a:blip r:embed="rId8"/>
          <a:stretch>
            <a:fillRect/>
          </a:stretch>
        </p:blipFill>
        <p:spPr>
          <a:xfrm>
            <a:off x="2917814" y="2649411"/>
            <a:ext cx="6108721" cy="1444877"/>
          </a:xfrm>
          <a:prstGeom prst="rect">
            <a:avLst/>
          </a:prstGeom>
        </p:spPr>
      </p:pic>
    </p:spTree>
    <p:extLst>
      <p:ext uri="{BB962C8B-B14F-4D97-AF65-F5344CB8AC3E}">
        <p14:creationId xmlns:p14="http://schemas.microsoft.com/office/powerpoint/2010/main" val="32313377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0076359A-1D97-4290-A1C6-AC2DB6572FE5}"/>
              </a:ext>
            </a:extLst>
          </p:cNvPr>
          <p:cNvPicPr>
            <a:picLocks noChangeAspect="1"/>
          </p:cNvPicPr>
          <p:nvPr/>
        </p:nvPicPr>
        <p:blipFill>
          <a:blip r:embed="rId2"/>
          <a:stretch>
            <a:fillRect/>
          </a:stretch>
        </p:blipFill>
        <p:spPr>
          <a:xfrm>
            <a:off x="590549" y="2809875"/>
            <a:ext cx="4594557" cy="3346561"/>
          </a:xfrm>
          <a:prstGeom prst="rect">
            <a:avLst/>
          </a:prstGeom>
        </p:spPr>
      </p:pic>
      <p:sp>
        <p:nvSpPr>
          <p:cNvPr id="24" name="Speech Bubble: Rectangle with Corners Rounded 23">
            <a:extLst>
              <a:ext uri="{FF2B5EF4-FFF2-40B4-BE49-F238E27FC236}">
                <a16:creationId xmlns:a16="http://schemas.microsoft.com/office/drawing/2014/main" xmlns="" id="{55451261-4118-4ED1-B5AB-08D9DF85CD3C}"/>
              </a:ext>
            </a:extLst>
          </p:cNvPr>
          <p:cNvSpPr/>
          <p:nvPr/>
        </p:nvSpPr>
        <p:spPr>
          <a:xfrm>
            <a:off x="4568503" y="990600"/>
            <a:ext cx="7137722" cy="1657351"/>
          </a:xfrm>
          <a:custGeom>
            <a:avLst/>
            <a:gdLst>
              <a:gd name="connsiteX0" fmla="*/ 0 w 7137722"/>
              <a:gd name="connsiteY0" fmla="*/ 276231 h 1657351"/>
              <a:gd name="connsiteX1" fmla="*/ 276231 w 7137722"/>
              <a:gd name="connsiteY1" fmla="*/ 0 h 1657351"/>
              <a:gd name="connsiteX2" fmla="*/ 1189620 w 7137722"/>
              <a:gd name="connsiteY2" fmla="*/ 0 h 1657351"/>
              <a:gd name="connsiteX3" fmla="*/ 1189620 w 7137722"/>
              <a:gd name="connsiteY3" fmla="*/ 0 h 1657351"/>
              <a:gd name="connsiteX4" fmla="*/ 2974051 w 7137722"/>
              <a:gd name="connsiteY4" fmla="*/ 0 h 1657351"/>
              <a:gd name="connsiteX5" fmla="*/ 6861491 w 7137722"/>
              <a:gd name="connsiteY5" fmla="*/ 0 h 1657351"/>
              <a:gd name="connsiteX6" fmla="*/ 7137722 w 7137722"/>
              <a:gd name="connsiteY6" fmla="*/ 276231 h 1657351"/>
              <a:gd name="connsiteX7" fmla="*/ 7137722 w 7137722"/>
              <a:gd name="connsiteY7" fmla="*/ 966788 h 1657351"/>
              <a:gd name="connsiteX8" fmla="*/ 7137722 w 7137722"/>
              <a:gd name="connsiteY8" fmla="*/ 966788 h 1657351"/>
              <a:gd name="connsiteX9" fmla="*/ 7137722 w 7137722"/>
              <a:gd name="connsiteY9" fmla="*/ 1381126 h 1657351"/>
              <a:gd name="connsiteX10" fmla="*/ 7137722 w 7137722"/>
              <a:gd name="connsiteY10" fmla="*/ 1381120 h 1657351"/>
              <a:gd name="connsiteX11" fmla="*/ 6861491 w 7137722"/>
              <a:gd name="connsiteY11" fmla="*/ 1657351 h 1657351"/>
              <a:gd name="connsiteX12" fmla="*/ 2974051 w 7137722"/>
              <a:gd name="connsiteY12" fmla="*/ 1657351 h 1657351"/>
              <a:gd name="connsiteX13" fmla="*/ -353246 w 7137722"/>
              <a:gd name="connsiteY13" fmla="*/ 2177113 h 1657351"/>
              <a:gd name="connsiteX14" fmla="*/ 1189620 w 7137722"/>
              <a:gd name="connsiteY14" fmla="*/ 1657351 h 1657351"/>
              <a:gd name="connsiteX15" fmla="*/ 276231 w 7137722"/>
              <a:gd name="connsiteY15" fmla="*/ 1657351 h 1657351"/>
              <a:gd name="connsiteX16" fmla="*/ 0 w 7137722"/>
              <a:gd name="connsiteY16" fmla="*/ 1381120 h 1657351"/>
              <a:gd name="connsiteX17" fmla="*/ 0 w 7137722"/>
              <a:gd name="connsiteY17" fmla="*/ 1381126 h 1657351"/>
              <a:gd name="connsiteX18" fmla="*/ 0 w 7137722"/>
              <a:gd name="connsiteY18" fmla="*/ 966788 h 1657351"/>
              <a:gd name="connsiteX19" fmla="*/ 0 w 7137722"/>
              <a:gd name="connsiteY19" fmla="*/ 966788 h 1657351"/>
              <a:gd name="connsiteX20" fmla="*/ 0 w 7137722"/>
              <a:gd name="connsiteY20" fmla="*/ 276231 h 16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37722" h="1657351" fill="none" extrusionOk="0">
                <a:moveTo>
                  <a:pt x="0" y="276231"/>
                </a:moveTo>
                <a:cubicBezTo>
                  <a:pt x="21657" y="135395"/>
                  <a:pt x="100333" y="9385"/>
                  <a:pt x="276231" y="0"/>
                </a:cubicBezTo>
                <a:cubicBezTo>
                  <a:pt x="514112" y="9828"/>
                  <a:pt x="744860" y="-56835"/>
                  <a:pt x="1189620" y="0"/>
                </a:cubicBezTo>
                <a:lnTo>
                  <a:pt x="1189620" y="0"/>
                </a:lnTo>
                <a:cubicBezTo>
                  <a:pt x="1608398" y="-148819"/>
                  <a:pt x="2137958" y="56712"/>
                  <a:pt x="2974051" y="0"/>
                </a:cubicBezTo>
                <a:cubicBezTo>
                  <a:pt x="4797214" y="-117130"/>
                  <a:pt x="5000490" y="123459"/>
                  <a:pt x="6861491" y="0"/>
                </a:cubicBezTo>
                <a:cubicBezTo>
                  <a:pt x="7018368" y="6881"/>
                  <a:pt x="7117807" y="126458"/>
                  <a:pt x="7137722" y="276231"/>
                </a:cubicBezTo>
                <a:cubicBezTo>
                  <a:pt x="7133971" y="581834"/>
                  <a:pt x="7102161" y="648238"/>
                  <a:pt x="7137722" y="966788"/>
                </a:cubicBezTo>
                <a:lnTo>
                  <a:pt x="7137722" y="966788"/>
                </a:lnTo>
                <a:cubicBezTo>
                  <a:pt x="7140970" y="1113620"/>
                  <a:pt x="7125307" y="1304860"/>
                  <a:pt x="7137722" y="1381126"/>
                </a:cubicBezTo>
                <a:lnTo>
                  <a:pt x="7137722" y="1381120"/>
                </a:lnTo>
                <a:cubicBezTo>
                  <a:pt x="7122662" y="1514817"/>
                  <a:pt x="7009994" y="1670557"/>
                  <a:pt x="6861491" y="1657351"/>
                </a:cubicBezTo>
                <a:cubicBezTo>
                  <a:pt x="5609387" y="1790745"/>
                  <a:pt x="4426729" y="1526631"/>
                  <a:pt x="2974051" y="1657351"/>
                </a:cubicBezTo>
                <a:cubicBezTo>
                  <a:pt x="1333418" y="1963939"/>
                  <a:pt x="971360" y="1945166"/>
                  <a:pt x="-353246" y="2177113"/>
                </a:cubicBezTo>
                <a:cubicBezTo>
                  <a:pt x="-12519" y="2180168"/>
                  <a:pt x="832218" y="1655230"/>
                  <a:pt x="1189620" y="1657351"/>
                </a:cubicBezTo>
                <a:cubicBezTo>
                  <a:pt x="771091" y="1731152"/>
                  <a:pt x="725394" y="1651105"/>
                  <a:pt x="276231" y="1657351"/>
                </a:cubicBezTo>
                <a:cubicBezTo>
                  <a:pt x="123228" y="1663586"/>
                  <a:pt x="-14746" y="1549548"/>
                  <a:pt x="0" y="1381120"/>
                </a:cubicBezTo>
                <a:lnTo>
                  <a:pt x="0" y="1381126"/>
                </a:lnTo>
                <a:cubicBezTo>
                  <a:pt x="6195" y="1256901"/>
                  <a:pt x="-8284" y="1085172"/>
                  <a:pt x="0" y="966788"/>
                </a:cubicBezTo>
                <a:lnTo>
                  <a:pt x="0" y="966788"/>
                </a:lnTo>
                <a:cubicBezTo>
                  <a:pt x="4422" y="796840"/>
                  <a:pt x="-2320" y="380925"/>
                  <a:pt x="0" y="276231"/>
                </a:cubicBezTo>
                <a:close/>
              </a:path>
              <a:path w="7137722" h="1657351" stroke="0" extrusionOk="0">
                <a:moveTo>
                  <a:pt x="0" y="276231"/>
                </a:moveTo>
                <a:cubicBezTo>
                  <a:pt x="-10040" y="140842"/>
                  <a:pt x="133862" y="-6891"/>
                  <a:pt x="276231" y="0"/>
                </a:cubicBezTo>
                <a:cubicBezTo>
                  <a:pt x="539478" y="-8664"/>
                  <a:pt x="1013016" y="81775"/>
                  <a:pt x="1189620" y="0"/>
                </a:cubicBezTo>
                <a:lnTo>
                  <a:pt x="1189620" y="0"/>
                </a:lnTo>
                <a:cubicBezTo>
                  <a:pt x="1734850" y="-21427"/>
                  <a:pt x="2551380" y="-38457"/>
                  <a:pt x="2974051" y="0"/>
                </a:cubicBezTo>
                <a:cubicBezTo>
                  <a:pt x="4478457" y="-134364"/>
                  <a:pt x="6388963" y="130381"/>
                  <a:pt x="6861491" y="0"/>
                </a:cubicBezTo>
                <a:cubicBezTo>
                  <a:pt x="7009510" y="-10698"/>
                  <a:pt x="7150247" y="113964"/>
                  <a:pt x="7137722" y="276231"/>
                </a:cubicBezTo>
                <a:cubicBezTo>
                  <a:pt x="7168863" y="349364"/>
                  <a:pt x="7139247" y="730696"/>
                  <a:pt x="7137722" y="966788"/>
                </a:cubicBezTo>
                <a:lnTo>
                  <a:pt x="7137722" y="966788"/>
                </a:lnTo>
                <a:cubicBezTo>
                  <a:pt x="7103816" y="1029906"/>
                  <a:pt x="7137571" y="1213263"/>
                  <a:pt x="7137722" y="1381126"/>
                </a:cubicBezTo>
                <a:lnTo>
                  <a:pt x="7137722" y="1381120"/>
                </a:lnTo>
                <a:cubicBezTo>
                  <a:pt x="7139633" y="1533470"/>
                  <a:pt x="6996722" y="1662371"/>
                  <a:pt x="6861491" y="1657351"/>
                </a:cubicBezTo>
                <a:cubicBezTo>
                  <a:pt x="6253416" y="1619592"/>
                  <a:pt x="3391151" y="1707849"/>
                  <a:pt x="2974051" y="1657351"/>
                </a:cubicBezTo>
                <a:cubicBezTo>
                  <a:pt x="2319477" y="1588518"/>
                  <a:pt x="357116" y="2120093"/>
                  <a:pt x="-353246" y="2177113"/>
                </a:cubicBezTo>
                <a:cubicBezTo>
                  <a:pt x="124241" y="2060357"/>
                  <a:pt x="705078" y="1972172"/>
                  <a:pt x="1189620" y="1657351"/>
                </a:cubicBezTo>
                <a:cubicBezTo>
                  <a:pt x="1083273" y="1617745"/>
                  <a:pt x="589617" y="1649112"/>
                  <a:pt x="276231" y="1657351"/>
                </a:cubicBezTo>
                <a:cubicBezTo>
                  <a:pt x="117742" y="1658670"/>
                  <a:pt x="19121" y="1518732"/>
                  <a:pt x="0" y="1381120"/>
                </a:cubicBezTo>
                <a:lnTo>
                  <a:pt x="0" y="1381126"/>
                </a:lnTo>
                <a:cubicBezTo>
                  <a:pt x="2440" y="1294869"/>
                  <a:pt x="35105" y="1102906"/>
                  <a:pt x="0" y="966788"/>
                </a:cubicBezTo>
                <a:lnTo>
                  <a:pt x="0" y="966788"/>
                </a:lnTo>
                <a:cubicBezTo>
                  <a:pt x="48467" y="784322"/>
                  <a:pt x="42613" y="347561"/>
                  <a:pt x="0" y="276231"/>
                </a:cubicBezTo>
                <a:close/>
              </a:path>
            </a:pathLst>
          </a:custGeom>
          <a:solidFill>
            <a:sysClr val="window" lastClr="FFFFFF">
              <a:alpha val="89000"/>
            </a:sysClr>
          </a:solidFill>
          <a:ln w="38100" cap="flat" cmpd="sng" algn="ctr">
            <a:solidFill>
              <a:srgbClr val="002060"/>
            </a:solidFill>
            <a:prstDash val="solid"/>
            <a:miter lim="800000"/>
            <a:extLst>
              <a:ext uri="{C807C97D-BFC1-408E-A445-0C87EB9F89A2}">
                <ask:lineSketchStyleProps xmlns="" xmlns:ask="http://schemas.microsoft.com/office/drawing/2018/sketchyshapes" sd="2842418190">
                  <a:prstGeom prst="wedgeRoundRectCallout">
                    <a:avLst>
                      <a:gd name="adj1" fmla="val -54949"/>
                      <a:gd name="adj2" fmla="val 81361"/>
                      <a:gd name="adj3" fmla="val 16667"/>
                    </a:avLst>
                  </a:prstGeom>
                  <ask:type>
                    <ask:lineSketchCurved/>
                  </ask:type>
                </ask:lineSketchStyleProps>
              </a:ext>
            </a:extLst>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Điều gì sẽ xảy ra với cơ quan tuần hoàn nếu: vận động quá sức, mặc quần áo quá chật, ăn quá nhiều muối,…?</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Speech Bubble: Rectangle with Corners Rounded 24">
            <a:extLst>
              <a:ext uri="{FF2B5EF4-FFF2-40B4-BE49-F238E27FC236}">
                <a16:creationId xmlns:a16="http://schemas.microsoft.com/office/drawing/2014/main" xmlns="" id="{0A27BFEE-0EDB-498C-81A0-9714E9F8774D}"/>
              </a:ext>
            </a:extLst>
          </p:cNvPr>
          <p:cNvSpPr/>
          <p:nvPr/>
        </p:nvSpPr>
        <p:spPr>
          <a:xfrm>
            <a:off x="5448300" y="3267075"/>
            <a:ext cx="6448425" cy="1581151"/>
          </a:xfrm>
          <a:custGeom>
            <a:avLst/>
            <a:gdLst>
              <a:gd name="connsiteX0" fmla="*/ 0 w 6448425"/>
              <a:gd name="connsiteY0" fmla="*/ 263530 h 1581151"/>
              <a:gd name="connsiteX1" fmla="*/ 263530 w 6448425"/>
              <a:gd name="connsiteY1" fmla="*/ 0 h 1581151"/>
              <a:gd name="connsiteX2" fmla="*/ 1074738 w 6448425"/>
              <a:gd name="connsiteY2" fmla="*/ 0 h 1581151"/>
              <a:gd name="connsiteX3" fmla="*/ 1074738 w 6448425"/>
              <a:gd name="connsiteY3" fmla="*/ 0 h 1581151"/>
              <a:gd name="connsiteX4" fmla="*/ 2686844 w 6448425"/>
              <a:gd name="connsiteY4" fmla="*/ 0 h 1581151"/>
              <a:gd name="connsiteX5" fmla="*/ 6184895 w 6448425"/>
              <a:gd name="connsiteY5" fmla="*/ 0 h 1581151"/>
              <a:gd name="connsiteX6" fmla="*/ 6448425 w 6448425"/>
              <a:gd name="connsiteY6" fmla="*/ 263530 h 1581151"/>
              <a:gd name="connsiteX7" fmla="*/ 6448425 w 6448425"/>
              <a:gd name="connsiteY7" fmla="*/ 922338 h 1581151"/>
              <a:gd name="connsiteX8" fmla="*/ 6448425 w 6448425"/>
              <a:gd name="connsiteY8" fmla="*/ 922338 h 1581151"/>
              <a:gd name="connsiteX9" fmla="*/ 6448425 w 6448425"/>
              <a:gd name="connsiteY9" fmla="*/ 1317626 h 1581151"/>
              <a:gd name="connsiteX10" fmla="*/ 6448425 w 6448425"/>
              <a:gd name="connsiteY10" fmla="*/ 1317621 h 1581151"/>
              <a:gd name="connsiteX11" fmla="*/ 6184895 w 6448425"/>
              <a:gd name="connsiteY11" fmla="*/ 1581151 h 1581151"/>
              <a:gd name="connsiteX12" fmla="*/ 2686844 w 6448425"/>
              <a:gd name="connsiteY12" fmla="*/ 1581151 h 1581151"/>
              <a:gd name="connsiteX13" fmla="*/ -413280 w 6448425"/>
              <a:gd name="connsiteY13" fmla="*/ 2077016 h 1581151"/>
              <a:gd name="connsiteX14" fmla="*/ 1074738 w 6448425"/>
              <a:gd name="connsiteY14" fmla="*/ 1581151 h 1581151"/>
              <a:gd name="connsiteX15" fmla="*/ 263530 w 6448425"/>
              <a:gd name="connsiteY15" fmla="*/ 1581151 h 1581151"/>
              <a:gd name="connsiteX16" fmla="*/ 0 w 6448425"/>
              <a:gd name="connsiteY16" fmla="*/ 1317621 h 1581151"/>
              <a:gd name="connsiteX17" fmla="*/ 0 w 6448425"/>
              <a:gd name="connsiteY17" fmla="*/ 1317626 h 1581151"/>
              <a:gd name="connsiteX18" fmla="*/ 0 w 6448425"/>
              <a:gd name="connsiteY18" fmla="*/ 922338 h 1581151"/>
              <a:gd name="connsiteX19" fmla="*/ 0 w 6448425"/>
              <a:gd name="connsiteY19" fmla="*/ 922338 h 1581151"/>
              <a:gd name="connsiteX20" fmla="*/ 0 w 6448425"/>
              <a:gd name="connsiteY20" fmla="*/ 263530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8425" h="1581151" fill="none" extrusionOk="0">
                <a:moveTo>
                  <a:pt x="0" y="263530"/>
                </a:moveTo>
                <a:cubicBezTo>
                  <a:pt x="6197" y="121341"/>
                  <a:pt x="108897" y="3655"/>
                  <a:pt x="263530" y="0"/>
                </a:cubicBezTo>
                <a:cubicBezTo>
                  <a:pt x="490790" y="47930"/>
                  <a:pt x="758024" y="-60714"/>
                  <a:pt x="1074738" y="0"/>
                </a:cubicBezTo>
                <a:lnTo>
                  <a:pt x="1074738" y="0"/>
                </a:lnTo>
                <a:cubicBezTo>
                  <a:pt x="1689864" y="60287"/>
                  <a:pt x="1923516" y="-24021"/>
                  <a:pt x="2686844" y="0"/>
                </a:cubicBezTo>
                <a:cubicBezTo>
                  <a:pt x="3313257" y="-117130"/>
                  <a:pt x="5780655" y="123459"/>
                  <a:pt x="6184895" y="0"/>
                </a:cubicBezTo>
                <a:cubicBezTo>
                  <a:pt x="6331393" y="1519"/>
                  <a:pt x="6420276" y="121923"/>
                  <a:pt x="6448425" y="263530"/>
                </a:cubicBezTo>
                <a:cubicBezTo>
                  <a:pt x="6430928" y="346777"/>
                  <a:pt x="6462368" y="640604"/>
                  <a:pt x="6448425" y="922338"/>
                </a:cubicBezTo>
                <a:lnTo>
                  <a:pt x="6448425" y="922338"/>
                </a:lnTo>
                <a:cubicBezTo>
                  <a:pt x="6483451" y="1038276"/>
                  <a:pt x="6450763" y="1189042"/>
                  <a:pt x="6448425" y="1317626"/>
                </a:cubicBezTo>
                <a:lnTo>
                  <a:pt x="6448425" y="1317621"/>
                </a:lnTo>
                <a:cubicBezTo>
                  <a:pt x="6435458" y="1446926"/>
                  <a:pt x="6322182" y="1608038"/>
                  <a:pt x="6184895" y="1581151"/>
                </a:cubicBezTo>
                <a:cubicBezTo>
                  <a:pt x="4580737" y="1714545"/>
                  <a:pt x="3068515" y="1450431"/>
                  <a:pt x="2686844" y="1581151"/>
                </a:cubicBezTo>
                <a:cubicBezTo>
                  <a:pt x="1490219" y="1822882"/>
                  <a:pt x="988937" y="1827689"/>
                  <a:pt x="-413280" y="2077016"/>
                </a:cubicBezTo>
                <a:cubicBezTo>
                  <a:pt x="88535" y="2047063"/>
                  <a:pt x="440671" y="1899856"/>
                  <a:pt x="1074738" y="1581151"/>
                </a:cubicBezTo>
                <a:cubicBezTo>
                  <a:pt x="719131" y="1576693"/>
                  <a:pt x="438032" y="1559273"/>
                  <a:pt x="263530" y="1581151"/>
                </a:cubicBezTo>
                <a:cubicBezTo>
                  <a:pt x="117455" y="1588593"/>
                  <a:pt x="-4369" y="1467867"/>
                  <a:pt x="0" y="1317621"/>
                </a:cubicBezTo>
                <a:lnTo>
                  <a:pt x="0" y="1317626"/>
                </a:lnTo>
                <a:cubicBezTo>
                  <a:pt x="-2602" y="1218901"/>
                  <a:pt x="-11063" y="965720"/>
                  <a:pt x="0" y="922338"/>
                </a:cubicBezTo>
                <a:lnTo>
                  <a:pt x="0" y="922338"/>
                </a:lnTo>
                <a:cubicBezTo>
                  <a:pt x="-29020" y="660016"/>
                  <a:pt x="55628" y="414103"/>
                  <a:pt x="0" y="263530"/>
                </a:cubicBezTo>
                <a:close/>
              </a:path>
              <a:path w="6448425" h="1581151" stroke="0" extrusionOk="0">
                <a:moveTo>
                  <a:pt x="0" y="263530"/>
                </a:moveTo>
                <a:cubicBezTo>
                  <a:pt x="-7331" y="130521"/>
                  <a:pt x="120197" y="-1495"/>
                  <a:pt x="263530" y="0"/>
                </a:cubicBezTo>
                <a:cubicBezTo>
                  <a:pt x="664917" y="27758"/>
                  <a:pt x="866258" y="-45235"/>
                  <a:pt x="1074738" y="0"/>
                </a:cubicBezTo>
                <a:lnTo>
                  <a:pt x="1074738" y="0"/>
                </a:lnTo>
                <a:cubicBezTo>
                  <a:pt x="1528870" y="111427"/>
                  <a:pt x="2157293" y="6328"/>
                  <a:pt x="2686844" y="0"/>
                </a:cubicBezTo>
                <a:cubicBezTo>
                  <a:pt x="3311169" y="-134364"/>
                  <a:pt x="5491375" y="130381"/>
                  <a:pt x="6184895" y="0"/>
                </a:cubicBezTo>
                <a:cubicBezTo>
                  <a:pt x="6324407" y="-14217"/>
                  <a:pt x="6465579" y="104689"/>
                  <a:pt x="6448425" y="263530"/>
                </a:cubicBezTo>
                <a:cubicBezTo>
                  <a:pt x="6400139" y="385294"/>
                  <a:pt x="6494636" y="678046"/>
                  <a:pt x="6448425" y="922338"/>
                </a:cubicBezTo>
                <a:lnTo>
                  <a:pt x="6448425" y="922338"/>
                </a:lnTo>
                <a:cubicBezTo>
                  <a:pt x="6453245" y="1063535"/>
                  <a:pt x="6466364" y="1230874"/>
                  <a:pt x="6448425" y="1317626"/>
                </a:cubicBezTo>
                <a:lnTo>
                  <a:pt x="6448425" y="1317621"/>
                </a:lnTo>
                <a:cubicBezTo>
                  <a:pt x="6476367" y="1460117"/>
                  <a:pt x="6323547" y="1583148"/>
                  <a:pt x="6184895" y="1581151"/>
                </a:cubicBezTo>
                <a:cubicBezTo>
                  <a:pt x="5441950" y="1543392"/>
                  <a:pt x="4363645" y="1631649"/>
                  <a:pt x="2686844" y="1581151"/>
                </a:cubicBezTo>
                <a:cubicBezTo>
                  <a:pt x="1579645" y="1587064"/>
                  <a:pt x="966444" y="1910307"/>
                  <a:pt x="-413280" y="2077016"/>
                </a:cubicBezTo>
                <a:cubicBezTo>
                  <a:pt x="-92653" y="1942481"/>
                  <a:pt x="699516" y="1792235"/>
                  <a:pt x="1074738" y="1581151"/>
                </a:cubicBezTo>
                <a:cubicBezTo>
                  <a:pt x="842967" y="1585581"/>
                  <a:pt x="429741" y="1571039"/>
                  <a:pt x="263530" y="1581151"/>
                </a:cubicBezTo>
                <a:cubicBezTo>
                  <a:pt x="94174" y="1586447"/>
                  <a:pt x="14759" y="1451629"/>
                  <a:pt x="0" y="1317621"/>
                </a:cubicBezTo>
                <a:lnTo>
                  <a:pt x="0" y="1317626"/>
                </a:lnTo>
                <a:cubicBezTo>
                  <a:pt x="-15664" y="1169721"/>
                  <a:pt x="-21546" y="1044189"/>
                  <a:pt x="0" y="922338"/>
                </a:cubicBezTo>
                <a:lnTo>
                  <a:pt x="0" y="922338"/>
                </a:lnTo>
                <a:cubicBezTo>
                  <a:pt x="45487" y="739983"/>
                  <a:pt x="-24677" y="462761"/>
                  <a:pt x="0" y="263530"/>
                </a:cubicBezTo>
                <a:close/>
              </a:path>
            </a:pathLst>
          </a:custGeom>
          <a:solidFill>
            <a:sysClr val="window" lastClr="FFFFFF">
              <a:alpha val="89000"/>
            </a:sysClr>
          </a:solidFill>
          <a:ln w="38100" cap="flat" cmpd="sng" algn="ctr">
            <a:solidFill>
              <a:srgbClr val="002060"/>
            </a:solidFill>
            <a:prstDash val="solid"/>
            <a:miter lim="800000"/>
            <a:extLst>
              <a:ext uri="{C807C97D-BFC1-408E-A445-0C87EB9F89A2}">
                <ask:lineSketchStyleProps xmlns="" xmlns:ask="http://schemas.microsoft.com/office/drawing/2018/sketchyshapes" sd="2842418190">
                  <a:prstGeom prst="wedgeRoundRectCallout">
                    <a:avLst>
                      <a:gd name="adj1" fmla="val -56409"/>
                      <a:gd name="adj2" fmla="val 81361"/>
                      <a:gd name="adj3" fmla="val 16667"/>
                    </a:avLst>
                  </a:prstGeom>
                  <ask:type>
                    <ask:lineSketchCurved/>
                  </ask:type>
                </ask:lineSketchStyleProps>
              </a:ext>
            </a:extLst>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Chia sẻ với bạn những việc cần làm để chăm sóc và bảo vệ cơ quan tuần hoàn?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0478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xmlns=""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xmlns=""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xmlns=""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Hình ảnh 15" descr="Ảnh có chứa văn bản, trong nhà&#10;&#10;Mô tả được tạo tự động">
              <a:extLst>
                <a:ext uri="{FF2B5EF4-FFF2-40B4-BE49-F238E27FC236}">
                  <a16:creationId xmlns:a16="http://schemas.microsoft.com/office/drawing/2014/main" xmlns=""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a:extLst>
              <a:ext uri="{FF2B5EF4-FFF2-40B4-BE49-F238E27FC236}">
                <a16:creationId xmlns:a16="http://schemas.microsoft.com/office/drawing/2014/main" xmlns="" id="{BE491296-1421-4973-F6F4-A8E578F4F298}"/>
              </a:ext>
            </a:extLst>
          </p:cNvPr>
          <p:cNvGrpSpPr/>
          <p:nvPr/>
        </p:nvGrpSpPr>
        <p:grpSpPr>
          <a:xfrm>
            <a:off x="2605826" y="211223"/>
            <a:ext cx="7470757" cy="1335035"/>
            <a:chOff x="2605826" y="211223"/>
            <a:chExt cx="7470757" cy="1335035"/>
          </a:xfrm>
        </p:grpSpPr>
        <p:sp>
          <p:nvSpPr>
            <p:cNvPr id="18" name="Hình chữ nhật: Góc Tròn 17">
              <a:extLst>
                <a:ext uri="{FF2B5EF4-FFF2-40B4-BE49-F238E27FC236}">
                  <a16:creationId xmlns:a16="http://schemas.microsoft.com/office/drawing/2014/main" xmlns=""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7" descr="图片包含 物体&#10;&#10;已生成高可信度的说明">
              <a:extLst>
                <a:ext uri="{FF2B5EF4-FFF2-40B4-BE49-F238E27FC236}">
                  <a16:creationId xmlns:a16="http://schemas.microsoft.com/office/drawing/2014/main" xmlns="" id="{F8893AF4-5CEC-3AB6-9BA8-0E9E4670F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4" name="Picture 3">
            <a:extLst>
              <a:ext uri="{FF2B5EF4-FFF2-40B4-BE49-F238E27FC236}">
                <a16:creationId xmlns:a16="http://schemas.microsoft.com/office/drawing/2014/main" xmlns="" id="{1A51642A-1435-4CDF-B6ED-210CC606A260}"/>
              </a:ext>
            </a:extLst>
          </p:cNvPr>
          <p:cNvPicPr>
            <a:picLocks noChangeAspect="1"/>
          </p:cNvPicPr>
          <p:nvPr/>
        </p:nvPicPr>
        <p:blipFill>
          <a:blip r:embed="rId5"/>
          <a:stretch>
            <a:fillRect/>
          </a:stretch>
        </p:blipFill>
        <p:spPr>
          <a:xfrm>
            <a:off x="3867927" y="-163112"/>
            <a:ext cx="8437595" cy="1012024"/>
          </a:xfrm>
          <a:prstGeom prst="rect">
            <a:avLst/>
          </a:prstGeom>
        </p:spPr>
      </p:pic>
    </p:spTree>
    <p:extLst>
      <p:ext uri="{BB962C8B-B14F-4D97-AF65-F5344CB8AC3E}">
        <p14:creationId xmlns:p14="http://schemas.microsoft.com/office/powerpoint/2010/main" val="382147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E3B0E73-D2DB-48B1-8A00-2BF4EB352BDE}"/>
              </a:ext>
            </a:extLst>
          </p:cNvPr>
          <p:cNvGrpSpPr/>
          <p:nvPr/>
        </p:nvGrpSpPr>
        <p:grpSpPr>
          <a:xfrm>
            <a:off x="3928745" y="3608070"/>
            <a:ext cx="4632960" cy="3123565"/>
            <a:chOff x="2734" y="2615"/>
            <a:chExt cx="7922" cy="5340"/>
          </a:xfrm>
        </p:grpSpPr>
        <p:sp>
          <p:nvSpPr>
            <p:cNvPr id="4" name="Oval 3">
              <a:extLst>
                <a:ext uri="{FF2B5EF4-FFF2-40B4-BE49-F238E27FC236}">
                  <a16:creationId xmlns:a16="http://schemas.microsoft.com/office/drawing/2014/main" xmlns="" id="{0BA7089B-39E5-4839-AC44-250E88648D45}"/>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xmlns="" id="{7DB572BC-027D-4E5A-B119-982F403D736F}"/>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xmlns="" id="{98EC8467-59D9-41BD-BF98-FBC08D1CD64E}"/>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xmlns="" id="{4C7D6810-AB70-4D06-A937-807E4E5C037E}"/>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0">
              <a:extLst>
                <a:ext uri="{FF2B5EF4-FFF2-40B4-BE49-F238E27FC236}">
                  <a16:creationId xmlns:a16="http://schemas.microsoft.com/office/drawing/2014/main" xmlns="" id="{2F41FC82-52EC-4BB9-89A0-FC3E57D0E78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xmlns="" id="{54F4B88B-B77F-4CE3-B6F3-87594DCB4A08}"/>
                </a:ext>
              </a:extLst>
            </p:cNvPr>
            <p:cNvPicPr/>
            <p:nvPr/>
          </p:nvPicPr>
          <p:blipFill>
            <a:blip r:embed="rId2">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10" name="Rounded Rectangle 7">
            <a:extLst>
              <a:ext uri="{FF2B5EF4-FFF2-40B4-BE49-F238E27FC236}">
                <a16:creationId xmlns:a16="http://schemas.microsoft.com/office/drawing/2014/main" xmlns="" id="{E638E32E-03AC-408B-8BA6-FE52B2E9D3C4}"/>
              </a:ext>
            </a:extLst>
          </p:cNvPr>
          <p:cNvSpPr/>
          <p:nvPr/>
        </p:nvSpPr>
        <p:spPr>
          <a:xfrm>
            <a:off x="466725" y="1119425"/>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charset="0"/>
                <a:cs typeface="Calibri" panose="020F0502020204030204" charset="0"/>
              </a:rPr>
              <a:t>Vận động quá sức: </a:t>
            </a:r>
            <a:r>
              <a:rPr lang="vi-VN" sz="3800" b="1" dirty="0">
                <a:solidFill>
                  <a:schemeClr val="tx1"/>
                </a:solidFill>
                <a:latin typeface="Calibri" panose="020F0502020204030204" charset="0"/>
                <a:cs typeface="Calibri" panose="020F0502020204030204" charset="0"/>
              </a:rPr>
              <a:t>cơ thể mất sức, tim đập nhanh, máu lưu thông nhanh, có thể gây đột quỵ.</a:t>
            </a:r>
            <a:endParaRPr lang="en-US" sz="3800" b="1" dirty="0">
              <a:solidFill>
                <a:schemeClr val="tx1"/>
              </a:solidFill>
              <a:latin typeface="Calibri" panose="020F0502020204030204" charset="0"/>
              <a:cs typeface="Calibri" panose="020F0502020204030204" charset="0"/>
            </a:endParaRPr>
          </a:p>
        </p:txBody>
      </p:sp>
      <p:sp>
        <p:nvSpPr>
          <p:cNvPr id="11" name="Rounded Rectangle 7">
            <a:extLst>
              <a:ext uri="{FF2B5EF4-FFF2-40B4-BE49-F238E27FC236}">
                <a16:creationId xmlns:a16="http://schemas.microsoft.com/office/drawing/2014/main" xmlns="" id="{64C13BA3-FB88-4FED-8D95-0B1AB4CE3088}"/>
              </a:ext>
            </a:extLst>
          </p:cNvPr>
          <p:cNvSpPr/>
          <p:nvPr/>
        </p:nvSpPr>
        <p:spPr>
          <a:xfrm>
            <a:off x="466725" y="2557700"/>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charset="0"/>
                <a:cs typeface="Calibri" panose="020F0502020204030204" charset="0"/>
              </a:rPr>
              <a:t>Ăn quá nhiều muối, đồ chiên rán: </a:t>
            </a:r>
            <a:r>
              <a:rPr lang="vi-VN" sz="3800" b="1" dirty="0">
                <a:solidFill>
                  <a:schemeClr val="tx1"/>
                </a:solidFill>
                <a:latin typeface="Calibri" panose="020F0502020204030204" charset="0"/>
                <a:cs typeface="Calibri" panose="020F0502020204030204" charset="0"/>
              </a:rPr>
              <a:t>dễ gây bệnh béo phì, ảnh hưởng đến tim mạch.</a:t>
            </a:r>
            <a:endParaRPr lang="en-US" sz="38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22465793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B73E0F9-7206-4DD5-9520-A3E7AE3A977C}"/>
              </a:ext>
            </a:extLst>
          </p:cNvPr>
          <p:cNvSpPr txBox="1"/>
          <p:nvPr/>
        </p:nvSpPr>
        <p:spPr>
          <a:xfrm>
            <a:off x="1222037" y="484882"/>
            <a:ext cx="9609362" cy="492443"/>
          </a:xfrm>
          <a:prstGeom prst="rect">
            <a:avLst/>
          </a:prstGeom>
          <a:noFill/>
        </p:spPr>
        <p:txBody>
          <a:bodyPr wrap="none" lIns="0" tIns="0" rIns="0" bIns="0" rtlCol="0">
            <a:spAutoFit/>
          </a:bodyPr>
          <a:lstStyle/>
          <a:p>
            <a:pPr marL="0" marR="0" algn="just">
              <a:spcBef>
                <a:spcPts val="0"/>
              </a:spcBef>
              <a:spcAft>
                <a:spcPts val="0"/>
              </a:spcAft>
            </a:pPr>
            <a:r>
              <a:rPr lang="nl-NL"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Để chăm sóc và bảo vệ cơ quan tuần hoàn, chúng ta cần:</a:t>
            </a:r>
            <a:endParaRPr lang="en-US"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xmlns="" id="{54BACC2F-3060-4E29-870B-925657F2CB05}"/>
              </a:ext>
            </a:extLst>
          </p:cNvPr>
          <p:cNvGrpSpPr/>
          <p:nvPr/>
        </p:nvGrpSpPr>
        <p:grpSpPr>
          <a:xfrm>
            <a:off x="593708" y="952013"/>
            <a:ext cx="10627891" cy="1391138"/>
            <a:chOff x="2462869" y="1340852"/>
            <a:chExt cx="10627891" cy="1547593"/>
          </a:xfrm>
        </p:grpSpPr>
        <p:grpSp>
          <p:nvGrpSpPr>
            <p:cNvPr id="4" name="Group 3">
              <a:extLst>
                <a:ext uri="{FF2B5EF4-FFF2-40B4-BE49-F238E27FC236}">
                  <a16:creationId xmlns:a16="http://schemas.microsoft.com/office/drawing/2014/main" xmlns="" id="{45534137-E634-4992-9D2E-8663F3478FAE}"/>
                </a:ext>
              </a:extLst>
            </p:cNvPr>
            <p:cNvGrpSpPr/>
            <p:nvPr/>
          </p:nvGrpSpPr>
          <p:grpSpPr>
            <a:xfrm>
              <a:off x="2695910" y="1830213"/>
              <a:ext cx="10394850" cy="873202"/>
              <a:chOff x="3376387" y="2400109"/>
              <a:chExt cx="6638516" cy="873202"/>
            </a:xfrm>
          </p:grpSpPr>
          <p:sp>
            <p:nvSpPr>
              <p:cNvPr id="8" name="Rectangle: Rounded Corners 7">
                <a:extLst>
                  <a:ext uri="{FF2B5EF4-FFF2-40B4-BE49-F238E27FC236}">
                    <a16:creationId xmlns:a16="http://schemas.microsoft.com/office/drawing/2014/main" xmlns="" id="{C360E7A3-866B-4F6F-82CF-E9F510D5A3B8}"/>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ACEB3F17-3E96-4F28-A9F2-307E7C7919C3}"/>
                  </a:ext>
                </a:extLst>
              </p:cNvPr>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Ăn uống đầy đủ, nghỉ ngơi hợp lí.</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6" name="Picture 5" descr="Icon&#10;&#10;Description automatically generated">
              <a:extLst>
                <a:ext uri="{FF2B5EF4-FFF2-40B4-BE49-F238E27FC236}">
                  <a16:creationId xmlns:a16="http://schemas.microsoft.com/office/drawing/2014/main" xmlns="" id="{95198C97-E476-43E9-8E8B-AD82A7A2E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17" name="Group 16">
            <a:extLst>
              <a:ext uri="{FF2B5EF4-FFF2-40B4-BE49-F238E27FC236}">
                <a16:creationId xmlns:a16="http://schemas.microsoft.com/office/drawing/2014/main" xmlns="" id="{7AC96AD6-36D1-4BAF-A5B4-926AD417412C}"/>
              </a:ext>
            </a:extLst>
          </p:cNvPr>
          <p:cNvGrpSpPr/>
          <p:nvPr/>
        </p:nvGrpSpPr>
        <p:grpSpPr>
          <a:xfrm>
            <a:off x="422258" y="2333138"/>
            <a:ext cx="10627891" cy="1353038"/>
            <a:chOff x="2462869" y="1340852"/>
            <a:chExt cx="10627891" cy="1547593"/>
          </a:xfrm>
        </p:grpSpPr>
        <p:grpSp>
          <p:nvGrpSpPr>
            <p:cNvPr id="18" name="Group 17">
              <a:extLst>
                <a:ext uri="{FF2B5EF4-FFF2-40B4-BE49-F238E27FC236}">
                  <a16:creationId xmlns:a16="http://schemas.microsoft.com/office/drawing/2014/main" xmlns="" id="{CAC15B81-B5EC-4CC9-B26E-42CF1B99327E}"/>
                </a:ext>
              </a:extLst>
            </p:cNvPr>
            <p:cNvGrpSpPr/>
            <p:nvPr/>
          </p:nvGrpSpPr>
          <p:grpSpPr>
            <a:xfrm>
              <a:off x="2695910" y="1830213"/>
              <a:ext cx="10394850" cy="873202"/>
              <a:chOff x="3376387" y="2400109"/>
              <a:chExt cx="6638516" cy="873202"/>
            </a:xfrm>
          </p:grpSpPr>
          <p:sp>
            <p:nvSpPr>
              <p:cNvPr id="20" name="Rectangle: Rounded Corners 19">
                <a:extLst>
                  <a:ext uri="{FF2B5EF4-FFF2-40B4-BE49-F238E27FC236}">
                    <a16:creationId xmlns:a16="http://schemas.microsoft.com/office/drawing/2014/main" xmlns="" id="{E7FE93EF-35A2-4FB7-A6EE-ACDC21B9D79A}"/>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xmlns="" id="{CF859B60-4B3D-4789-B018-8547E9947156}"/>
                  </a:ext>
                </a:extLst>
              </p:cNvPr>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Sử dụng các thức ăn, đồ uống có lợi.</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19" name="Picture 18" descr="Icon&#10;&#10;Description automatically generated">
              <a:extLst>
                <a:ext uri="{FF2B5EF4-FFF2-40B4-BE49-F238E27FC236}">
                  <a16:creationId xmlns:a16="http://schemas.microsoft.com/office/drawing/2014/main" xmlns="" id="{B1C99909-574B-4E68-9602-EFB5B82C2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2" name="Group 21">
            <a:extLst>
              <a:ext uri="{FF2B5EF4-FFF2-40B4-BE49-F238E27FC236}">
                <a16:creationId xmlns:a16="http://schemas.microsoft.com/office/drawing/2014/main" xmlns="" id="{28DD6EA2-FDEA-4778-A0BE-B5C31919E6C2}"/>
              </a:ext>
            </a:extLst>
          </p:cNvPr>
          <p:cNvGrpSpPr/>
          <p:nvPr/>
        </p:nvGrpSpPr>
        <p:grpSpPr>
          <a:xfrm>
            <a:off x="250808" y="3647587"/>
            <a:ext cx="10627891" cy="1343513"/>
            <a:chOff x="2462869" y="1340852"/>
            <a:chExt cx="10627891" cy="1547593"/>
          </a:xfrm>
        </p:grpSpPr>
        <p:grpSp>
          <p:nvGrpSpPr>
            <p:cNvPr id="23" name="Group 22">
              <a:extLst>
                <a:ext uri="{FF2B5EF4-FFF2-40B4-BE49-F238E27FC236}">
                  <a16:creationId xmlns:a16="http://schemas.microsoft.com/office/drawing/2014/main" xmlns="" id="{A876DF73-8B59-43AD-B42F-15D12B0121F8}"/>
                </a:ext>
              </a:extLst>
            </p:cNvPr>
            <p:cNvGrpSpPr/>
            <p:nvPr/>
          </p:nvGrpSpPr>
          <p:grpSpPr>
            <a:xfrm>
              <a:off x="2695910" y="1830213"/>
              <a:ext cx="10394850" cy="873202"/>
              <a:chOff x="3376387" y="2400109"/>
              <a:chExt cx="6638516" cy="873202"/>
            </a:xfrm>
          </p:grpSpPr>
          <p:sp>
            <p:nvSpPr>
              <p:cNvPr id="25" name="Rectangle: Rounded Corners 24">
                <a:extLst>
                  <a:ext uri="{FF2B5EF4-FFF2-40B4-BE49-F238E27FC236}">
                    <a16:creationId xmlns:a16="http://schemas.microsoft.com/office/drawing/2014/main" xmlns="" id="{C575CBD8-1652-47F4-B74C-D12E409521E9}"/>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xmlns="" id="{14DB9DBE-E656-4F99-94DE-E03C3C7E0BE9}"/>
                  </a:ext>
                </a:extLst>
              </p:cNvPr>
              <p:cNvSpPr txBox="1"/>
              <p:nvPr/>
            </p:nvSpPr>
            <p:spPr>
              <a:xfrm>
                <a:off x="4141332" y="2400109"/>
                <a:ext cx="5668221" cy="707886"/>
              </a:xfrm>
              <a:prstGeom prst="rect">
                <a:avLst/>
              </a:prstGeom>
              <a:noFill/>
            </p:spPr>
            <p:txBody>
              <a:bodyPr wrap="square" rtlCol="0">
                <a:spAutoFit/>
              </a:bodyPr>
              <a:lstStyle/>
              <a:p>
                <a:pPr algn="ctr"/>
                <a:r>
                  <a:rPr lang="vi-VN"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Học tập, vận động và vui chơi vừa sức.</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24" name="Picture 23" descr="Icon&#10;&#10;Description automatically generated">
              <a:extLst>
                <a:ext uri="{FF2B5EF4-FFF2-40B4-BE49-F238E27FC236}">
                  <a16:creationId xmlns:a16="http://schemas.microsoft.com/office/drawing/2014/main" xmlns="" id="{5F2EE690-1B70-4432-9F80-9746F14D3D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7" name="Group 26">
            <a:extLst>
              <a:ext uri="{FF2B5EF4-FFF2-40B4-BE49-F238E27FC236}">
                <a16:creationId xmlns:a16="http://schemas.microsoft.com/office/drawing/2014/main" xmlns="" id="{F7346150-24F0-432A-92D1-C4FD70F9E8CB}"/>
              </a:ext>
            </a:extLst>
          </p:cNvPr>
          <p:cNvGrpSpPr/>
          <p:nvPr/>
        </p:nvGrpSpPr>
        <p:grpSpPr>
          <a:xfrm>
            <a:off x="260333" y="5000137"/>
            <a:ext cx="10627891" cy="1547593"/>
            <a:chOff x="2462869" y="1340852"/>
            <a:chExt cx="10627891" cy="1547593"/>
          </a:xfrm>
        </p:grpSpPr>
        <p:grpSp>
          <p:nvGrpSpPr>
            <p:cNvPr id="28" name="Group 27">
              <a:extLst>
                <a:ext uri="{FF2B5EF4-FFF2-40B4-BE49-F238E27FC236}">
                  <a16:creationId xmlns:a16="http://schemas.microsoft.com/office/drawing/2014/main" xmlns="" id="{6A4AD897-3570-4C7C-8E81-B238837966CB}"/>
                </a:ext>
              </a:extLst>
            </p:cNvPr>
            <p:cNvGrpSpPr/>
            <p:nvPr/>
          </p:nvGrpSpPr>
          <p:grpSpPr>
            <a:xfrm>
              <a:off x="2695910" y="1579465"/>
              <a:ext cx="10394850" cy="1251052"/>
              <a:chOff x="3376387" y="2149361"/>
              <a:chExt cx="6638516" cy="1251052"/>
            </a:xfrm>
          </p:grpSpPr>
          <p:sp>
            <p:nvSpPr>
              <p:cNvPr id="30" name="Rectangle: Rounded Corners 29">
                <a:extLst>
                  <a:ext uri="{FF2B5EF4-FFF2-40B4-BE49-F238E27FC236}">
                    <a16:creationId xmlns:a16="http://schemas.microsoft.com/office/drawing/2014/main" xmlns="" id="{34FFEF4C-C1AF-4C40-900B-EC5C805F6742}"/>
                  </a:ext>
                </a:extLst>
              </p:cNvPr>
              <p:cNvSpPr/>
              <p:nvPr/>
            </p:nvSpPr>
            <p:spPr>
              <a:xfrm>
                <a:off x="3376387" y="2149361"/>
                <a:ext cx="6638516" cy="1123950"/>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xmlns="" id="{0D397D4A-EA0F-49C3-8BCA-070A21960F39}"/>
                  </a:ext>
                </a:extLst>
              </p:cNvPr>
              <p:cNvSpPr txBox="1"/>
              <p:nvPr/>
            </p:nvSpPr>
            <p:spPr>
              <a:xfrm>
                <a:off x="4110917" y="2200084"/>
                <a:ext cx="5668221" cy="1200329"/>
              </a:xfrm>
              <a:prstGeom prst="rect">
                <a:avLst/>
              </a:prstGeom>
              <a:noFill/>
            </p:spPr>
            <p:txBody>
              <a:bodyPr wrap="square" rtlCol="0">
                <a:spAutoFit/>
              </a:bodyPr>
              <a:lstStyle/>
              <a:p>
                <a:pPr algn="ct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Không sử dụng các chất kíc thích như rư</a:t>
                </a:r>
                <a:r>
                  <a:rPr lang="en-US"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ợ</a:t>
                </a: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u, bia, thuốc lá,..</a:t>
                </a:r>
                <a:endParaRPr lang="en-US" sz="3600" b="1" dirty="0">
                  <a:solidFill>
                    <a:srgbClr val="00B050"/>
                  </a:solidFill>
                  <a:latin typeface="Calibri" panose="020F0502020204030204" pitchFamily="34" charset="0"/>
                  <a:cs typeface="Calibri" panose="020F0502020204030204" pitchFamily="34" charset="0"/>
                </a:endParaRPr>
              </a:p>
            </p:txBody>
          </p:sp>
        </p:grpSp>
        <p:pic>
          <p:nvPicPr>
            <p:cNvPr id="29" name="Picture 28" descr="Icon&#10;&#10;Description automatically generated">
              <a:extLst>
                <a:ext uri="{FF2B5EF4-FFF2-40B4-BE49-F238E27FC236}">
                  <a16:creationId xmlns:a16="http://schemas.microsoft.com/office/drawing/2014/main" xmlns="" id="{4662983C-E0F0-481C-841B-B14D785D08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spTree>
    <p:extLst>
      <p:ext uri="{BB962C8B-B14F-4D97-AF65-F5344CB8AC3E}">
        <p14:creationId xmlns:p14="http://schemas.microsoft.com/office/powerpoint/2010/main" val="32982409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xmlns="" id="{D154BA02-52E4-4B21-9C3A-CEE0A1CBE916}"/>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xmlns="" id="{7F0E5E83-AAD1-423A-9FCA-A5BB0F87A882}"/>
              </a:ext>
            </a:extLst>
          </p:cNvPr>
          <p:cNvSpPr/>
          <p:nvPr/>
        </p:nvSpPr>
        <p:spPr>
          <a:xfrm>
            <a:off x="484113" y="54347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solidFill>
                <a:schemeClr val="accent4">
                  <a:lumMod val="75000"/>
                </a:schemeClr>
              </a:solidFill>
            </a:endParaRPr>
          </a:p>
        </p:txBody>
      </p:sp>
      <p:grpSp>
        <p:nvGrpSpPr>
          <p:cNvPr id="6" name="Group 5">
            <a:extLst>
              <a:ext uri="{FF2B5EF4-FFF2-40B4-BE49-F238E27FC236}">
                <a16:creationId xmlns:a16="http://schemas.microsoft.com/office/drawing/2014/main" xmlns="" id="{783FBB00-AD31-4B58-AC83-3709CEBDAD72}"/>
              </a:ext>
            </a:extLst>
          </p:cNvPr>
          <p:cNvGrpSpPr/>
          <p:nvPr/>
        </p:nvGrpSpPr>
        <p:grpSpPr>
          <a:xfrm rot="5400000">
            <a:off x="4163151" y="334104"/>
            <a:ext cx="4447615" cy="7962651"/>
            <a:chOff x="8973341" y="852625"/>
            <a:chExt cx="2029095" cy="1435453"/>
          </a:xfrm>
        </p:grpSpPr>
        <p:sp>
          <p:nvSpPr>
            <p:cNvPr id="7" name="Freeform 255">
              <a:extLst>
                <a:ext uri="{FF2B5EF4-FFF2-40B4-BE49-F238E27FC236}">
                  <a16:creationId xmlns:a16="http://schemas.microsoft.com/office/drawing/2014/main" xmlns="" id="{B9F331B7-7821-4CF6-890D-C13B2FF50DC9}"/>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 name="Rectangle 256">
              <a:extLst>
                <a:ext uri="{FF2B5EF4-FFF2-40B4-BE49-F238E27FC236}">
                  <a16:creationId xmlns:a16="http://schemas.microsoft.com/office/drawing/2014/main" xmlns="" id="{AD2E1058-C74E-4496-904D-3F35CF836222}"/>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 name="Freeform 257">
              <a:extLst>
                <a:ext uri="{FF2B5EF4-FFF2-40B4-BE49-F238E27FC236}">
                  <a16:creationId xmlns:a16="http://schemas.microsoft.com/office/drawing/2014/main" xmlns="" id="{DDB0C583-83CD-4B51-B868-5FDCB5D916F1}"/>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sp>
        <p:nvSpPr>
          <p:cNvPr id="10" name="TextBox 9">
            <a:extLst>
              <a:ext uri="{FF2B5EF4-FFF2-40B4-BE49-F238E27FC236}">
                <a16:creationId xmlns:a16="http://schemas.microsoft.com/office/drawing/2014/main" xmlns="" id="{A7214F62-51DB-4105-822B-9D2EAE5C0280}"/>
              </a:ext>
            </a:extLst>
          </p:cNvPr>
          <p:cNvSpPr txBox="1"/>
          <p:nvPr/>
        </p:nvSpPr>
        <p:spPr>
          <a:xfrm>
            <a:off x="2816535" y="2834684"/>
            <a:ext cx="7062685"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328C96"/>
                </a:solidFill>
                <a:latin typeface="Calibri" panose="020F0502020204030204" pitchFamily="34" charset="0"/>
                <a:cs typeface="Calibri" panose="020F0502020204030204" pitchFamily="34" charset="0"/>
              </a:rPr>
              <a:t>N</a:t>
            </a:r>
            <a:r>
              <a:rPr lang="vi-VN" sz="4000" b="1" dirty="0">
                <a:solidFill>
                  <a:srgbClr val="328C96"/>
                </a:solidFill>
                <a:latin typeface="Calibri" panose="020F0502020204030204" pitchFamily="34" charset="0"/>
                <a:cs typeface="Calibri" panose="020F0502020204030204" pitchFamily="34" charset="0"/>
              </a:rPr>
              <a:t>êu lại các bộ </a:t>
            </a:r>
            <a:r>
              <a:rPr lang="vi-VN" sz="4000" b="1" dirty="0" smtClean="0">
                <a:solidFill>
                  <a:srgbClr val="328C96"/>
                </a:solidFill>
                <a:latin typeface="Calibri" panose="020F0502020204030204" pitchFamily="34" charset="0"/>
                <a:cs typeface="Calibri" panose="020F0502020204030204" pitchFamily="34" charset="0"/>
              </a:rPr>
              <a:t>phận</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và</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chức</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năng</a:t>
            </a:r>
            <a:r>
              <a:rPr lang="vi-VN" sz="4000" b="1" dirty="0" smtClean="0">
                <a:solidFill>
                  <a:srgbClr val="328C96"/>
                </a:solidFill>
                <a:latin typeface="Calibri" panose="020F0502020204030204" pitchFamily="34" charset="0"/>
                <a:cs typeface="Calibri" panose="020F0502020204030204" pitchFamily="34" charset="0"/>
              </a:rPr>
              <a:t> </a:t>
            </a:r>
            <a:r>
              <a:rPr lang="vi-VN" sz="4000" b="1" dirty="0">
                <a:solidFill>
                  <a:srgbClr val="328C96"/>
                </a:solidFill>
                <a:latin typeface="Calibri" panose="020F0502020204030204" pitchFamily="34" charset="0"/>
                <a:cs typeface="Calibri" panose="020F0502020204030204" pitchFamily="34" charset="0"/>
              </a:rPr>
              <a:t>của cơ quan tuần hoàn.</a:t>
            </a:r>
          </a:p>
        </p:txBody>
      </p:sp>
      <p:grpSp>
        <p:nvGrpSpPr>
          <p:cNvPr id="11" name="Group 10">
            <a:extLst>
              <a:ext uri="{FF2B5EF4-FFF2-40B4-BE49-F238E27FC236}">
                <a16:creationId xmlns:a16="http://schemas.microsoft.com/office/drawing/2014/main" xmlns="" id="{0ACBC417-7D27-4119-9F6A-FEA0D3035723}"/>
              </a:ext>
            </a:extLst>
          </p:cNvPr>
          <p:cNvGrpSpPr/>
          <p:nvPr/>
        </p:nvGrpSpPr>
        <p:grpSpPr>
          <a:xfrm>
            <a:off x="738368" y="1101643"/>
            <a:ext cx="2065148" cy="2028696"/>
            <a:chOff x="3109913" y="390525"/>
            <a:chExt cx="5970588" cy="6275388"/>
          </a:xfrm>
        </p:grpSpPr>
        <p:sp>
          <p:nvSpPr>
            <p:cNvPr id="12" name="Oval 10">
              <a:extLst>
                <a:ext uri="{FF2B5EF4-FFF2-40B4-BE49-F238E27FC236}">
                  <a16:creationId xmlns:a16="http://schemas.microsoft.com/office/drawing/2014/main" xmlns="" id="{164E6B67-65F1-4908-849C-649300165F16}"/>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 name="Oval 11">
              <a:extLst>
                <a:ext uri="{FF2B5EF4-FFF2-40B4-BE49-F238E27FC236}">
                  <a16:creationId xmlns:a16="http://schemas.microsoft.com/office/drawing/2014/main" xmlns="" id="{76EA1141-91BA-44C5-8A11-9295DD820078}"/>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 name="Freeform 12">
              <a:extLst>
                <a:ext uri="{FF2B5EF4-FFF2-40B4-BE49-F238E27FC236}">
                  <a16:creationId xmlns:a16="http://schemas.microsoft.com/office/drawing/2014/main" xmlns="" id="{02C5AB3F-43CE-40B1-8128-B7EB2C03B49D}"/>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 name="Freeform 13">
              <a:extLst>
                <a:ext uri="{FF2B5EF4-FFF2-40B4-BE49-F238E27FC236}">
                  <a16:creationId xmlns:a16="http://schemas.microsoft.com/office/drawing/2014/main" xmlns="" id="{B5D78EA1-F26F-4601-ABD9-767CAB3676F5}"/>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 name="Freeform 14">
              <a:extLst>
                <a:ext uri="{FF2B5EF4-FFF2-40B4-BE49-F238E27FC236}">
                  <a16:creationId xmlns:a16="http://schemas.microsoft.com/office/drawing/2014/main" xmlns="" id="{DDBC2371-A204-4DC5-B1BD-1C0C3883D63C}"/>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 name="Freeform 15">
              <a:extLst>
                <a:ext uri="{FF2B5EF4-FFF2-40B4-BE49-F238E27FC236}">
                  <a16:creationId xmlns:a16="http://schemas.microsoft.com/office/drawing/2014/main" xmlns="" id="{43A36AF0-FE28-4B94-9EDE-EF2590F3B1A7}"/>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 name="Freeform 16">
              <a:extLst>
                <a:ext uri="{FF2B5EF4-FFF2-40B4-BE49-F238E27FC236}">
                  <a16:creationId xmlns:a16="http://schemas.microsoft.com/office/drawing/2014/main" xmlns="" id="{1A5FFE9F-8E32-461A-80DF-7BDCC3C6BC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 name="Freeform 17">
              <a:extLst>
                <a:ext uri="{FF2B5EF4-FFF2-40B4-BE49-F238E27FC236}">
                  <a16:creationId xmlns:a16="http://schemas.microsoft.com/office/drawing/2014/main" xmlns="" id="{A7A010AF-D688-4B25-9AF9-1FC174FC115B}"/>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 name="Freeform 18">
              <a:extLst>
                <a:ext uri="{FF2B5EF4-FFF2-40B4-BE49-F238E27FC236}">
                  <a16:creationId xmlns:a16="http://schemas.microsoft.com/office/drawing/2014/main" xmlns="" id="{D97FFC2E-645E-4AC1-8345-911D5D5215DE}"/>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 name="Freeform 19">
              <a:extLst>
                <a:ext uri="{FF2B5EF4-FFF2-40B4-BE49-F238E27FC236}">
                  <a16:creationId xmlns:a16="http://schemas.microsoft.com/office/drawing/2014/main" xmlns="" id="{1FE690EF-7AE6-460D-99C0-635A3C1BE532}"/>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 name="Freeform 20">
              <a:extLst>
                <a:ext uri="{FF2B5EF4-FFF2-40B4-BE49-F238E27FC236}">
                  <a16:creationId xmlns:a16="http://schemas.microsoft.com/office/drawing/2014/main" xmlns="" id="{406F5038-6D40-4A86-A34C-77CFDE3799EC}"/>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 name="Freeform 21">
              <a:extLst>
                <a:ext uri="{FF2B5EF4-FFF2-40B4-BE49-F238E27FC236}">
                  <a16:creationId xmlns:a16="http://schemas.microsoft.com/office/drawing/2014/main" xmlns="" id="{44AA50EC-8BE3-426A-96E6-609CD2531C20}"/>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 name="Freeform 22">
              <a:extLst>
                <a:ext uri="{FF2B5EF4-FFF2-40B4-BE49-F238E27FC236}">
                  <a16:creationId xmlns:a16="http://schemas.microsoft.com/office/drawing/2014/main" xmlns="" id="{44DF07DF-0657-4FFF-9234-FA8CFFCCBF9B}"/>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 name="Freeform 23">
              <a:extLst>
                <a:ext uri="{FF2B5EF4-FFF2-40B4-BE49-F238E27FC236}">
                  <a16:creationId xmlns:a16="http://schemas.microsoft.com/office/drawing/2014/main" xmlns="" id="{1E33BE44-D4EF-43C4-939F-D5C814996214}"/>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 name="Freeform 24">
              <a:extLst>
                <a:ext uri="{FF2B5EF4-FFF2-40B4-BE49-F238E27FC236}">
                  <a16:creationId xmlns:a16="http://schemas.microsoft.com/office/drawing/2014/main" xmlns="" id="{2E03C392-2394-476C-8302-0FF074DCC8AC}"/>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 name="Freeform 25">
              <a:extLst>
                <a:ext uri="{FF2B5EF4-FFF2-40B4-BE49-F238E27FC236}">
                  <a16:creationId xmlns:a16="http://schemas.microsoft.com/office/drawing/2014/main" xmlns="" id="{5CD46EE5-7C42-4582-AC52-65EE7B99ED52}"/>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8" name="Freeform 26">
              <a:extLst>
                <a:ext uri="{FF2B5EF4-FFF2-40B4-BE49-F238E27FC236}">
                  <a16:creationId xmlns:a16="http://schemas.microsoft.com/office/drawing/2014/main" xmlns="" id="{5DCCA50A-4D56-497F-96C9-24298AD0AFB3}"/>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9" name="Freeform 27">
              <a:extLst>
                <a:ext uri="{FF2B5EF4-FFF2-40B4-BE49-F238E27FC236}">
                  <a16:creationId xmlns:a16="http://schemas.microsoft.com/office/drawing/2014/main" xmlns="" id="{2DA23347-CDEE-4DD2-B976-481ADB1A9432}"/>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0" name="Freeform 28">
              <a:extLst>
                <a:ext uri="{FF2B5EF4-FFF2-40B4-BE49-F238E27FC236}">
                  <a16:creationId xmlns:a16="http://schemas.microsoft.com/office/drawing/2014/main" xmlns="" id="{B2671300-99A1-494F-9D9C-29B9B7B5EC3F}"/>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1" name="Freeform 29">
              <a:extLst>
                <a:ext uri="{FF2B5EF4-FFF2-40B4-BE49-F238E27FC236}">
                  <a16:creationId xmlns:a16="http://schemas.microsoft.com/office/drawing/2014/main" xmlns="" id="{BF22C45C-215E-4A31-8654-85270F19F6D8}"/>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 name="Freeform 30">
              <a:extLst>
                <a:ext uri="{FF2B5EF4-FFF2-40B4-BE49-F238E27FC236}">
                  <a16:creationId xmlns:a16="http://schemas.microsoft.com/office/drawing/2014/main" xmlns="" id="{9BED9691-08CF-4206-BA2A-F4BB6B6DFEE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 name="Freeform 31">
              <a:extLst>
                <a:ext uri="{FF2B5EF4-FFF2-40B4-BE49-F238E27FC236}">
                  <a16:creationId xmlns:a16="http://schemas.microsoft.com/office/drawing/2014/main" xmlns="" id="{ECFB0BA9-A7F7-4767-82BF-6E5DAFCC3733}"/>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 name="Freeform 32">
              <a:extLst>
                <a:ext uri="{FF2B5EF4-FFF2-40B4-BE49-F238E27FC236}">
                  <a16:creationId xmlns:a16="http://schemas.microsoft.com/office/drawing/2014/main" xmlns="" id="{03FB1403-46FB-40FA-9BBF-E853FA4E8202}"/>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 name="Freeform 33">
              <a:extLst>
                <a:ext uri="{FF2B5EF4-FFF2-40B4-BE49-F238E27FC236}">
                  <a16:creationId xmlns:a16="http://schemas.microsoft.com/office/drawing/2014/main" xmlns="" id="{B360EAB5-3AA7-4B9E-A798-E73F92319ABE}"/>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 name="Freeform 34">
              <a:extLst>
                <a:ext uri="{FF2B5EF4-FFF2-40B4-BE49-F238E27FC236}">
                  <a16:creationId xmlns:a16="http://schemas.microsoft.com/office/drawing/2014/main" xmlns="" id="{BB67364F-B763-4472-968D-54E8570152A9}"/>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 name="Freeform 35">
              <a:extLst>
                <a:ext uri="{FF2B5EF4-FFF2-40B4-BE49-F238E27FC236}">
                  <a16:creationId xmlns:a16="http://schemas.microsoft.com/office/drawing/2014/main" xmlns="" id="{9398AEBE-6508-4C32-973E-C84D04364B01}"/>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 name="Freeform 36">
              <a:extLst>
                <a:ext uri="{FF2B5EF4-FFF2-40B4-BE49-F238E27FC236}">
                  <a16:creationId xmlns:a16="http://schemas.microsoft.com/office/drawing/2014/main" xmlns="" id="{A72FFEC6-749D-482C-8954-D9048AC4205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 name="Freeform 37">
              <a:extLst>
                <a:ext uri="{FF2B5EF4-FFF2-40B4-BE49-F238E27FC236}">
                  <a16:creationId xmlns:a16="http://schemas.microsoft.com/office/drawing/2014/main" xmlns="" id="{E3D07487-944D-453D-83F1-808E0E7B22AC}"/>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 name="Freeform 38">
              <a:extLst>
                <a:ext uri="{FF2B5EF4-FFF2-40B4-BE49-F238E27FC236}">
                  <a16:creationId xmlns:a16="http://schemas.microsoft.com/office/drawing/2014/main" xmlns="" id="{AC16E6D8-5885-4AB5-92B0-4F8BFF2D3FC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 name="Freeform 39">
              <a:extLst>
                <a:ext uri="{FF2B5EF4-FFF2-40B4-BE49-F238E27FC236}">
                  <a16:creationId xmlns:a16="http://schemas.microsoft.com/office/drawing/2014/main" xmlns="" id="{6A7EBD3E-1CE8-49CA-8EBA-2A059F8A99D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 name="Freeform 40">
              <a:extLst>
                <a:ext uri="{FF2B5EF4-FFF2-40B4-BE49-F238E27FC236}">
                  <a16:creationId xmlns:a16="http://schemas.microsoft.com/office/drawing/2014/main" xmlns="" id="{E6F7DE11-2BF0-419B-9A76-57415D5C43D7}"/>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 name="Freeform 41">
              <a:extLst>
                <a:ext uri="{FF2B5EF4-FFF2-40B4-BE49-F238E27FC236}">
                  <a16:creationId xmlns:a16="http://schemas.microsoft.com/office/drawing/2014/main" xmlns="" id="{2F45D18B-1496-451E-826C-D855D1161DB8}"/>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 name="Freeform 42">
              <a:extLst>
                <a:ext uri="{FF2B5EF4-FFF2-40B4-BE49-F238E27FC236}">
                  <a16:creationId xmlns:a16="http://schemas.microsoft.com/office/drawing/2014/main" xmlns="" id="{8134C466-4B3A-45C8-AB60-B55400F0AE51}"/>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 name="Freeform 43">
              <a:extLst>
                <a:ext uri="{FF2B5EF4-FFF2-40B4-BE49-F238E27FC236}">
                  <a16:creationId xmlns:a16="http://schemas.microsoft.com/office/drawing/2014/main" xmlns="" id="{D48B7F7D-B3B1-422A-AE43-A6ACB5E750D1}"/>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 name="Freeform 44">
              <a:extLst>
                <a:ext uri="{FF2B5EF4-FFF2-40B4-BE49-F238E27FC236}">
                  <a16:creationId xmlns:a16="http://schemas.microsoft.com/office/drawing/2014/main" xmlns="" id="{FF4EC882-9887-4CE2-AB68-380A44118BC5}"/>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 name="Freeform 45">
              <a:extLst>
                <a:ext uri="{FF2B5EF4-FFF2-40B4-BE49-F238E27FC236}">
                  <a16:creationId xmlns:a16="http://schemas.microsoft.com/office/drawing/2014/main" xmlns="" id="{315DAECB-C8D9-43D2-9A2C-7417D8FC9621}"/>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 name="Freeform 46">
              <a:extLst>
                <a:ext uri="{FF2B5EF4-FFF2-40B4-BE49-F238E27FC236}">
                  <a16:creationId xmlns:a16="http://schemas.microsoft.com/office/drawing/2014/main" xmlns="" id="{D3D58785-4914-4DB8-A85F-4BC09B7293C7}"/>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 name="Freeform 47">
              <a:extLst>
                <a:ext uri="{FF2B5EF4-FFF2-40B4-BE49-F238E27FC236}">
                  <a16:creationId xmlns:a16="http://schemas.microsoft.com/office/drawing/2014/main" xmlns="" id="{402F6290-A8A6-42FA-BDDC-7C7EA21EEF0B}"/>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 name="Freeform 48">
              <a:extLst>
                <a:ext uri="{FF2B5EF4-FFF2-40B4-BE49-F238E27FC236}">
                  <a16:creationId xmlns:a16="http://schemas.microsoft.com/office/drawing/2014/main" xmlns="" id="{44128E64-58AD-4542-84AB-AECDC3E3781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 name="Freeform 49">
              <a:extLst>
                <a:ext uri="{FF2B5EF4-FFF2-40B4-BE49-F238E27FC236}">
                  <a16:creationId xmlns:a16="http://schemas.microsoft.com/office/drawing/2014/main" xmlns="" id="{1B28EA62-45F0-4812-BD13-7413A154372C}"/>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 name="Oval 50">
              <a:extLst>
                <a:ext uri="{FF2B5EF4-FFF2-40B4-BE49-F238E27FC236}">
                  <a16:creationId xmlns:a16="http://schemas.microsoft.com/office/drawing/2014/main" xmlns="" id="{FB22A0FE-5339-4DA9-8B70-B8C509894FA2}"/>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 name="Oval 51">
              <a:extLst>
                <a:ext uri="{FF2B5EF4-FFF2-40B4-BE49-F238E27FC236}">
                  <a16:creationId xmlns:a16="http://schemas.microsoft.com/office/drawing/2014/main" xmlns="" id="{E378E82C-5388-4404-844D-74CCC5C1569A}"/>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 name="Freeform 52">
              <a:extLst>
                <a:ext uri="{FF2B5EF4-FFF2-40B4-BE49-F238E27FC236}">
                  <a16:creationId xmlns:a16="http://schemas.microsoft.com/office/drawing/2014/main" xmlns="" id="{90378581-72AE-4EC8-A294-E5BABCC62490}"/>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 name="Freeform 53">
              <a:extLst>
                <a:ext uri="{FF2B5EF4-FFF2-40B4-BE49-F238E27FC236}">
                  <a16:creationId xmlns:a16="http://schemas.microsoft.com/office/drawing/2014/main" xmlns="" id="{FD963DCD-3665-42B6-B70A-565CAFBC2F17}"/>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 name="Freeform 54">
              <a:extLst>
                <a:ext uri="{FF2B5EF4-FFF2-40B4-BE49-F238E27FC236}">
                  <a16:creationId xmlns:a16="http://schemas.microsoft.com/office/drawing/2014/main" xmlns="" id="{A9ED39DC-9CC6-4B0B-9EC9-FD8DB224F032}"/>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 name="Freeform 55">
              <a:extLst>
                <a:ext uri="{FF2B5EF4-FFF2-40B4-BE49-F238E27FC236}">
                  <a16:creationId xmlns:a16="http://schemas.microsoft.com/office/drawing/2014/main" xmlns="" id="{B38CCE56-B883-46C5-AECA-9581EADE2F84}"/>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 name="Freeform 56">
              <a:extLst>
                <a:ext uri="{FF2B5EF4-FFF2-40B4-BE49-F238E27FC236}">
                  <a16:creationId xmlns:a16="http://schemas.microsoft.com/office/drawing/2014/main" xmlns="" id="{60B44EF2-6A94-4220-8915-D7AE34F02F2F}"/>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 name="Freeform 57">
              <a:extLst>
                <a:ext uri="{FF2B5EF4-FFF2-40B4-BE49-F238E27FC236}">
                  <a16:creationId xmlns:a16="http://schemas.microsoft.com/office/drawing/2014/main" xmlns="" id="{30B486B9-32E2-4193-8B86-DEBC02CE5C5A}"/>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 name="Freeform 58">
              <a:extLst>
                <a:ext uri="{FF2B5EF4-FFF2-40B4-BE49-F238E27FC236}">
                  <a16:creationId xmlns:a16="http://schemas.microsoft.com/office/drawing/2014/main" xmlns="" id="{6AB36DBA-0575-4A61-92EE-C0B50DF9FB4D}"/>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 name="Freeform 59">
              <a:extLst>
                <a:ext uri="{FF2B5EF4-FFF2-40B4-BE49-F238E27FC236}">
                  <a16:creationId xmlns:a16="http://schemas.microsoft.com/office/drawing/2014/main" xmlns="" id="{8A95F120-8C37-4F42-BA80-F3E66289FC5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 name="Freeform 60">
              <a:extLst>
                <a:ext uri="{FF2B5EF4-FFF2-40B4-BE49-F238E27FC236}">
                  <a16:creationId xmlns:a16="http://schemas.microsoft.com/office/drawing/2014/main" xmlns="" id="{8FB7B090-30CE-49FE-9DDA-E7C3955EF6F6}"/>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 name="Freeform 61">
              <a:extLst>
                <a:ext uri="{FF2B5EF4-FFF2-40B4-BE49-F238E27FC236}">
                  <a16:creationId xmlns:a16="http://schemas.microsoft.com/office/drawing/2014/main" xmlns="" id="{26AC3E35-E477-4378-B7E9-2A3317D5B839}"/>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 name="Freeform 62">
              <a:extLst>
                <a:ext uri="{FF2B5EF4-FFF2-40B4-BE49-F238E27FC236}">
                  <a16:creationId xmlns:a16="http://schemas.microsoft.com/office/drawing/2014/main" xmlns="" id="{17E0E718-A6BD-4F67-B48C-327C251C9265}"/>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 name="Freeform 63">
              <a:extLst>
                <a:ext uri="{FF2B5EF4-FFF2-40B4-BE49-F238E27FC236}">
                  <a16:creationId xmlns:a16="http://schemas.microsoft.com/office/drawing/2014/main" xmlns="" id="{9D68D21C-BD16-4C40-993C-4BE514261567}"/>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 name="Freeform 64">
              <a:extLst>
                <a:ext uri="{FF2B5EF4-FFF2-40B4-BE49-F238E27FC236}">
                  <a16:creationId xmlns:a16="http://schemas.microsoft.com/office/drawing/2014/main" xmlns="" id="{691765BA-FD7A-411C-8920-BAE239A1137B}"/>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 name="Freeform 65">
              <a:extLst>
                <a:ext uri="{FF2B5EF4-FFF2-40B4-BE49-F238E27FC236}">
                  <a16:creationId xmlns:a16="http://schemas.microsoft.com/office/drawing/2014/main" xmlns="" id="{42C445CD-71A1-4725-95C7-D70FFE442371}"/>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 name="Freeform 66">
              <a:extLst>
                <a:ext uri="{FF2B5EF4-FFF2-40B4-BE49-F238E27FC236}">
                  <a16:creationId xmlns:a16="http://schemas.microsoft.com/office/drawing/2014/main" xmlns="" id="{AD3B998F-7C8F-43E7-B7EF-394D3288491F}"/>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 name="Freeform 67">
              <a:extLst>
                <a:ext uri="{FF2B5EF4-FFF2-40B4-BE49-F238E27FC236}">
                  <a16:creationId xmlns:a16="http://schemas.microsoft.com/office/drawing/2014/main" xmlns="" id="{3C5BC026-3F06-4A4A-A92A-2F3BF71E1B52}"/>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 name="Freeform 68">
              <a:extLst>
                <a:ext uri="{FF2B5EF4-FFF2-40B4-BE49-F238E27FC236}">
                  <a16:creationId xmlns:a16="http://schemas.microsoft.com/office/drawing/2014/main" xmlns="" id="{3907A7B1-A305-4161-802B-F79EAD079084}"/>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 name="Freeform 69">
              <a:extLst>
                <a:ext uri="{FF2B5EF4-FFF2-40B4-BE49-F238E27FC236}">
                  <a16:creationId xmlns:a16="http://schemas.microsoft.com/office/drawing/2014/main" xmlns="" id="{4703A3C1-2319-4331-9672-B6EB29705FC2}"/>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 name="Freeform 70">
              <a:extLst>
                <a:ext uri="{FF2B5EF4-FFF2-40B4-BE49-F238E27FC236}">
                  <a16:creationId xmlns:a16="http://schemas.microsoft.com/office/drawing/2014/main" xmlns="" id="{51F3531D-E1B8-4C65-B7B5-68F7417C600B}"/>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 name="Freeform 71">
              <a:extLst>
                <a:ext uri="{FF2B5EF4-FFF2-40B4-BE49-F238E27FC236}">
                  <a16:creationId xmlns:a16="http://schemas.microsoft.com/office/drawing/2014/main" xmlns="" id="{DB6B52EF-BEA1-4E9D-951E-2816B366DD96}"/>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 name="Freeform 72">
              <a:extLst>
                <a:ext uri="{FF2B5EF4-FFF2-40B4-BE49-F238E27FC236}">
                  <a16:creationId xmlns:a16="http://schemas.microsoft.com/office/drawing/2014/main" xmlns="" id="{F5F88892-DAFD-4D32-B1E0-8AC4C128656A}"/>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 name="Freeform 73">
              <a:extLst>
                <a:ext uri="{FF2B5EF4-FFF2-40B4-BE49-F238E27FC236}">
                  <a16:creationId xmlns:a16="http://schemas.microsoft.com/office/drawing/2014/main" xmlns="" id="{57C98B16-CA9E-4E8A-B133-272B7EF67A67}"/>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 name="Freeform 74">
              <a:extLst>
                <a:ext uri="{FF2B5EF4-FFF2-40B4-BE49-F238E27FC236}">
                  <a16:creationId xmlns:a16="http://schemas.microsoft.com/office/drawing/2014/main" xmlns="" id="{ACF425CE-60BF-47FA-B827-BF58BBF4790A}"/>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7" name="Freeform 75">
              <a:extLst>
                <a:ext uri="{FF2B5EF4-FFF2-40B4-BE49-F238E27FC236}">
                  <a16:creationId xmlns:a16="http://schemas.microsoft.com/office/drawing/2014/main" xmlns="" id="{A7E97B82-C8CA-41DB-8625-49062BAB9F8B}"/>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8" name="Freeform 76">
              <a:extLst>
                <a:ext uri="{FF2B5EF4-FFF2-40B4-BE49-F238E27FC236}">
                  <a16:creationId xmlns:a16="http://schemas.microsoft.com/office/drawing/2014/main" xmlns="" id="{2F282257-0643-4289-B730-83D94774A354}"/>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9" name="Freeform 77">
              <a:extLst>
                <a:ext uri="{FF2B5EF4-FFF2-40B4-BE49-F238E27FC236}">
                  <a16:creationId xmlns:a16="http://schemas.microsoft.com/office/drawing/2014/main" xmlns="" id="{B7A2B7BA-D411-43D3-82EB-F7C1E5BE28C9}"/>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0" name="Freeform 78">
              <a:extLst>
                <a:ext uri="{FF2B5EF4-FFF2-40B4-BE49-F238E27FC236}">
                  <a16:creationId xmlns:a16="http://schemas.microsoft.com/office/drawing/2014/main" xmlns="" id="{A0720815-9F6A-4754-B7B8-8E0914E475FE}"/>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1" name="Freeform 79">
              <a:extLst>
                <a:ext uri="{FF2B5EF4-FFF2-40B4-BE49-F238E27FC236}">
                  <a16:creationId xmlns:a16="http://schemas.microsoft.com/office/drawing/2014/main" xmlns="" id="{5BB8B900-695C-43CF-A2A3-595242110BC2}"/>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2" name="Freeform 80">
              <a:extLst>
                <a:ext uri="{FF2B5EF4-FFF2-40B4-BE49-F238E27FC236}">
                  <a16:creationId xmlns:a16="http://schemas.microsoft.com/office/drawing/2014/main" xmlns="" id="{5C41D09F-637D-4868-A1A4-214DBC457F6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3" name="Freeform 81">
              <a:extLst>
                <a:ext uri="{FF2B5EF4-FFF2-40B4-BE49-F238E27FC236}">
                  <a16:creationId xmlns:a16="http://schemas.microsoft.com/office/drawing/2014/main" xmlns="" id="{0961FBFD-1AF1-42D1-9D9D-184CFC2AC03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4" name="Freeform 82">
              <a:extLst>
                <a:ext uri="{FF2B5EF4-FFF2-40B4-BE49-F238E27FC236}">
                  <a16:creationId xmlns:a16="http://schemas.microsoft.com/office/drawing/2014/main" xmlns="" id="{914C82A9-8189-461E-941A-29A612958439}"/>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5" name="Freeform 83">
              <a:extLst>
                <a:ext uri="{FF2B5EF4-FFF2-40B4-BE49-F238E27FC236}">
                  <a16:creationId xmlns:a16="http://schemas.microsoft.com/office/drawing/2014/main" xmlns="" id="{23312DD4-266E-4281-8EB8-A4C5AAB639C2}"/>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6" name="Freeform 84">
              <a:extLst>
                <a:ext uri="{FF2B5EF4-FFF2-40B4-BE49-F238E27FC236}">
                  <a16:creationId xmlns:a16="http://schemas.microsoft.com/office/drawing/2014/main" xmlns="" id="{5C63C6F3-15F6-44B0-9ED0-FB71F8A3F4BA}"/>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7" name="Freeform 85">
              <a:extLst>
                <a:ext uri="{FF2B5EF4-FFF2-40B4-BE49-F238E27FC236}">
                  <a16:creationId xmlns:a16="http://schemas.microsoft.com/office/drawing/2014/main" xmlns="" id="{EFE33C85-D792-4BC8-ACB2-95F5C6F65B25}"/>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8" name="Freeform 86">
              <a:extLst>
                <a:ext uri="{FF2B5EF4-FFF2-40B4-BE49-F238E27FC236}">
                  <a16:creationId xmlns:a16="http://schemas.microsoft.com/office/drawing/2014/main" xmlns="" id="{BFDC464F-B7B5-48D7-89F6-CF4A44CB868D}"/>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9" name="Freeform 87">
              <a:extLst>
                <a:ext uri="{FF2B5EF4-FFF2-40B4-BE49-F238E27FC236}">
                  <a16:creationId xmlns:a16="http://schemas.microsoft.com/office/drawing/2014/main" xmlns="" id="{744906DC-95AA-4FB3-B68F-FF057A5AD7DB}"/>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0" name="Freeform 88">
              <a:extLst>
                <a:ext uri="{FF2B5EF4-FFF2-40B4-BE49-F238E27FC236}">
                  <a16:creationId xmlns:a16="http://schemas.microsoft.com/office/drawing/2014/main" xmlns="" id="{BE398292-E9E0-4ABC-AC09-BADD7A45DD5A}"/>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1" name="Freeform 89">
              <a:extLst>
                <a:ext uri="{FF2B5EF4-FFF2-40B4-BE49-F238E27FC236}">
                  <a16:creationId xmlns:a16="http://schemas.microsoft.com/office/drawing/2014/main" xmlns="" id="{9857B2CE-3CF5-48D5-8190-995241EF045D}"/>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2" name="Freeform 90">
              <a:extLst>
                <a:ext uri="{FF2B5EF4-FFF2-40B4-BE49-F238E27FC236}">
                  <a16:creationId xmlns:a16="http://schemas.microsoft.com/office/drawing/2014/main" xmlns="" id="{F5625378-F5DF-4CFB-8D63-E29325EEFA69}"/>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3" name="Freeform 91">
              <a:extLst>
                <a:ext uri="{FF2B5EF4-FFF2-40B4-BE49-F238E27FC236}">
                  <a16:creationId xmlns:a16="http://schemas.microsoft.com/office/drawing/2014/main" xmlns="" id="{337502C6-B511-4DB3-A897-A0D97463DA39}"/>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4" name="Freeform 92">
              <a:extLst>
                <a:ext uri="{FF2B5EF4-FFF2-40B4-BE49-F238E27FC236}">
                  <a16:creationId xmlns:a16="http://schemas.microsoft.com/office/drawing/2014/main" xmlns="" id="{13F1D415-7104-435C-9BF7-8FEC02EB0975}"/>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5" name="Freeform 93">
              <a:extLst>
                <a:ext uri="{FF2B5EF4-FFF2-40B4-BE49-F238E27FC236}">
                  <a16:creationId xmlns:a16="http://schemas.microsoft.com/office/drawing/2014/main" xmlns="" id="{80867F63-75A2-4F00-972A-1170E047C131}"/>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6" name="Freeform 94">
              <a:extLst>
                <a:ext uri="{FF2B5EF4-FFF2-40B4-BE49-F238E27FC236}">
                  <a16:creationId xmlns:a16="http://schemas.microsoft.com/office/drawing/2014/main" xmlns="" id="{7436CB60-F932-46A6-B9B8-A28842BFAE75}"/>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7" name="Freeform 95">
              <a:extLst>
                <a:ext uri="{FF2B5EF4-FFF2-40B4-BE49-F238E27FC236}">
                  <a16:creationId xmlns:a16="http://schemas.microsoft.com/office/drawing/2014/main" xmlns="" id="{AAC86E22-7677-4E9C-96AD-47537279798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8" name="Freeform 96">
              <a:extLst>
                <a:ext uri="{FF2B5EF4-FFF2-40B4-BE49-F238E27FC236}">
                  <a16:creationId xmlns:a16="http://schemas.microsoft.com/office/drawing/2014/main" xmlns="" id="{4B97E9FB-9EE5-4DF1-9A1A-9D5510156E88}"/>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9" name="Freeform 97">
              <a:extLst>
                <a:ext uri="{FF2B5EF4-FFF2-40B4-BE49-F238E27FC236}">
                  <a16:creationId xmlns:a16="http://schemas.microsoft.com/office/drawing/2014/main" xmlns="" id="{B257D683-9C6C-4FD0-9839-FBEC6EA3C30D}"/>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0" name="Freeform 98">
              <a:extLst>
                <a:ext uri="{FF2B5EF4-FFF2-40B4-BE49-F238E27FC236}">
                  <a16:creationId xmlns:a16="http://schemas.microsoft.com/office/drawing/2014/main" xmlns="" id="{2DD987FB-DA8C-445B-87C1-A99DC3784894}"/>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1" name="Freeform 99">
              <a:extLst>
                <a:ext uri="{FF2B5EF4-FFF2-40B4-BE49-F238E27FC236}">
                  <a16:creationId xmlns:a16="http://schemas.microsoft.com/office/drawing/2014/main" xmlns="" id="{4E3F271D-9BF6-48F9-A1CF-768CEF848A1F}"/>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2" name="Freeform 100">
              <a:extLst>
                <a:ext uri="{FF2B5EF4-FFF2-40B4-BE49-F238E27FC236}">
                  <a16:creationId xmlns:a16="http://schemas.microsoft.com/office/drawing/2014/main" xmlns="" id="{CBD91B81-D00A-4F35-974F-D1EFAEDA9722}"/>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3" name="Freeform 101">
              <a:extLst>
                <a:ext uri="{FF2B5EF4-FFF2-40B4-BE49-F238E27FC236}">
                  <a16:creationId xmlns:a16="http://schemas.microsoft.com/office/drawing/2014/main" xmlns="" id="{D759EAF0-FC1D-426D-AC6B-9A16CF170F9A}"/>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4" name="Freeform 102">
              <a:extLst>
                <a:ext uri="{FF2B5EF4-FFF2-40B4-BE49-F238E27FC236}">
                  <a16:creationId xmlns:a16="http://schemas.microsoft.com/office/drawing/2014/main" xmlns="" id="{C1A69A5F-891D-417D-BDBC-BACC53F68EA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5" name="Freeform 103">
              <a:extLst>
                <a:ext uri="{FF2B5EF4-FFF2-40B4-BE49-F238E27FC236}">
                  <a16:creationId xmlns:a16="http://schemas.microsoft.com/office/drawing/2014/main" xmlns="" id="{813508D4-957A-4522-8285-6BE424EBD98D}"/>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6" name="Freeform 104">
              <a:extLst>
                <a:ext uri="{FF2B5EF4-FFF2-40B4-BE49-F238E27FC236}">
                  <a16:creationId xmlns:a16="http://schemas.microsoft.com/office/drawing/2014/main" xmlns="" id="{ECD7C544-DC30-4F3B-8EF6-242565FB431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7" name="Freeform 105">
              <a:extLst>
                <a:ext uri="{FF2B5EF4-FFF2-40B4-BE49-F238E27FC236}">
                  <a16:creationId xmlns:a16="http://schemas.microsoft.com/office/drawing/2014/main" xmlns="" id="{5A326297-41CD-4444-A9B1-AA4B12ABCFA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8" name="Freeform 106">
              <a:extLst>
                <a:ext uri="{FF2B5EF4-FFF2-40B4-BE49-F238E27FC236}">
                  <a16:creationId xmlns:a16="http://schemas.microsoft.com/office/drawing/2014/main" xmlns="" id="{5CE0FBB8-30AE-4BDE-B6D5-8AF4C9CFA4E1}"/>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9" name="Freeform 107">
              <a:extLst>
                <a:ext uri="{FF2B5EF4-FFF2-40B4-BE49-F238E27FC236}">
                  <a16:creationId xmlns:a16="http://schemas.microsoft.com/office/drawing/2014/main" xmlns="" id="{5A93A889-04A5-4BBB-B8A8-7932D6D899F6}"/>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0" name="Freeform 108">
              <a:extLst>
                <a:ext uri="{FF2B5EF4-FFF2-40B4-BE49-F238E27FC236}">
                  <a16:creationId xmlns:a16="http://schemas.microsoft.com/office/drawing/2014/main" xmlns="" id="{9A700A58-F949-48E8-9C09-D77A1BB3A84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1" name="Freeform 109">
              <a:extLst>
                <a:ext uri="{FF2B5EF4-FFF2-40B4-BE49-F238E27FC236}">
                  <a16:creationId xmlns:a16="http://schemas.microsoft.com/office/drawing/2014/main" xmlns="" id="{90BB138D-64CF-411B-B4A0-FFAC0F12828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2" name="Freeform 110">
              <a:extLst>
                <a:ext uri="{FF2B5EF4-FFF2-40B4-BE49-F238E27FC236}">
                  <a16:creationId xmlns:a16="http://schemas.microsoft.com/office/drawing/2014/main" xmlns="" id="{1F240DA8-B3CC-4051-B162-79A5D23F8D23}"/>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3" name="Freeform 111">
              <a:extLst>
                <a:ext uri="{FF2B5EF4-FFF2-40B4-BE49-F238E27FC236}">
                  <a16:creationId xmlns:a16="http://schemas.microsoft.com/office/drawing/2014/main" xmlns="" id="{95967E67-3754-4562-ADE5-082AC365C25A}"/>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4" name="Freeform 112">
              <a:extLst>
                <a:ext uri="{FF2B5EF4-FFF2-40B4-BE49-F238E27FC236}">
                  <a16:creationId xmlns:a16="http://schemas.microsoft.com/office/drawing/2014/main" xmlns="" id="{D7A84DF5-B61F-47CA-BDE0-531279435B60}"/>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5" name="Freeform 113">
              <a:extLst>
                <a:ext uri="{FF2B5EF4-FFF2-40B4-BE49-F238E27FC236}">
                  <a16:creationId xmlns:a16="http://schemas.microsoft.com/office/drawing/2014/main" xmlns="" id="{CA1EE885-41D9-472C-980F-1D708336503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6" name="Freeform 114">
              <a:extLst>
                <a:ext uri="{FF2B5EF4-FFF2-40B4-BE49-F238E27FC236}">
                  <a16:creationId xmlns:a16="http://schemas.microsoft.com/office/drawing/2014/main" xmlns="" id="{990CE809-C2B0-497B-BF68-453434FFBE1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7" name="Freeform 115">
              <a:extLst>
                <a:ext uri="{FF2B5EF4-FFF2-40B4-BE49-F238E27FC236}">
                  <a16:creationId xmlns:a16="http://schemas.microsoft.com/office/drawing/2014/main" xmlns="" id="{6DC4A727-35BC-47DE-B938-111FC46E40DE}"/>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8" name="Freeform 116">
              <a:extLst>
                <a:ext uri="{FF2B5EF4-FFF2-40B4-BE49-F238E27FC236}">
                  <a16:creationId xmlns:a16="http://schemas.microsoft.com/office/drawing/2014/main" xmlns="" id="{50E75E9D-2517-4145-AFA4-FD45BE5B650A}"/>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9" name="Freeform 117">
              <a:extLst>
                <a:ext uri="{FF2B5EF4-FFF2-40B4-BE49-F238E27FC236}">
                  <a16:creationId xmlns:a16="http://schemas.microsoft.com/office/drawing/2014/main" xmlns="" id="{B06151D8-17F3-4851-B09A-1CDA843BC4D8}"/>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0" name="Freeform 118">
              <a:extLst>
                <a:ext uri="{FF2B5EF4-FFF2-40B4-BE49-F238E27FC236}">
                  <a16:creationId xmlns:a16="http://schemas.microsoft.com/office/drawing/2014/main" xmlns="" id="{6BC6FB87-CB4C-4E87-9171-F03782AA973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1" name="Freeform 119">
              <a:extLst>
                <a:ext uri="{FF2B5EF4-FFF2-40B4-BE49-F238E27FC236}">
                  <a16:creationId xmlns:a16="http://schemas.microsoft.com/office/drawing/2014/main" xmlns="" id="{D563974F-75D1-4295-8749-B69E825DCCA2}"/>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2" name="Freeform 120">
              <a:extLst>
                <a:ext uri="{FF2B5EF4-FFF2-40B4-BE49-F238E27FC236}">
                  <a16:creationId xmlns:a16="http://schemas.microsoft.com/office/drawing/2014/main" xmlns="" id="{DE685289-0B2D-4261-8E17-740F572AD4FD}"/>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3" name="Freeform 121">
              <a:extLst>
                <a:ext uri="{FF2B5EF4-FFF2-40B4-BE49-F238E27FC236}">
                  <a16:creationId xmlns:a16="http://schemas.microsoft.com/office/drawing/2014/main" xmlns="" id="{7831024B-D4C5-4824-BDA0-584AA6C2F3A8}"/>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4" name="Freeform 122">
              <a:extLst>
                <a:ext uri="{FF2B5EF4-FFF2-40B4-BE49-F238E27FC236}">
                  <a16:creationId xmlns:a16="http://schemas.microsoft.com/office/drawing/2014/main" xmlns="" id="{BC362E24-2516-451B-A95F-D61BCD9B47B2}"/>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5" name="Freeform 123">
              <a:extLst>
                <a:ext uri="{FF2B5EF4-FFF2-40B4-BE49-F238E27FC236}">
                  <a16:creationId xmlns:a16="http://schemas.microsoft.com/office/drawing/2014/main" xmlns="" id="{A59BD30D-395F-4F56-8034-115601ECD9E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6" name="Freeform 124">
              <a:extLst>
                <a:ext uri="{FF2B5EF4-FFF2-40B4-BE49-F238E27FC236}">
                  <a16:creationId xmlns:a16="http://schemas.microsoft.com/office/drawing/2014/main" xmlns="" id="{C77196E1-79B6-4406-89A9-508F616CF525}"/>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7" name="Freeform 125">
              <a:extLst>
                <a:ext uri="{FF2B5EF4-FFF2-40B4-BE49-F238E27FC236}">
                  <a16:creationId xmlns:a16="http://schemas.microsoft.com/office/drawing/2014/main" xmlns="" id="{1F3F62EE-ECC2-44A3-87CF-49F37B692709}"/>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8" name="Freeform 126">
              <a:extLst>
                <a:ext uri="{FF2B5EF4-FFF2-40B4-BE49-F238E27FC236}">
                  <a16:creationId xmlns:a16="http://schemas.microsoft.com/office/drawing/2014/main" xmlns="" id="{2117B621-DEAD-4F3F-817A-D0553AD29F22}"/>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9" name="Freeform 127">
              <a:extLst>
                <a:ext uri="{FF2B5EF4-FFF2-40B4-BE49-F238E27FC236}">
                  <a16:creationId xmlns:a16="http://schemas.microsoft.com/office/drawing/2014/main" xmlns="" id="{DC7B2E7A-E549-4D87-891A-F981D48D0000}"/>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0" name="Freeform 128">
              <a:extLst>
                <a:ext uri="{FF2B5EF4-FFF2-40B4-BE49-F238E27FC236}">
                  <a16:creationId xmlns:a16="http://schemas.microsoft.com/office/drawing/2014/main" xmlns="" id="{1D355C36-58E0-46D1-B1C7-5452E4B7A62A}"/>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1" name="Freeform 129">
              <a:extLst>
                <a:ext uri="{FF2B5EF4-FFF2-40B4-BE49-F238E27FC236}">
                  <a16:creationId xmlns:a16="http://schemas.microsoft.com/office/drawing/2014/main" xmlns="" id="{520815EA-6916-45DC-AAEA-BC7BB5F77335}"/>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2" name="Freeform 130">
              <a:extLst>
                <a:ext uri="{FF2B5EF4-FFF2-40B4-BE49-F238E27FC236}">
                  <a16:creationId xmlns:a16="http://schemas.microsoft.com/office/drawing/2014/main" xmlns="" id="{FBC1651D-F8C4-4CAA-BF7F-F473EFEA22C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3" name="Freeform 131">
              <a:extLst>
                <a:ext uri="{FF2B5EF4-FFF2-40B4-BE49-F238E27FC236}">
                  <a16:creationId xmlns:a16="http://schemas.microsoft.com/office/drawing/2014/main" xmlns="" id="{080D23B2-108A-49DB-AEC2-803CBC0A909B}"/>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4" name="Freeform 132">
              <a:extLst>
                <a:ext uri="{FF2B5EF4-FFF2-40B4-BE49-F238E27FC236}">
                  <a16:creationId xmlns:a16="http://schemas.microsoft.com/office/drawing/2014/main" xmlns="" id="{CEB811A1-0307-4FB5-942C-0921B8BC0C9A}"/>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5" name="Freeform 133">
              <a:extLst>
                <a:ext uri="{FF2B5EF4-FFF2-40B4-BE49-F238E27FC236}">
                  <a16:creationId xmlns:a16="http://schemas.microsoft.com/office/drawing/2014/main" xmlns="" id="{D897BC30-7DD6-41D8-BDF9-8E16DF43CA45}"/>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6" name="Freeform 134">
              <a:extLst>
                <a:ext uri="{FF2B5EF4-FFF2-40B4-BE49-F238E27FC236}">
                  <a16:creationId xmlns:a16="http://schemas.microsoft.com/office/drawing/2014/main" xmlns="" id="{1A8AF812-7BD4-4309-9911-F54CB00BFB3B}"/>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7" name="Freeform 135">
              <a:extLst>
                <a:ext uri="{FF2B5EF4-FFF2-40B4-BE49-F238E27FC236}">
                  <a16:creationId xmlns:a16="http://schemas.microsoft.com/office/drawing/2014/main" xmlns="" id="{5823C601-C053-4FF1-9D39-CC54A0F8E745}"/>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138" name="图片 2">
            <a:extLst>
              <a:ext uri="{FF2B5EF4-FFF2-40B4-BE49-F238E27FC236}">
                <a16:creationId xmlns:a16="http://schemas.microsoft.com/office/drawing/2014/main" xmlns="" id="{EE590E64-8CEB-4076-AE66-8662FC331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369" y="4485214"/>
            <a:ext cx="2611308" cy="2344316"/>
          </a:xfrm>
          <a:prstGeom prst="rect">
            <a:avLst/>
          </a:prstGeom>
        </p:spPr>
      </p:pic>
      <p:grpSp>
        <p:nvGrpSpPr>
          <p:cNvPr id="139" name="Group 138">
            <a:extLst>
              <a:ext uri="{FF2B5EF4-FFF2-40B4-BE49-F238E27FC236}">
                <a16:creationId xmlns:a16="http://schemas.microsoft.com/office/drawing/2014/main" xmlns="" id="{D8656910-29D8-4033-AEBB-03DFB629034D}"/>
              </a:ext>
            </a:extLst>
          </p:cNvPr>
          <p:cNvGrpSpPr/>
          <p:nvPr/>
        </p:nvGrpSpPr>
        <p:grpSpPr>
          <a:xfrm>
            <a:off x="25973" y="6023740"/>
            <a:ext cx="952899" cy="786408"/>
            <a:chOff x="6027738" y="3756025"/>
            <a:chExt cx="1858963" cy="1925638"/>
          </a:xfrm>
        </p:grpSpPr>
        <p:sp>
          <p:nvSpPr>
            <p:cNvPr id="140" name="Freeform 522">
              <a:extLst>
                <a:ext uri="{FF2B5EF4-FFF2-40B4-BE49-F238E27FC236}">
                  <a16:creationId xmlns:a16="http://schemas.microsoft.com/office/drawing/2014/main" xmlns="" id="{4594961D-BED1-469B-B746-CDBD3C719334}"/>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1" name="Freeform 523">
              <a:extLst>
                <a:ext uri="{FF2B5EF4-FFF2-40B4-BE49-F238E27FC236}">
                  <a16:creationId xmlns:a16="http://schemas.microsoft.com/office/drawing/2014/main" xmlns="" id="{13ACBF1E-47EB-48C0-AF09-8D6C216E9989}"/>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2" name="Freeform 524">
              <a:extLst>
                <a:ext uri="{FF2B5EF4-FFF2-40B4-BE49-F238E27FC236}">
                  <a16:creationId xmlns:a16="http://schemas.microsoft.com/office/drawing/2014/main" xmlns="" id="{2D1A7580-A9C9-43ED-AD1F-D6D860C4E468}"/>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3" name="Freeform 525">
              <a:extLst>
                <a:ext uri="{FF2B5EF4-FFF2-40B4-BE49-F238E27FC236}">
                  <a16:creationId xmlns:a16="http://schemas.microsoft.com/office/drawing/2014/main" xmlns="" id="{DDF17B49-8578-462E-8EA0-EEC809B3D650}"/>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4" name="Freeform 526">
              <a:extLst>
                <a:ext uri="{FF2B5EF4-FFF2-40B4-BE49-F238E27FC236}">
                  <a16:creationId xmlns:a16="http://schemas.microsoft.com/office/drawing/2014/main" xmlns="" id="{F08FE997-8B3D-496A-9755-324EBE2C2E29}"/>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5" name="Freeform 527">
              <a:extLst>
                <a:ext uri="{FF2B5EF4-FFF2-40B4-BE49-F238E27FC236}">
                  <a16:creationId xmlns:a16="http://schemas.microsoft.com/office/drawing/2014/main" xmlns="" id="{4509E3ED-FB6E-46DE-A5B4-D41AFE7495E0}"/>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6" name="Freeform 528">
              <a:extLst>
                <a:ext uri="{FF2B5EF4-FFF2-40B4-BE49-F238E27FC236}">
                  <a16:creationId xmlns:a16="http://schemas.microsoft.com/office/drawing/2014/main" xmlns="" id="{1F756148-67B1-476B-B0DD-6D3FA93228CC}"/>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7" name="Freeform 529">
              <a:extLst>
                <a:ext uri="{FF2B5EF4-FFF2-40B4-BE49-F238E27FC236}">
                  <a16:creationId xmlns:a16="http://schemas.microsoft.com/office/drawing/2014/main" xmlns="" id="{2F9B3D47-D205-44AB-BC62-6F935CA119E7}"/>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8" name="Freeform 530">
              <a:extLst>
                <a:ext uri="{FF2B5EF4-FFF2-40B4-BE49-F238E27FC236}">
                  <a16:creationId xmlns:a16="http://schemas.microsoft.com/office/drawing/2014/main" xmlns="" id="{E9E31C37-17E5-4C0E-B165-63A647C7691E}"/>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9" name="Freeform 531">
              <a:extLst>
                <a:ext uri="{FF2B5EF4-FFF2-40B4-BE49-F238E27FC236}">
                  <a16:creationId xmlns:a16="http://schemas.microsoft.com/office/drawing/2014/main" xmlns="" id="{AC79BBEF-4AC5-4E94-99C2-122C717F5296}"/>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0" name="Freeform 532">
              <a:extLst>
                <a:ext uri="{FF2B5EF4-FFF2-40B4-BE49-F238E27FC236}">
                  <a16:creationId xmlns:a16="http://schemas.microsoft.com/office/drawing/2014/main" xmlns="" id="{8EFE845D-741E-495B-A284-F6B3AE89EE2F}"/>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1" name="Freeform 533">
              <a:extLst>
                <a:ext uri="{FF2B5EF4-FFF2-40B4-BE49-F238E27FC236}">
                  <a16:creationId xmlns:a16="http://schemas.microsoft.com/office/drawing/2014/main" xmlns="" id="{752AF6B8-7EBB-4C7A-9662-2A0B99637C8C}"/>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2" name="Freeform 534">
              <a:extLst>
                <a:ext uri="{FF2B5EF4-FFF2-40B4-BE49-F238E27FC236}">
                  <a16:creationId xmlns:a16="http://schemas.microsoft.com/office/drawing/2014/main" xmlns="" id="{374C759D-A305-448D-ABE0-002FB1ED12AA}"/>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3" name="Freeform 535">
              <a:extLst>
                <a:ext uri="{FF2B5EF4-FFF2-40B4-BE49-F238E27FC236}">
                  <a16:creationId xmlns:a16="http://schemas.microsoft.com/office/drawing/2014/main" xmlns="" id="{70D05EB9-C318-4DB6-B0DC-4E9AADB3E3EC}"/>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4" name="Freeform 536">
              <a:extLst>
                <a:ext uri="{FF2B5EF4-FFF2-40B4-BE49-F238E27FC236}">
                  <a16:creationId xmlns:a16="http://schemas.microsoft.com/office/drawing/2014/main" xmlns="" id="{1F9D9078-856B-4FF6-B896-B9C945AABD6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5" name="Freeform 537">
              <a:extLst>
                <a:ext uri="{FF2B5EF4-FFF2-40B4-BE49-F238E27FC236}">
                  <a16:creationId xmlns:a16="http://schemas.microsoft.com/office/drawing/2014/main" xmlns="" id="{148DDA03-5BD8-467A-9035-2660B31A3BDB}"/>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6" name="Freeform 538">
              <a:extLst>
                <a:ext uri="{FF2B5EF4-FFF2-40B4-BE49-F238E27FC236}">
                  <a16:creationId xmlns:a16="http://schemas.microsoft.com/office/drawing/2014/main" xmlns="" id="{F15EABB3-E012-4A60-8B93-A54943B8EBD2}"/>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7" name="Freeform 539">
              <a:extLst>
                <a:ext uri="{FF2B5EF4-FFF2-40B4-BE49-F238E27FC236}">
                  <a16:creationId xmlns:a16="http://schemas.microsoft.com/office/drawing/2014/main" xmlns="" id="{1A4CE8EE-DA61-4FA7-A6FE-AE18CA214A2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8" name="Freeform 540">
              <a:extLst>
                <a:ext uri="{FF2B5EF4-FFF2-40B4-BE49-F238E27FC236}">
                  <a16:creationId xmlns:a16="http://schemas.microsoft.com/office/drawing/2014/main" xmlns="" id="{D3987079-7862-4E5D-82DE-0A131A2B6B9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9" name="Freeform 541">
              <a:extLst>
                <a:ext uri="{FF2B5EF4-FFF2-40B4-BE49-F238E27FC236}">
                  <a16:creationId xmlns:a16="http://schemas.microsoft.com/office/drawing/2014/main" xmlns="" id="{D12F25E1-4A00-4E46-8DAB-061F9FCA7D44}"/>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0" name="Freeform 542">
              <a:extLst>
                <a:ext uri="{FF2B5EF4-FFF2-40B4-BE49-F238E27FC236}">
                  <a16:creationId xmlns:a16="http://schemas.microsoft.com/office/drawing/2014/main" xmlns="" id="{FB26EE11-5AF5-4DA0-96D9-12EA35DCBB4C}"/>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1" name="Freeform 543">
              <a:extLst>
                <a:ext uri="{FF2B5EF4-FFF2-40B4-BE49-F238E27FC236}">
                  <a16:creationId xmlns:a16="http://schemas.microsoft.com/office/drawing/2014/main" xmlns="" id="{7BCF202E-8494-4552-AE47-8BEC28AAE194}"/>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2" name="Freeform 544">
              <a:extLst>
                <a:ext uri="{FF2B5EF4-FFF2-40B4-BE49-F238E27FC236}">
                  <a16:creationId xmlns:a16="http://schemas.microsoft.com/office/drawing/2014/main" xmlns="" id="{7DFFAEDE-CBD8-4EDD-B405-03540A9AAB13}"/>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3" name="Freeform 545">
              <a:extLst>
                <a:ext uri="{FF2B5EF4-FFF2-40B4-BE49-F238E27FC236}">
                  <a16:creationId xmlns:a16="http://schemas.microsoft.com/office/drawing/2014/main" xmlns="" id="{DE7C95C0-9A1E-4AA6-9E7C-0F89407ACD1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4" name="Freeform 546">
              <a:extLst>
                <a:ext uri="{FF2B5EF4-FFF2-40B4-BE49-F238E27FC236}">
                  <a16:creationId xmlns:a16="http://schemas.microsoft.com/office/drawing/2014/main" xmlns="" id="{075714D5-24AA-4B4F-8F31-7BEDF22277FF}"/>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5" name="Freeform 547">
              <a:extLst>
                <a:ext uri="{FF2B5EF4-FFF2-40B4-BE49-F238E27FC236}">
                  <a16:creationId xmlns:a16="http://schemas.microsoft.com/office/drawing/2014/main" xmlns="" id="{0E46A88C-E26B-442F-9B61-1EC458BACF43}"/>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6" name="Freeform 548">
              <a:extLst>
                <a:ext uri="{FF2B5EF4-FFF2-40B4-BE49-F238E27FC236}">
                  <a16:creationId xmlns:a16="http://schemas.microsoft.com/office/drawing/2014/main" xmlns="" id="{3A43A8BD-4CB1-49C5-B77A-659AB206917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7" name="Freeform 549">
              <a:extLst>
                <a:ext uri="{FF2B5EF4-FFF2-40B4-BE49-F238E27FC236}">
                  <a16:creationId xmlns:a16="http://schemas.microsoft.com/office/drawing/2014/main" xmlns="" id="{CC4C685C-F212-45C9-AE95-1D3119DD26DB}"/>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8" name="Freeform 550">
              <a:extLst>
                <a:ext uri="{FF2B5EF4-FFF2-40B4-BE49-F238E27FC236}">
                  <a16:creationId xmlns:a16="http://schemas.microsoft.com/office/drawing/2014/main" xmlns="" id="{94C216F7-CFD1-4EAA-9937-DB50EEDB9670}"/>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9" name="Freeform 551">
              <a:extLst>
                <a:ext uri="{FF2B5EF4-FFF2-40B4-BE49-F238E27FC236}">
                  <a16:creationId xmlns:a16="http://schemas.microsoft.com/office/drawing/2014/main" xmlns="" id="{8D2D95E0-D99F-4281-A2AC-B75A688DE817}"/>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0" name="Freeform 552">
              <a:extLst>
                <a:ext uri="{FF2B5EF4-FFF2-40B4-BE49-F238E27FC236}">
                  <a16:creationId xmlns:a16="http://schemas.microsoft.com/office/drawing/2014/main" xmlns="" id="{92E51109-AA56-4FB8-B757-7F36DF4054E0}"/>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1" name="Freeform 553">
              <a:extLst>
                <a:ext uri="{FF2B5EF4-FFF2-40B4-BE49-F238E27FC236}">
                  <a16:creationId xmlns:a16="http://schemas.microsoft.com/office/drawing/2014/main" xmlns="" id="{C3C85368-979E-4AE0-9C8C-D5CC5E46C153}"/>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2" name="Freeform 554">
              <a:extLst>
                <a:ext uri="{FF2B5EF4-FFF2-40B4-BE49-F238E27FC236}">
                  <a16:creationId xmlns:a16="http://schemas.microsoft.com/office/drawing/2014/main" xmlns="" id="{752A42B8-9C3A-4315-8C07-0FBA658A1EC4}"/>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3" name="Freeform 555">
              <a:extLst>
                <a:ext uri="{FF2B5EF4-FFF2-40B4-BE49-F238E27FC236}">
                  <a16:creationId xmlns:a16="http://schemas.microsoft.com/office/drawing/2014/main" xmlns="" id="{EC4007E2-1B2F-4F8C-B336-7C12085CCBE2}"/>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4" name="Freeform 556">
              <a:extLst>
                <a:ext uri="{FF2B5EF4-FFF2-40B4-BE49-F238E27FC236}">
                  <a16:creationId xmlns:a16="http://schemas.microsoft.com/office/drawing/2014/main" xmlns="" id="{130C445A-A2DE-4179-B2E1-D63C99FCD75F}"/>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5" name="Freeform 557">
              <a:extLst>
                <a:ext uri="{FF2B5EF4-FFF2-40B4-BE49-F238E27FC236}">
                  <a16:creationId xmlns:a16="http://schemas.microsoft.com/office/drawing/2014/main" xmlns="" id="{341D189F-F1F9-49C1-A46F-DDA872F6E862}"/>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6" name="Freeform 558">
              <a:extLst>
                <a:ext uri="{FF2B5EF4-FFF2-40B4-BE49-F238E27FC236}">
                  <a16:creationId xmlns:a16="http://schemas.microsoft.com/office/drawing/2014/main" xmlns="" id="{A5D4F029-44A5-46E2-A384-D257785FF098}"/>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7" name="Freeform 559">
              <a:extLst>
                <a:ext uri="{FF2B5EF4-FFF2-40B4-BE49-F238E27FC236}">
                  <a16:creationId xmlns:a16="http://schemas.microsoft.com/office/drawing/2014/main" xmlns="" id="{58327AC1-46E3-4F18-8519-D8BBD5888443}"/>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8" name="Freeform 560">
              <a:extLst>
                <a:ext uri="{FF2B5EF4-FFF2-40B4-BE49-F238E27FC236}">
                  <a16:creationId xmlns:a16="http://schemas.microsoft.com/office/drawing/2014/main" xmlns="" id="{8E4C548B-0B8D-4039-A696-D4CF153064C4}"/>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9" name="Freeform 561">
              <a:extLst>
                <a:ext uri="{FF2B5EF4-FFF2-40B4-BE49-F238E27FC236}">
                  <a16:creationId xmlns:a16="http://schemas.microsoft.com/office/drawing/2014/main" xmlns="" id="{F40F7953-2398-4B52-9E1B-0EFAD9D0719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0" name="Freeform 562">
              <a:extLst>
                <a:ext uri="{FF2B5EF4-FFF2-40B4-BE49-F238E27FC236}">
                  <a16:creationId xmlns:a16="http://schemas.microsoft.com/office/drawing/2014/main" xmlns="" id="{A763D67E-EA61-44D1-B210-E4A8E8021ADB}"/>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1" name="Freeform 563">
              <a:extLst>
                <a:ext uri="{FF2B5EF4-FFF2-40B4-BE49-F238E27FC236}">
                  <a16:creationId xmlns:a16="http://schemas.microsoft.com/office/drawing/2014/main" xmlns="" id="{57A8E273-C2AB-4212-8F48-E7CBBF1951DB}"/>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2" name="Freeform 564">
              <a:extLst>
                <a:ext uri="{FF2B5EF4-FFF2-40B4-BE49-F238E27FC236}">
                  <a16:creationId xmlns:a16="http://schemas.microsoft.com/office/drawing/2014/main" xmlns="" id="{48480ED6-5F04-4123-8229-5B1F91B7E8AF}"/>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3" name="Freeform 565">
              <a:extLst>
                <a:ext uri="{FF2B5EF4-FFF2-40B4-BE49-F238E27FC236}">
                  <a16:creationId xmlns:a16="http://schemas.microsoft.com/office/drawing/2014/main" xmlns="" id="{20EC08C9-0764-4C8D-B919-87DB3545B196}"/>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4" name="Freeform 566">
              <a:extLst>
                <a:ext uri="{FF2B5EF4-FFF2-40B4-BE49-F238E27FC236}">
                  <a16:creationId xmlns:a16="http://schemas.microsoft.com/office/drawing/2014/main" xmlns="" id="{17037C9D-89BA-47B9-9834-595D5DB0E16D}"/>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5" name="Freeform 567">
              <a:extLst>
                <a:ext uri="{FF2B5EF4-FFF2-40B4-BE49-F238E27FC236}">
                  <a16:creationId xmlns:a16="http://schemas.microsoft.com/office/drawing/2014/main" xmlns="" id="{110AD168-77C6-4FB8-BE01-CD1CBE5DBBD8}"/>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6" name="Freeform 568">
              <a:extLst>
                <a:ext uri="{FF2B5EF4-FFF2-40B4-BE49-F238E27FC236}">
                  <a16:creationId xmlns:a16="http://schemas.microsoft.com/office/drawing/2014/main" xmlns="" id="{05C16840-7D1C-4C4C-A3C4-A5118E989AC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7" name="Freeform 569">
              <a:extLst>
                <a:ext uri="{FF2B5EF4-FFF2-40B4-BE49-F238E27FC236}">
                  <a16:creationId xmlns:a16="http://schemas.microsoft.com/office/drawing/2014/main" xmlns="" id="{0647BBE5-F089-4D86-B677-62B5A0BAC70C}"/>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8" name="Freeform 570">
              <a:extLst>
                <a:ext uri="{FF2B5EF4-FFF2-40B4-BE49-F238E27FC236}">
                  <a16:creationId xmlns:a16="http://schemas.microsoft.com/office/drawing/2014/main" xmlns="" id="{AFB6959B-BEE1-4456-A482-DCCE93E5AF6C}"/>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9" name="Freeform 571">
              <a:extLst>
                <a:ext uri="{FF2B5EF4-FFF2-40B4-BE49-F238E27FC236}">
                  <a16:creationId xmlns:a16="http://schemas.microsoft.com/office/drawing/2014/main" xmlns="" id="{AF5A0E2E-4402-4549-A662-526AF8961AC5}"/>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0" name="Freeform 572">
              <a:extLst>
                <a:ext uri="{FF2B5EF4-FFF2-40B4-BE49-F238E27FC236}">
                  <a16:creationId xmlns:a16="http://schemas.microsoft.com/office/drawing/2014/main" xmlns="" id="{A6BA869C-D33E-4EDB-B788-873F31A6AC7C}"/>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1" name="Freeform 573">
              <a:extLst>
                <a:ext uri="{FF2B5EF4-FFF2-40B4-BE49-F238E27FC236}">
                  <a16:creationId xmlns:a16="http://schemas.microsoft.com/office/drawing/2014/main" xmlns="" id="{D602B000-3348-418A-B541-F83F90D20BA7}"/>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2" name="Freeform 574">
              <a:extLst>
                <a:ext uri="{FF2B5EF4-FFF2-40B4-BE49-F238E27FC236}">
                  <a16:creationId xmlns:a16="http://schemas.microsoft.com/office/drawing/2014/main" xmlns="" id="{6D338C63-5377-4DEB-8F3B-ED2B4B7CE838}"/>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3" name="Freeform 575">
              <a:extLst>
                <a:ext uri="{FF2B5EF4-FFF2-40B4-BE49-F238E27FC236}">
                  <a16:creationId xmlns:a16="http://schemas.microsoft.com/office/drawing/2014/main" xmlns="" id="{B7D75DD0-804A-41A0-AC09-BA0186B7A272}"/>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4" name="Freeform 576">
              <a:extLst>
                <a:ext uri="{FF2B5EF4-FFF2-40B4-BE49-F238E27FC236}">
                  <a16:creationId xmlns:a16="http://schemas.microsoft.com/office/drawing/2014/main" xmlns="" id="{13095418-F173-4617-A075-6F10C6F92706}"/>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5" name="Freeform 577">
              <a:extLst>
                <a:ext uri="{FF2B5EF4-FFF2-40B4-BE49-F238E27FC236}">
                  <a16:creationId xmlns:a16="http://schemas.microsoft.com/office/drawing/2014/main" xmlns="" id="{741B350D-ACB6-4327-9899-A8307CE9C2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6" name="Freeform 578">
              <a:extLst>
                <a:ext uri="{FF2B5EF4-FFF2-40B4-BE49-F238E27FC236}">
                  <a16:creationId xmlns:a16="http://schemas.microsoft.com/office/drawing/2014/main" xmlns="" id="{00A3F16D-F787-42FF-9B48-345E0EC9EEC8}"/>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7" name="Freeform 579">
              <a:extLst>
                <a:ext uri="{FF2B5EF4-FFF2-40B4-BE49-F238E27FC236}">
                  <a16:creationId xmlns:a16="http://schemas.microsoft.com/office/drawing/2014/main" xmlns="" id="{847F022D-A723-4F3C-B69B-56C05E3DEDDB}"/>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8" name="Freeform 580">
              <a:extLst>
                <a:ext uri="{FF2B5EF4-FFF2-40B4-BE49-F238E27FC236}">
                  <a16:creationId xmlns:a16="http://schemas.microsoft.com/office/drawing/2014/main" xmlns="" id="{F3690128-1712-42C4-9FB4-8A5A1C4B4E59}"/>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9" name="Freeform 581">
              <a:extLst>
                <a:ext uri="{FF2B5EF4-FFF2-40B4-BE49-F238E27FC236}">
                  <a16:creationId xmlns:a16="http://schemas.microsoft.com/office/drawing/2014/main" xmlns="" id="{0690E4AA-5952-4912-B211-18F4B1F84E5F}"/>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0" name="Freeform 582">
              <a:extLst>
                <a:ext uri="{FF2B5EF4-FFF2-40B4-BE49-F238E27FC236}">
                  <a16:creationId xmlns:a16="http://schemas.microsoft.com/office/drawing/2014/main" xmlns="" id="{2861C29B-3BDC-4735-808F-4A461DA335BB}"/>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1" name="Freeform 583">
              <a:extLst>
                <a:ext uri="{FF2B5EF4-FFF2-40B4-BE49-F238E27FC236}">
                  <a16:creationId xmlns:a16="http://schemas.microsoft.com/office/drawing/2014/main" xmlns="" id="{D7C34DA8-67A2-4AC9-A3F7-DE59CE387AFA}"/>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2" name="Freeform 584">
              <a:extLst>
                <a:ext uri="{FF2B5EF4-FFF2-40B4-BE49-F238E27FC236}">
                  <a16:creationId xmlns:a16="http://schemas.microsoft.com/office/drawing/2014/main" xmlns="" id="{A4F37622-B554-410F-95ED-CB596E60AF5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3" name="Freeform 585">
              <a:extLst>
                <a:ext uri="{FF2B5EF4-FFF2-40B4-BE49-F238E27FC236}">
                  <a16:creationId xmlns:a16="http://schemas.microsoft.com/office/drawing/2014/main" xmlns="" id="{911B3F5B-34A5-4D6A-B76A-F9EB68DD046A}"/>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4" name="Freeform 586">
              <a:extLst>
                <a:ext uri="{FF2B5EF4-FFF2-40B4-BE49-F238E27FC236}">
                  <a16:creationId xmlns:a16="http://schemas.microsoft.com/office/drawing/2014/main" xmlns="" id="{BD118E18-30E4-40AF-8D62-99F55B2B769A}"/>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5" name="Freeform 587">
              <a:extLst>
                <a:ext uri="{FF2B5EF4-FFF2-40B4-BE49-F238E27FC236}">
                  <a16:creationId xmlns:a16="http://schemas.microsoft.com/office/drawing/2014/main" xmlns="" id="{EDA756AB-CBD4-42D1-A3A1-5F992DC60A9B}"/>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6" name="Freeform 588">
              <a:extLst>
                <a:ext uri="{FF2B5EF4-FFF2-40B4-BE49-F238E27FC236}">
                  <a16:creationId xmlns:a16="http://schemas.microsoft.com/office/drawing/2014/main" xmlns="" id="{B35B58E6-873C-4BAC-B89B-7E9021E1DA8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7" name="Freeform 589">
              <a:extLst>
                <a:ext uri="{FF2B5EF4-FFF2-40B4-BE49-F238E27FC236}">
                  <a16:creationId xmlns:a16="http://schemas.microsoft.com/office/drawing/2014/main" xmlns="" id="{999ACA3C-CBBB-426D-9772-9B4495F4CA74}"/>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8" name="Freeform 590">
              <a:extLst>
                <a:ext uri="{FF2B5EF4-FFF2-40B4-BE49-F238E27FC236}">
                  <a16:creationId xmlns:a16="http://schemas.microsoft.com/office/drawing/2014/main" xmlns="" id="{520224F8-A306-48DA-B33F-0F17C5EB531C}"/>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9" name="Freeform 591">
              <a:extLst>
                <a:ext uri="{FF2B5EF4-FFF2-40B4-BE49-F238E27FC236}">
                  <a16:creationId xmlns:a16="http://schemas.microsoft.com/office/drawing/2014/main" xmlns="" id="{DC692623-8115-4779-97D8-DEB6761303BA}"/>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0" name="Freeform 592">
              <a:extLst>
                <a:ext uri="{FF2B5EF4-FFF2-40B4-BE49-F238E27FC236}">
                  <a16:creationId xmlns:a16="http://schemas.microsoft.com/office/drawing/2014/main" xmlns="" id="{A41919D9-71F1-4326-AC89-C4F69E06F175}"/>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1" name="Freeform 593">
              <a:extLst>
                <a:ext uri="{FF2B5EF4-FFF2-40B4-BE49-F238E27FC236}">
                  <a16:creationId xmlns:a16="http://schemas.microsoft.com/office/drawing/2014/main" xmlns="" id="{32330A41-A0B3-46C1-B9DF-3B4F716E762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2" name="Freeform 594">
              <a:extLst>
                <a:ext uri="{FF2B5EF4-FFF2-40B4-BE49-F238E27FC236}">
                  <a16:creationId xmlns:a16="http://schemas.microsoft.com/office/drawing/2014/main" xmlns="" id="{D598CFED-D688-4804-8533-2DEFD605DEFD}"/>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3" name="Freeform 595">
              <a:extLst>
                <a:ext uri="{FF2B5EF4-FFF2-40B4-BE49-F238E27FC236}">
                  <a16:creationId xmlns:a16="http://schemas.microsoft.com/office/drawing/2014/main" xmlns="" id="{51058CB4-1334-4D82-98D7-2782483F1085}"/>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4" name="Freeform 596">
              <a:extLst>
                <a:ext uri="{FF2B5EF4-FFF2-40B4-BE49-F238E27FC236}">
                  <a16:creationId xmlns:a16="http://schemas.microsoft.com/office/drawing/2014/main" xmlns="" id="{CABF55D1-7837-4D65-9E4F-A8AC92D1B7EB}"/>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5" name="Freeform 597">
              <a:extLst>
                <a:ext uri="{FF2B5EF4-FFF2-40B4-BE49-F238E27FC236}">
                  <a16:creationId xmlns:a16="http://schemas.microsoft.com/office/drawing/2014/main" xmlns="" id="{25C795E0-639E-4A07-B959-769F178D4F6D}"/>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6" name="Freeform 598">
              <a:extLst>
                <a:ext uri="{FF2B5EF4-FFF2-40B4-BE49-F238E27FC236}">
                  <a16:creationId xmlns:a16="http://schemas.microsoft.com/office/drawing/2014/main" xmlns="" id="{6C90FD20-BA11-4BE8-9899-32C504AE40D7}"/>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7" name="Freeform 599">
              <a:extLst>
                <a:ext uri="{FF2B5EF4-FFF2-40B4-BE49-F238E27FC236}">
                  <a16:creationId xmlns:a16="http://schemas.microsoft.com/office/drawing/2014/main" xmlns="" id="{D56EDCED-4065-4F3F-8817-137B9883D298}"/>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8" name="Freeform 600">
              <a:extLst>
                <a:ext uri="{FF2B5EF4-FFF2-40B4-BE49-F238E27FC236}">
                  <a16:creationId xmlns:a16="http://schemas.microsoft.com/office/drawing/2014/main" xmlns="" id="{2B865B56-1E9D-41EA-8A2E-DB01A74BEF09}"/>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9" name="Freeform 601">
              <a:extLst>
                <a:ext uri="{FF2B5EF4-FFF2-40B4-BE49-F238E27FC236}">
                  <a16:creationId xmlns:a16="http://schemas.microsoft.com/office/drawing/2014/main" xmlns="" id="{C85F4812-CB59-4869-BCD1-CFD0E52910D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0" name="Freeform 602">
              <a:extLst>
                <a:ext uri="{FF2B5EF4-FFF2-40B4-BE49-F238E27FC236}">
                  <a16:creationId xmlns:a16="http://schemas.microsoft.com/office/drawing/2014/main" xmlns="" id="{94F64EEB-20E3-4AF7-B9DC-DAA218DCC87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1" name="Freeform 603">
              <a:extLst>
                <a:ext uri="{FF2B5EF4-FFF2-40B4-BE49-F238E27FC236}">
                  <a16:creationId xmlns:a16="http://schemas.microsoft.com/office/drawing/2014/main" xmlns="" id="{8F61C6F3-4B2C-48D4-A434-D9291AEDCC67}"/>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2" name="Freeform 604">
              <a:extLst>
                <a:ext uri="{FF2B5EF4-FFF2-40B4-BE49-F238E27FC236}">
                  <a16:creationId xmlns:a16="http://schemas.microsoft.com/office/drawing/2014/main" xmlns="" id="{B0AC9049-FCF5-4A2B-944B-266637B490CA}"/>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3" name="Freeform 605">
              <a:extLst>
                <a:ext uri="{FF2B5EF4-FFF2-40B4-BE49-F238E27FC236}">
                  <a16:creationId xmlns:a16="http://schemas.microsoft.com/office/drawing/2014/main" xmlns="" id="{732302BB-A817-44D7-8246-D9A12BEAF246}"/>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4" name="Freeform 606">
              <a:extLst>
                <a:ext uri="{FF2B5EF4-FFF2-40B4-BE49-F238E27FC236}">
                  <a16:creationId xmlns:a16="http://schemas.microsoft.com/office/drawing/2014/main" xmlns="" id="{4612433A-0F6F-4C16-B98C-416BC3B5ADC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nvGrpSpPr>
            <p:cNvPr id="225" name="Group 224">
              <a:extLst>
                <a:ext uri="{FF2B5EF4-FFF2-40B4-BE49-F238E27FC236}">
                  <a16:creationId xmlns:a16="http://schemas.microsoft.com/office/drawing/2014/main" xmlns="" id="{72F8F7E2-F0AA-4DE4-9FFC-4DD92E1B0564}"/>
                </a:ext>
              </a:extLst>
            </p:cNvPr>
            <p:cNvGrpSpPr/>
            <p:nvPr/>
          </p:nvGrpSpPr>
          <p:grpSpPr>
            <a:xfrm>
              <a:off x="6403976" y="4008438"/>
              <a:ext cx="1055688" cy="1338263"/>
              <a:chOff x="6403976" y="4008438"/>
              <a:chExt cx="1055688" cy="1338263"/>
            </a:xfrm>
          </p:grpSpPr>
          <p:sp>
            <p:nvSpPr>
              <p:cNvPr id="226" name="Freeform 608">
                <a:extLst>
                  <a:ext uri="{FF2B5EF4-FFF2-40B4-BE49-F238E27FC236}">
                    <a16:creationId xmlns:a16="http://schemas.microsoft.com/office/drawing/2014/main" xmlns="" id="{38ECBA68-9BC5-454A-A7BE-18F92BECAB5E}"/>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7" name="Freeform 609">
                <a:extLst>
                  <a:ext uri="{FF2B5EF4-FFF2-40B4-BE49-F238E27FC236}">
                    <a16:creationId xmlns:a16="http://schemas.microsoft.com/office/drawing/2014/main" xmlns="" id="{C20571B7-9EFC-4123-B456-7892AC99F0CC}"/>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8" name="Freeform 610">
                <a:extLst>
                  <a:ext uri="{FF2B5EF4-FFF2-40B4-BE49-F238E27FC236}">
                    <a16:creationId xmlns:a16="http://schemas.microsoft.com/office/drawing/2014/main" xmlns="" id="{B5598661-471B-4178-AF84-57869E9437BD}"/>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9" name="Freeform 611">
                <a:extLst>
                  <a:ext uri="{FF2B5EF4-FFF2-40B4-BE49-F238E27FC236}">
                    <a16:creationId xmlns:a16="http://schemas.microsoft.com/office/drawing/2014/main" xmlns="" id="{4B9FF044-C0C7-4D44-AD4D-524CDBBF74EE}"/>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0" name="Freeform 612">
                <a:extLst>
                  <a:ext uri="{FF2B5EF4-FFF2-40B4-BE49-F238E27FC236}">
                    <a16:creationId xmlns:a16="http://schemas.microsoft.com/office/drawing/2014/main" xmlns="" id="{0B30075D-4DB0-4861-8693-C87141E6E08D}"/>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1" name="Freeform 613">
                <a:extLst>
                  <a:ext uri="{FF2B5EF4-FFF2-40B4-BE49-F238E27FC236}">
                    <a16:creationId xmlns:a16="http://schemas.microsoft.com/office/drawing/2014/main" xmlns="" id="{DEC5F694-8E33-41BB-BCF6-1A74FE25494A}"/>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2" name="Freeform 614">
                <a:extLst>
                  <a:ext uri="{FF2B5EF4-FFF2-40B4-BE49-F238E27FC236}">
                    <a16:creationId xmlns:a16="http://schemas.microsoft.com/office/drawing/2014/main" xmlns="" id="{E0102524-A9B5-4A45-B46E-3B0841B96903}"/>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3" name="Freeform 615">
                <a:extLst>
                  <a:ext uri="{FF2B5EF4-FFF2-40B4-BE49-F238E27FC236}">
                    <a16:creationId xmlns:a16="http://schemas.microsoft.com/office/drawing/2014/main" xmlns="" id="{E99FCB41-7E8F-49E7-9EAF-75D11D8D8E47}"/>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4" name="Freeform 616">
                <a:extLst>
                  <a:ext uri="{FF2B5EF4-FFF2-40B4-BE49-F238E27FC236}">
                    <a16:creationId xmlns:a16="http://schemas.microsoft.com/office/drawing/2014/main" xmlns="" id="{5D5F510A-B2E2-4727-AC1D-9BF93ABA6FEF}"/>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5" name="Freeform 617">
                <a:extLst>
                  <a:ext uri="{FF2B5EF4-FFF2-40B4-BE49-F238E27FC236}">
                    <a16:creationId xmlns:a16="http://schemas.microsoft.com/office/drawing/2014/main" xmlns="" id="{455D3F45-CC48-45CC-A62D-98AEF05F96AF}"/>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6" name="Freeform 618">
                <a:extLst>
                  <a:ext uri="{FF2B5EF4-FFF2-40B4-BE49-F238E27FC236}">
                    <a16:creationId xmlns:a16="http://schemas.microsoft.com/office/drawing/2014/main" xmlns="" id="{E3876153-7AC7-4B6B-8C79-B43C7E5F1C7F}"/>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7" name="Freeform 619">
                <a:extLst>
                  <a:ext uri="{FF2B5EF4-FFF2-40B4-BE49-F238E27FC236}">
                    <a16:creationId xmlns:a16="http://schemas.microsoft.com/office/drawing/2014/main" xmlns="" id="{71103D57-D734-49AD-A7A3-78EBA54CFBBD}"/>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8" name="Freeform 620">
                <a:extLst>
                  <a:ext uri="{FF2B5EF4-FFF2-40B4-BE49-F238E27FC236}">
                    <a16:creationId xmlns:a16="http://schemas.microsoft.com/office/drawing/2014/main" xmlns="" id="{E5AF44E9-8176-41FA-ABA7-030D1BA152BB}"/>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9" name="Freeform 621">
                <a:extLst>
                  <a:ext uri="{FF2B5EF4-FFF2-40B4-BE49-F238E27FC236}">
                    <a16:creationId xmlns:a16="http://schemas.microsoft.com/office/drawing/2014/main" xmlns="" id="{65EA3EF6-227E-43D7-BEEB-7AD22F2E31C8}"/>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0" name="Freeform 622">
                <a:extLst>
                  <a:ext uri="{FF2B5EF4-FFF2-40B4-BE49-F238E27FC236}">
                    <a16:creationId xmlns:a16="http://schemas.microsoft.com/office/drawing/2014/main" xmlns="" id="{9D023798-F8C6-4A8B-A9C8-3B4D849383D4}"/>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1" name="Freeform 623">
                <a:extLst>
                  <a:ext uri="{FF2B5EF4-FFF2-40B4-BE49-F238E27FC236}">
                    <a16:creationId xmlns:a16="http://schemas.microsoft.com/office/drawing/2014/main" xmlns="" id="{EBB32293-30C6-4994-B878-74F29D6052D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2" name="Freeform 624">
                <a:extLst>
                  <a:ext uri="{FF2B5EF4-FFF2-40B4-BE49-F238E27FC236}">
                    <a16:creationId xmlns:a16="http://schemas.microsoft.com/office/drawing/2014/main" xmlns="" id="{82825ED9-3B2B-404F-870B-CBE05DB80581}"/>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3" name="Freeform 625">
                <a:extLst>
                  <a:ext uri="{FF2B5EF4-FFF2-40B4-BE49-F238E27FC236}">
                    <a16:creationId xmlns:a16="http://schemas.microsoft.com/office/drawing/2014/main" xmlns="" id="{401676B8-E291-414C-B37B-7745008BC874}"/>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4" name="Freeform 626">
                <a:extLst>
                  <a:ext uri="{FF2B5EF4-FFF2-40B4-BE49-F238E27FC236}">
                    <a16:creationId xmlns:a16="http://schemas.microsoft.com/office/drawing/2014/main" xmlns="" id="{5DE4E966-31AE-4E8C-B5ED-6C28FC8286F2}"/>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5" name="Freeform 627">
                <a:extLst>
                  <a:ext uri="{FF2B5EF4-FFF2-40B4-BE49-F238E27FC236}">
                    <a16:creationId xmlns:a16="http://schemas.microsoft.com/office/drawing/2014/main" xmlns="" id="{A43F86A8-F44D-4458-BF73-087E714235BD}"/>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6" name="Freeform 628">
                <a:extLst>
                  <a:ext uri="{FF2B5EF4-FFF2-40B4-BE49-F238E27FC236}">
                    <a16:creationId xmlns:a16="http://schemas.microsoft.com/office/drawing/2014/main" xmlns="" id="{B66AD2D0-5979-4B25-9021-A8C24C5A794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7" name="Freeform 629">
                <a:extLst>
                  <a:ext uri="{FF2B5EF4-FFF2-40B4-BE49-F238E27FC236}">
                    <a16:creationId xmlns:a16="http://schemas.microsoft.com/office/drawing/2014/main" xmlns="" id="{1F39079F-6B4E-4DB1-899F-FE73522BEF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8" name="Freeform 630">
                <a:extLst>
                  <a:ext uri="{FF2B5EF4-FFF2-40B4-BE49-F238E27FC236}">
                    <a16:creationId xmlns:a16="http://schemas.microsoft.com/office/drawing/2014/main" xmlns="" id="{9C9A0EB9-9E1A-44CB-914C-37D624B544FE}"/>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9" name="Freeform 631">
                <a:extLst>
                  <a:ext uri="{FF2B5EF4-FFF2-40B4-BE49-F238E27FC236}">
                    <a16:creationId xmlns:a16="http://schemas.microsoft.com/office/drawing/2014/main" xmlns="" id="{25EA791F-ADD1-4018-AAED-D4D6EC1C7EC1}"/>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grpSp>
        <p:nvGrpSpPr>
          <p:cNvPr id="250" name="Group 249">
            <a:extLst>
              <a:ext uri="{FF2B5EF4-FFF2-40B4-BE49-F238E27FC236}">
                <a16:creationId xmlns:a16="http://schemas.microsoft.com/office/drawing/2014/main" xmlns="" id="{E9F84DA6-EAC3-40B4-B170-45C401AE42EA}"/>
              </a:ext>
            </a:extLst>
          </p:cNvPr>
          <p:cNvGrpSpPr/>
          <p:nvPr/>
        </p:nvGrpSpPr>
        <p:grpSpPr>
          <a:xfrm>
            <a:off x="943014" y="6016370"/>
            <a:ext cx="952899" cy="786408"/>
            <a:chOff x="6027738" y="3756025"/>
            <a:chExt cx="1858963" cy="1925638"/>
          </a:xfrm>
        </p:grpSpPr>
        <p:sp>
          <p:nvSpPr>
            <p:cNvPr id="251" name="Freeform 522">
              <a:extLst>
                <a:ext uri="{FF2B5EF4-FFF2-40B4-BE49-F238E27FC236}">
                  <a16:creationId xmlns:a16="http://schemas.microsoft.com/office/drawing/2014/main" xmlns="" id="{5F4D95FE-FF06-4893-8525-814167A93B7E}"/>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2" name="Freeform 523">
              <a:extLst>
                <a:ext uri="{FF2B5EF4-FFF2-40B4-BE49-F238E27FC236}">
                  <a16:creationId xmlns:a16="http://schemas.microsoft.com/office/drawing/2014/main" xmlns="" id="{52B4131E-FA81-4DD2-AF99-8B5407D0DC2B}"/>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3" name="Freeform 524">
              <a:extLst>
                <a:ext uri="{FF2B5EF4-FFF2-40B4-BE49-F238E27FC236}">
                  <a16:creationId xmlns:a16="http://schemas.microsoft.com/office/drawing/2014/main" xmlns="" id="{E2A9971E-7EE1-4E12-8E34-ADE9063665B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4" name="Freeform 525">
              <a:extLst>
                <a:ext uri="{FF2B5EF4-FFF2-40B4-BE49-F238E27FC236}">
                  <a16:creationId xmlns:a16="http://schemas.microsoft.com/office/drawing/2014/main" xmlns="" id="{D028BA25-307E-4652-8BA6-77FA7FAAC001}"/>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5" name="Freeform 526">
              <a:extLst>
                <a:ext uri="{FF2B5EF4-FFF2-40B4-BE49-F238E27FC236}">
                  <a16:creationId xmlns:a16="http://schemas.microsoft.com/office/drawing/2014/main" xmlns="" id="{A7151BE6-EF6B-448B-A013-B39940082B9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6" name="Freeform 527">
              <a:extLst>
                <a:ext uri="{FF2B5EF4-FFF2-40B4-BE49-F238E27FC236}">
                  <a16:creationId xmlns:a16="http://schemas.microsoft.com/office/drawing/2014/main" xmlns="" id="{8B13B605-7395-430E-898B-B2090A2571C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7" name="Freeform 528">
              <a:extLst>
                <a:ext uri="{FF2B5EF4-FFF2-40B4-BE49-F238E27FC236}">
                  <a16:creationId xmlns:a16="http://schemas.microsoft.com/office/drawing/2014/main" xmlns="" id="{BBFADBD8-913B-45FF-8F4F-E1619E819CFF}"/>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8" name="Freeform 529">
              <a:extLst>
                <a:ext uri="{FF2B5EF4-FFF2-40B4-BE49-F238E27FC236}">
                  <a16:creationId xmlns:a16="http://schemas.microsoft.com/office/drawing/2014/main" xmlns="" id="{BD679801-4D9A-4324-8D4E-6D6DFEA13093}"/>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9" name="Freeform 530">
              <a:extLst>
                <a:ext uri="{FF2B5EF4-FFF2-40B4-BE49-F238E27FC236}">
                  <a16:creationId xmlns:a16="http://schemas.microsoft.com/office/drawing/2014/main" xmlns="" id="{30625DD8-41BC-4BA4-9CB0-8C6C0A8E6DBB}"/>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0" name="Freeform 531">
              <a:extLst>
                <a:ext uri="{FF2B5EF4-FFF2-40B4-BE49-F238E27FC236}">
                  <a16:creationId xmlns:a16="http://schemas.microsoft.com/office/drawing/2014/main" xmlns="" id="{DA820089-0743-4C77-B4F2-64BAF138F1D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1" name="Freeform 532">
              <a:extLst>
                <a:ext uri="{FF2B5EF4-FFF2-40B4-BE49-F238E27FC236}">
                  <a16:creationId xmlns:a16="http://schemas.microsoft.com/office/drawing/2014/main" xmlns="" id="{329921FA-1579-4B5F-98FE-B29FF92A18F7}"/>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2" name="Freeform 533">
              <a:extLst>
                <a:ext uri="{FF2B5EF4-FFF2-40B4-BE49-F238E27FC236}">
                  <a16:creationId xmlns:a16="http://schemas.microsoft.com/office/drawing/2014/main" xmlns="" id="{35F66BA8-4500-413F-96F2-0A4751B74389}"/>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3" name="Freeform 534">
              <a:extLst>
                <a:ext uri="{FF2B5EF4-FFF2-40B4-BE49-F238E27FC236}">
                  <a16:creationId xmlns:a16="http://schemas.microsoft.com/office/drawing/2014/main" xmlns="" id="{1A5BD2D2-0295-4A82-84BB-6A7BE566461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4" name="Freeform 535">
              <a:extLst>
                <a:ext uri="{FF2B5EF4-FFF2-40B4-BE49-F238E27FC236}">
                  <a16:creationId xmlns:a16="http://schemas.microsoft.com/office/drawing/2014/main" xmlns="" id="{B020BB6F-575D-40CB-A25A-C34447EF7058}"/>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5" name="Freeform 536">
              <a:extLst>
                <a:ext uri="{FF2B5EF4-FFF2-40B4-BE49-F238E27FC236}">
                  <a16:creationId xmlns:a16="http://schemas.microsoft.com/office/drawing/2014/main" xmlns="" id="{049B6E6B-270B-4E18-AF7A-0FA4AAF877C3}"/>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6" name="Freeform 537">
              <a:extLst>
                <a:ext uri="{FF2B5EF4-FFF2-40B4-BE49-F238E27FC236}">
                  <a16:creationId xmlns:a16="http://schemas.microsoft.com/office/drawing/2014/main" xmlns="" id="{AB5C3F07-C79D-4C25-83BA-4A6CDD787447}"/>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7" name="Freeform 538">
              <a:extLst>
                <a:ext uri="{FF2B5EF4-FFF2-40B4-BE49-F238E27FC236}">
                  <a16:creationId xmlns:a16="http://schemas.microsoft.com/office/drawing/2014/main" xmlns="" id="{14E5E260-82F9-4244-8656-66CDB8A01A09}"/>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8" name="Freeform 539">
              <a:extLst>
                <a:ext uri="{FF2B5EF4-FFF2-40B4-BE49-F238E27FC236}">
                  <a16:creationId xmlns:a16="http://schemas.microsoft.com/office/drawing/2014/main" xmlns="" id="{D33EACD2-65C4-4B5F-98AD-551350BDDDFD}"/>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9" name="Freeform 540">
              <a:extLst>
                <a:ext uri="{FF2B5EF4-FFF2-40B4-BE49-F238E27FC236}">
                  <a16:creationId xmlns:a16="http://schemas.microsoft.com/office/drawing/2014/main" xmlns="" id="{D754C007-3BF7-42F5-9739-4134499E101F}"/>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0" name="Freeform 541">
              <a:extLst>
                <a:ext uri="{FF2B5EF4-FFF2-40B4-BE49-F238E27FC236}">
                  <a16:creationId xmlns:a16="http://schemas.microsoft.com/office/drawing/2014/main" xmlns="" id="{496DE148-90F6-4BF8-8566-14ECE070AF5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1" name="Freeform 542">
              <a:extLst>
                <a:ext uri="{FF2B5EF4-FFF2-40B4-BE49-F238E27FC236}">
                  <a16:creationId xmlns:a16="http://schemas.microsoft.com/office/drawing/2014/main" xmlns="" id="{D1938EA5-6A58-4948-A131-5AA3CD8BC387}"/>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2" name="Freeform 543">
              <a:extLst>
                <a:ext uri="{FF2B5EF4-FFF2-40B4-BE49-F238E27FC236}">
                  <a16:creationId xmlns:a16="http://schemas.microsoft.com/office/drawing/2014/main" xmlns="" id="{B06ED3A1-2BB6-4A18-A27E-C5048D189300}"/>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3" name="Freeform 544">
              <a:extLst>
                <a:ext uri="{FF2B5EF4-FFF2-40B4-BE49-F238E27FC236}">
                  <a16:creationId xmlns:a16="http://schemas.microsoft.com/office/drawing/2014/main" xmlns="" id="{18327030-F453-41EC-BE25-3412B0DDCD88}"/>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4" name="Freeform 545">
              <a:extLst>
                <a:ext uri="{FF2B5EF4-FFF2-40B4-BE49-F238E27FC236}">
                  <a16:creationId xmlns:a16="http://schemas.microsoft.com/office/drawing/2014/main" xmlns="" id="{77D88CFB-524C-458A-92E5-D83689DAD526}"/>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5" name="Freeform 546">
              <a:extLst>
                <a:ext uri="{FF2B5EF4-FFF2-40B4-BE49-F238E27FC236}">
                  <a16:creationId xmlns:a16="http://schemas.microsoft.com/office/drawing/2014/main" xmlns="" id="{027303A2-3FC8-40AA-B313-C5A8893E08C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6" name="Freeform 547">
              <a:extLst>
                <a:ext uri="{FF2B5EF4-FFF2-40B4-BE49-F238E27FC236}">
                  <a16:creationId xmlns:a16="http://schemas.microsoft.com/office/drawing/2014/main" xmlns="" id="{0832EA3D-7447-4A79-AEBC-7F82D2E72043}"/>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7" name="Freeform 548">
              <a:extLst>
                <a:ext uri="{FF2B5EF4-FFF2-40B4-BE49-F238E27FC236}">
                  <a16:creationId xmlns:a16="http://schemas.microsoft.com/office/drawing/2014/main" xmlns="" id="{C0737B65-92E0-4044-8BBC-5B05576AA64C}"/>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8" name="Freeform 549">
              <a:extLst>
                <a:ext uri="{FF2B5EF4-FFF2-40B4-BE49-F238E27FC236}">
                  <a16:creationId xmlns:a16="http://schemas.microsoft.com/office/drawing/2014/main" xmlns="" id="{8819DA41-70E5-47B2-9086-9BE313253E93}"/>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9" name="Freeform 550">
              <a:extLst>
                <a:ext uri="{FF2B5EF4-FFF2-40B4-BE49-F238E27FC236}">
                  <a16:creationId xmlns:a16="http://schemas.microsoft.com/office/drawing/2014/main" xmlns="" id="{0468F537-B86C-438B-800C-3C043CBC5B17}"/>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80" name="Freeform 551">
              <a:extLst>
                <a:ext uri="{FF2B5EF4-FFF2-40B4-BE49-F238E27FC236}">
                  <a16:creationId xmlns:a16="http://schemas.microsoft.com/office/drawing/2014/main" xmlns="" id="{5D22E15A-91E4-415C-8AD2-A2B465CBC6B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81" name="Freeform 552">
              <a:extLst>
                <a:ext uri="{FF2B5EF4-FFF2-40B4-BE49-F238E27FC236}">
                  <a16:creationId xmlns:a16="http://schemas.microsoft.com/office/drawing/2014/main" xmlns="" id="{11D74E6C-4F64-4699-B92E-7ABAAAC827BF}"/>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82" name="Freeform 553">
              <a:extLst>
                <a:ext uri="{FF2B5EF4-FFF2-40B4-BE49-F238E27FC236}">
                  <a16:creationId xmlns:a16="http://schemas.microsoft.com/office/drawing/2014/main" xmlns="" id="{8E42D551-5EBB-4B3D-B624-21384B440EAF}"/>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83" name="Freeform 554">
              <a:extLst>
                <a:ext uri="{FF2B5EF4-FFF2-40B4-BE49-F238E27FC236}">
                  <a16:creationId xmlns:a16="http://schemas.microsoft.com/office/drawing/2014/main" xmlns="" id="{6E4EC05C-1EB6-48BF-9863-98A0FD6B70E7}"/>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84" name="Freeform 555">
              <a:extLst>
                <a:ext uri="{FF2B5EF4-FFF2-40B4-BE49-F238E27FC236}">
                  <a16:creationId xmlns:a16="http://schemas.microsoft.com/office/drawing/2014/main" xmlns="" id="{72318D36-CD5F-46D0-B601-61076EA4F77F}"/>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85" name="Freeform 556">
              <a:extLst>
                <a:ext uri="{FF2B5EF4-FFF2-40B4-BE49-F238E27FC236}">
                  <a16:creationId xmlns:a16="http://schemas.microsoft.com/office/drawing/2014/main" xmlns="" id="{DFB872AF-E8C2-42A1-BBE0-2C25765E7B47}"/>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86" name="Freeform 557">
              <a:extLst>
                <a:ext uri="{FF2B5EF4-FFF2-40B4-BE49-F238E27FC236}">
                  <a16:creationId xmlns:a16="http://schemas.microsoft.com/office/drawing/2014/main" xmlns="" id="{88DC8209-3D81-4542-9DE9-E0C4729A0839}"/>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87" name="Freeform 558">
              <a:extLst>
                <a:ext uri="{FF2B5EF4-FFF2-40B4-BE49-F238E27FC236}">
                  <a16:creationId xmlns:a16="http://schemas.microsoft.com/office/drawing/2014/main" xmlns="" id="{171275D4-D74C-4959-B588-492CC8BC45E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88" name="Freeform 559">
              <a:extLst>
                <a:ext uri="{FF2B5EF4-FFF2-40B4-BE49-F238E27FC236}">
                  <a16:creationId xmlns:a16="http://schemas.microsoft.com/office/drawing/2014/main" xmlns="" id="{34AA6FCF-D881-4098-BAB6-C571CA380F3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89" name="Freeform 560">
              <a:extLst>
                <a:ext uri="{FF2B5EF4-FFF2-40B4-BE49-F238E27FC236}">
                  <a16:creationId xmlns:a16="http://schemas.microsoft.com/office/drawing/2014/main" xmlns="" id="{64D3299C-C47D-4685-94C1-D6DFA361C33D}"/>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90" name="Freeform 561">
              <a:extLst>
                <a:ext uri="{FF2B5EF4-FFF2-40B4-BE49-F238E27FC236}">
                  <a16:creationId xmlns:a16="http://schemas.microsoft.com/office/drawing/2014/main" xmlns="" id="{CA58A5B6-349B-4E9C-B990-55A8202BCF6F}"/>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91" name="Freeform 562">
              <a:extLst>
                <a:ext uri="{FF2B5EF4-FFF2-40B4-BE49-F238E27FC236}">
                  <a16:creationId xmlns:a16="http://schemas.microsoft.com/office/drawing/2014/main" xmlns="" id="{98A26EB4-0370-4387-A4E0-8624BBEB9C01}"/>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92" name="Freeform 563">
              <a:extLst>
                <a:ext uri="{FF2B5EF4-FFF2-40B4-BE49-F238E27FC236}">
                  <a16:creationId xmlns:a16="http://schemas.microsoft.com/office/drawing/2014/main" xmlns="" id="{FD4BA5DB-FA31-44E5-900A-35FE4CED1401}"/>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93" name="Freeform 564">
              <a:extLst>
                <a:ext uri="{FF2B5EF4-FFF2-40B4-BE49-F238E27FC236}">
                  <a16:creationId xmlns:a16="http://schemas.microsoft.com/office/drawing/2014/main" xmlns="" id="{49195DDC-5A9F-47F9-84A1-F07C2DBC66D3}"/>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94" name="Freeform 565">
              <a:extLst>
                <a:ext uri="{FF2B5EF4-FFF2-40B4-BE49-F238E27FC236}">
                  <a16:creationId xmlns:a16="http://schemas.microsoft.com/office/drawing/2014/main" xmlns="" id="{147517DD-9EA0-48F1-AACB-3BAB82C8CF6D}"/>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95" name="Freeform 566">
              <a:extLst>
                <a:ext uri="{FF2B5EF4-FFF2-40B4-BE49-F238E27FC236}">
                  <a16:creationId xmlns:a16="http://schemas.microsoft.com/office/drawing/2014/main" xmlns="" id="{25FD81DA-5D35-4B18-8E89-7C5FC1BFCFC8}"/>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96" name="Freeform 567">
              <a:extLst>
                <a:ext uri="{FF2B5EF4-FFF2-40B4-BE49-F238E27FC236}">
                  <a16:creationId xmlns:a16="http://schemas.microsoft.com/office/drawing/2014/main" xmlns="" id="{9CEFC3A9-0DBC-42C6-9DF2-38BA165F7637}"/>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97" name="Freeform 568">
              <a:extLst>
                <a:ext uri="{FF2B5EF4-FFF2-40B4-BE49-F238E27FC236}">
                  <a16:creationId xmlns:a16="http://schemas.microsoft.com/office/drawing/2014/main" xmlns="" id="{2DBB5940-1C63-4989-BC2E-F418EC593EBA}"/>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98" name="Freeform 569">
              <a:extLst>
                <a:ext uri="{FF2B5EF4-FFF2-40B4-BE49-F238E27FC236}">
                  <a16:creationId xmlns:a16="http://schemas.microsoft.com/office/drawing/2014/main" xmlns="" id="{765423B1-E8C1-402D-8600-E1C2704EC65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99" name="Freeform 570">
              <a:extLst>
                <a:ext uri="{FF2B5EF4-FFF2-40B4-BE49-F238E27FC236}">
                  <a16:creationId xmlns:a16="http://schemas.microsoft.com/office/drawing/2014/main" xmlns="" id="{5D439187-4343-4F60-AC60-52ED8D7B19D4}"/>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00" name="Freeform 571">
              <a:extLst>
                <a:ext uri="{FF2B5EF4-FFF2-40B4-BE49-F238E27FC236}">
                  <a16:creationId xmlns:a16="http://schemas.microsoft.com/office/drawing/2014/main" xmlns="" id="{10EF1E1D-ED7E-49B6-9632-62FBDF6F10DA}"/>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01" name="Freeform 572">
              <a:extLst>
                <a:ext uri="{FF2B5EF4-FFF2-40B4-BE49-F238E27FC236}">
                  <a16:creationId xmlns:a16="http://schemas.microsoft.com/office/drawing/2014/main" xmlns="" id="{A221BA16-69EA-45EC-B2D4-F90C15DA0745}"/>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02" name="Freeform 573">
              <a:extLst>
                <a:ext uri="{FF2B5EF4-FFF2-40B4-BE49-F238E27FC236}">
                  <a16:creationId xmlns:a16="http://schemas.microsoft.com/office/drawing/2014/main" xmlns="" id="{290A172E-3BD1-4C7A-A840-BCDD3911F96E}"/>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03" name="Freeform 574">
              <a:extLst>
                <a:ext uri="{FF2B5EF4-FFF2-40B4-BE49-F238E27FC236}">
                  <a16:creationId xmlns:a16="http://schemas.microsoft.com/office/drawing/2014/main" xmlns="" id="{E6A60EDA-C779-4110-A0A9-08D72F9CFCC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04" name="Freeform 575">
              <a:extLst>
                <a:ext uri="{FF2B5EF4-FFF2-40B4-BE49-F238E27FC236}">
                  <a16:creationId xmlns:a16="http://schemas.microsoft.com/office/drawing/2014/main" xmlns="" id="{9ECE0F8A-27AF-486D-945E-DC2846BC9FF7}"/>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05" name="Freeform 576">
              <a:extLst>
                <a:ext uri="{FF2B5EF4-FFF2-40B4-BE49-F238E27FC236}">
                  <a16:creationId xmlns:a16="http://schemas.microsoft.com/office/drawing/2014/main" xmlns="" id="{8EB85681-06AA-4CF9-A1D4-D5E3D34E163C}"/>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06" name="Freeform 577">
              <a:extLst>
                <a:ext uri="{FF2B5EF4-FFF2-40B4-BE49-F238E27FC236}">
                  <a16:creationId xmlns:a16="http://schemas.microsoft.com/office/drawing/2014/main" xmlns="" id="{D4C44287-EEAD-42F5-974C-9567899E252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07" name="Freeform 578">
              <a:extLst>
                <a:ext uri="{FF2B5EF4-FFF2-40B4-BE49-F238E27FC236}">
                  <a16:creationId xmlns:a16="http://schemas.microsoft.com/office/drawing/2014/main" xmlns="" id="{5A570D3F-3D9E-4AC5-82A9-9EBC2E15C05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08" name="Freeform 579">
              <a:extLst>
                <a:ext uri="{FF2B5EF4-FFF2-40B4-BE49-F238E27FC236}">
                  <a16:creationId xmlns:a16="http://schemas.microsoft.com/office/drawing/2014/main" xmlns="" id="{06BF42A2-5111-40D4-AE06-7815F7A74B29}"/>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09" name="Freeform 580">
              <a:extLst>
                <a:ext uri="{FF2B5EF4-FFF2-40B4-BE49-F238E27FC236}">
                  <a16:creationId xmlns:a16="http://schemas.microsoft.com/office/drawing/2014/main" xmlns="" id="{4EDC878F-4FE7-4120-9DE1-14E140F143B4}"/>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10" name="Freeform 581">
              <a:extLst>
                <a:ext uri="{FF2B5EF4-FFF2-40B4-BE49-F238E27FC236}">
                  <a16:creationId xmlns:a16="http://schemas.microsoft.com/office/drawing/2014/main" xmlns="" id="{5C8A2974-F6F3-434D-9CB8-9B4165C9D3F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11" name="Freeform 582">
              <a:extLst>
                <a:ext uri="{FF2B5EF4-FFF2-40B4-BE49-F238E27FC236}">
                  <a16:creationId xmlns:a16="http://schemas.microsoft.com/office/drawing/2014/main" xmlns="" id="{7DF244B8-61F1-48E9-8575-A89EF2266AF8}"/>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12" name="Freeform 583">
              <a:extLst>
                <a:ext uri="{FF2B5EF4-FFF2-40B4-BE49-F238E27FC236}">
                  <a16:creationId xmlns:a16="http://schemas.microsoft.com/office/drawing/2014/main" xmlns="" id="{09EE4526-8228-4A4D-9860-3B090385037E}"/>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13" name="Freeform 584">
              <a:extLst>
                <a:ext uri="{FF2B5EF4-FFF2-40B4-BE49-F238E27FC236}">
                  <a16:creationId xmlns:a16="http://schemas.microsoft.com/office/drawing/2014/main" xmlns="" id="{4FA3DFD9-D3EC-4CFE-99C8-65AA8E10F18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14" name="Freeform 585">
              <a:extLst>
                <a:ext uri="{FF2B5EF4-FFF2-40B4-BE49-F238E27FC236}">
                  <a16:creationId xmlns:a16="http://schemas.microsoft.com/office/drawing/2014/main" xmlns="" id="{82A30337-B396-4D13-BF48-11FE93589B2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15" name="Freeform 586">
              <a:extLst>
                <a:ext uri="{FF2B5EF4-FFF2-40B4-BE49-F238E27FC236}">
                  <a16:creationId xmlns:a16="http://schemas.microsoft.com/office/drawing/2014/main" xmlns="" id="{B4B788C7-3157-428C-B10B-85A47C4E5DB2}"/>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16" name="Freeform 587">
              <a:extLst>
                <a:ext uri="{FF2B5EF4-FFF2-40B4-BE49-F238E27FC236}">
                  <a16:creationId xmlns:a16="http://schemas.microsoft.com/office/drawing/2014/main" xmlns="" id="{D10907CF-4981-45D4-92D1-96763614EA78}"/>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17" name="Freeform 588">
              <a:extLst>
                <a:ext uri="{FF2B5EF4-FFF2-40B4-BE49-F238E27FC236}">
                  <a16:creationId xmlns:a16="http://schemas.microsoft.com/office/drawing/2014/main" xmlns="" id="{14A09D21-D1BD-4338-B05F-421CBC9F7744}"/>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18" name="Freeform 589">
              <a:extLst>
                <a:ext uri="{FF2B5EF4-FFF2-40B4-BE49-F238E27FC236}">
                  <a16:creationId xmlns:a16="http://schemas.microsoft.com/office/drawing/2014/main" xmlns="" id="{08BB17DB-9BCF-4E81-90FB-FA8857BBA57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19" name="Freeform 590">
              <a:extLst>
                <a:ext uri="{FF2B5EF4-FFF2-40B4-BE49-F238E27FC236}">
                  <a16:creationId xmlns:a16="http://schemas.microsoft.com/office/drawing/2014/main" xmlns="" id="{5FF361D9-17D8-4A4C-ACD2-B5D4C2941A58}"/>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0" name="Freeform 591">
              <a:extLst>
                <a:ext uri="{FF2B5EF4-FFF2-40B4-BE49-F238E27FC236}">
                  <a16:creationId xmlns:a16="http://schemas.microsoft.com/office/drawing/2014/main" xmlns="" id="{FF551121-5D8C-4FCF-86B6-7C935E326724}"/>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1" name="Freeform 592">
              <a:extLst>
                <a:ext uri="{FF2B5EF4-FFF2-40B4-BE49-F238E27FC236}">
                  <a16:creationId xmlns:a16="http://schemas.microsoft.com/office/drawing/2014/main" xmlns="" id="{1BAA340D-4DE9-4AFA-AED5-932E2A9E762E}"/>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2" name="Freeform 593">
              <a:extLst>
                <a:ext uri="{FF2B5EF4-FFF2-40B4-BE49-F238E27FC236}">
                  <a16:creationId xmlns:a16="http://schemas.microsoft.com/office/drawing/2014/main" xmlns="" id="{24BDE4DE-1661-4828-ABE8-68F509545C42}"/>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3" name="Freeform 594">
              <a:extLst>
                <a:ext uri="{FF2B5EF4-FFF2-40B4-BE49-F238E27FC236}">
                  <a16:creationId xmlns:a16="http://schemas.microsoft.com/office/drawing/2014/main" xmlns="" id="{F7D80CB0-AF8D-45C9-878D-C31ACE76EF92}"/>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4" name="Freeform 595">
              <a:extLst>
                <a:ext uri="{FF2B5EF4-FFF2-40B4-BE49-F238E27FC236}">
                  <a16:creationId xmlns:a16="http://schemas.microsoft.com/office/drawing/2014/main" xmlns="" id="{5C7A7B46-AE6B-4AFE-AE38-4480245F6053}"/>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5" name="Freeform 596">
              <a:extLst>
                <a:ext uri="{FF2B5EF4-FFF2-40B4-BE49-F238E27FC236}">
                  <a16:creationId xmlns:a16="http://schemas.microsoft.com/office/drawing/2014/main" xmlns="" id="{2E6D3588-44A5-450D-B312-397919F4CD0E}"/>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6" name="Freeform 597">
              <a:extLst>
                <a:ext uri="{FF2B5EF4-FFF2-40B4-BE49-F238E27FC236}">
                  <a16:creationId xmlns:a16="http://schemas.microsoft.com/office/drawing/2014/main" xmlns="" id="{544354FE-D6A4-45A1-B643-52AEDBCC1354}"/>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7" name="Freeform 598">
              <a:extLst>
                <a:ext uri="{FF2B5EF4-FFF2-40B4-BE49-F238E27FC236}">
                  <a16:creationId xmlns:a16="http://schemas.microsoft.com/office/drawing/2014/main" xmlns="" id="{42E762AA-1B86-4E11-8ECE-5CB80C576EBE}"/>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8" name="Freeform 599">
              <a:extLst>
                <a:ext uri="{FF2B5EF4-FFF2-40B4-BE49-F238E27FC236}">
                  <a16:creationId xmlns:a16="http://schemas.microsoft.com/office/drawing/2014/main" xmlns="" id="{ADF4A65A-AAA7-4EEA-888F-B1D705B87EDA}"/>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9" name="Freeform 600">
              <a:extLst>
                <a:ext uri="{FF2B5EF4-FFF2-40B4-BE49-F238E27FC236}">
                  <a16:creationId xmlns:a16="http://schemas.microsoft.com/office/drawing/2014/main" xmlns="" id="{10370B67-0FC4-4CF6-9435-4555088D706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0" name="Freeform 601">
              <a:extLst>
                <a:ext uri="{FF2B5EF4-FFF2-40B4-BE49-F238E27FC236}">
                  <a16:creationId xmlns:a16="http://schemas.microsoft.com/office/drawing/2014/main" xmlns="" id="{23714716-3239-4779-B71E-E38C49C1BA33}"/>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1" name="Freeform 602">
              <a:extLst>
                <a:ext uri="{FF2B5EF4-FFF2-40B4-BE49-F238E27FC236}">
                  <a16:creationId xmlns:a16="http://schemas.microsoft.com/office/drawing/2014/main" xmlns="" id="{60D317AC-5CA2-483E-AEF8-B06CB83A367E}"/>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2" name="Freeform 603">
              <a:extLst>
                <a:ext uri="{FF2B5EF4-FFF2-40B4-BE49-F238E27FC236}">
                  <a16:creationId xmlns:a16="http://schemas.microsoft.com/office/drawing/2014/main" xmlns="" id="{0983BDEF-817E-4E41-83B3-5E5F04C3D310}"/>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3" name="Freeform 604">
              <a:extLst>
                <a:ext uri="{FF2B5EF4-FFF2-40B4-BE49-F238E27FC236}">
                  <a16:creationId xmlns:a16="http://schemas.microsoft.com/office/drawing/2014/main" xmlns="" id="{06EA7293-C18B-4EF9-BEDB-55AC78A4757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4" name="Freeform 605">
              <a:extLst>
                <a:ext uri="{FF2B5EF4-FFF2-40B4-BE49-F238E27FC236}">
                  <a16:creationId xmlns:a16="http://schemas.microsoft.com/office/drawing/2014/main" xmlns="" id="{A7A3B8C2-E4FF-4EC7-85BD-F19151368EE5}"/>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5" name="Freeform 606">
              <a:extLst>
                <a:ext uri="{FF2B5EF4-FFF2-40B4-BE49-F238E27FC236}">
                  <a16:creationId xmlns:a16="http://schemas.microsoft.com/office/drawing/2014/main" xmlns="" id="{108D1631-8C34-423D-BE67-23E76B5B0911}"/>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nvGrpSpPr>
            <p:cNvPr id="336" name="Group 335">
              <a:extLst>
                <a:ext uri="{FF2B5EF4-FFF2-40B4-BE49-F238E27FC236}">
                  <a16:creationId xmlns:a16="http://schemas.microsoft.com/office/drawing/2014/main" xmlns="" id="{3F5E8AF5-135C-4D80-BE12-3745D66258AE}"/>
                </a:ext>
              </a:extLst>
            </p:cNvPr>
            <p:cNvGrpSpPr/>
            <p:nvPr/>
          </p:nvGrpSpPr>
          <p:grpSpPr>
            <a:xfrm>
              <a:off x="6403976" y="4008438"/>
              <a:ext cx="1055688" cy="1338263"/>
              <a:chOff x="6403976" y="4008438"/>
              <a:chExt cx="1055688" cy="1338263"/>
            </a:xfrm>
          </p:grpSpPr>
          <p:sp>
            <p:nvSpPr>
              <p:cNvPr id="337" name="Freeform 608">
                <a:extLst>
                  <a:ext uri="{FF2B5EF4-FFF2-40B4-BE49-F238E27FC236}">
                    <a16:creationId xmlns:a16="http://schemas.microsoft.com/office/drawing/2014/main" xmlns="" id="{97061E6B-496F-442D-A9C7-74C20C138C2A}"/>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8" name="Freeform 609">
                <a:extLst>
                  <a:ext uri="{FF2B5EF4-FFF2-40B4-BE49-F238E27FC236}">
                    <a16:creationId xmlns:a16="http://schemas.microsoft.com/office/drawing/2014/main" xmlns="" id="{ADBB9676-4DF9-47FA-90D3-B4DD67FACB8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9" name="Freeform 610">
                <a:extLst>
                  <a:ext uri="{FF2B5EF4-FFF2-40B4-BE49-F238E27FC236}">
                    <a16:creationId xmlns:a16="http://schemas.microsoft.com/office/drawing/2014/main" xmlns="" id="{47B8E5C5-B088-42F9-A9E8-6CC82C2B52D2}"/>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0" name="Freeform 611">
                <a:extLst>
                  <a:ext uri="{FF2B5EF4-FFF2-40B4-BE49-F238E27FC236}">
                    <a16:creationId xmlns:a16="http://schemas.microsoft.com/office/drawing/2014/main" xmlns="" id="{5AE9A48D-7355-4CF8-B4FB-593EBE527C07}"/>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1" name="Freeform 612">
                <a:extLst>
                  <a:ext uri="{FF2B5EF4-FFF2-40B4-BE49-F238E27FC236}">
                    <a16:creationId xmlns:a16="http://schemas.microsoft.com/office/drawing/2014/main" xmlns="" id="{D83AFA44-EA93-4AE1-A911-0F834A364623}"/>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2" name="Freeform 613">
                <a:extLst>
                  <a:ext uri="{FF2B5EF4-FFF2-40B4-BE49-F238E27FC236}">
                    <a16:creationId xmlns:a16="http://schemas.microsoft.com/office/drawing/2014/main" xmlns="" id="{AEF7F2E3-68B3-4D96-B35E-84A60C23897B}"/>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3" name="Freeform 614">
                <a:extLst>
                  <a:ext uri="{FF2B5EF4-FFF2-40B4-BE49-F238E27FC236}">
                    <a16:creationId xmlns:a16="http://schemas.microsoft.com/office/drawing/2014/main" xmlns="" id="{4AC9357A-803E-447A-A570-DC549EEF825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4" name="Freeform 615">
                <a:extLst>
                  <a:ext uri="{FF2B5EF4-FFF2-40B4-BE49-F238E27FC236}">
                    <a16:creationId xmlns:a16="http://schemas.microsoft.com/office/drawing/2014/main" xmlns="" id="{208ED650-8A97-46CF-BFA8-4FEB812A59C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5" name="Freeform 616">
                <a:extLst>
                  <a:ext uri="{FF2B5EF4-FFF2-40B4-BE49-F238E27FC236}">
                    <a16:creationId xmlns:a16="http://schemas.microsoft.com/office/drawing/2014/main" xmlns="" id="{6C619FEF-E907-4276-B321-EC759E439F4D}"/>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6" name="Freeform 617">
                <a:extLst>
                  <a:ext uri="{FF2B5EF4-FFF2-40B4-BE49-F238E27FC236}">
                    <a16:creationId xmlns:a16="http://schemas.microsoft.com/office/drawing/2014/main" xmlns="" id="{F369D857-D754-4D45-8D59-4A57FBDB3DD7}"/>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7" name="Freeform 618">
                <a:extLst>
                  <a:ext uri="{FF2B5EF4-FFF2-40B4-BE49-F238E27FC236}">
                    <a16:creationId xmlns:a16="http://schemas.microsoft.com/office/drawing/2014/main" xmlns="" id="{5F2BC691-E090-4C64-8EFB-C0E33CDE96BE}"/>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8" name="Freeform 619">
                <a:extLst>
                  <a:ext uri="{FF2B5EF4-FFF2-40B4-BE49-F238E27FC236}">
                    <a16:creationId xmlns:a16="http://schemas.microsoft.com/office/drawing/2014/main" xmlns="" id="{CC21AE9E-4017-4548-930F-BA9FF7C27769}"/>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9" name="Freeform 620">
                <a:extLst>
                  <a:ext uri="{FF2B5EF4-FFF2-40B4-BE49-F238E27FC236}">
                    <a16:creationId xmlns:a16="http://schemas.microsoft.com/office/drawing/2014/main" xmlns="" id="{92FCF15D-6608-4D91-ABA1-2C323EDC803D}"/>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0" name="Freeform 621">
                <a:extLst>
                  <a:ext uri="{FF2B5EF4-FFF2-40B4-BE49-F238E27FC236}">
                    <a16:creationId xmlns:a16="http://schemas.microsoft.com/office/drawing/2014/main" xmlns="" id="{03F5F96F-689C-44D5-B471-E96E1E8C2AE9}"/>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1" name="Freeform 622">
                <a:extLst>
                  <a:ext uri="{FF2B5EF4-FFF2-40B4-BE49-F238E27FC236}">
                    <a16:creationId xmlns:a16="http://schemas.microsoft.com/office/drawing/2014/main" xmlns="" id="{B94CE945-461B-45CC-9154-EB2252AEE41A}"/>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2" name="Freeform 623">
                <a:extLst>
                  <a:ext uri="{FF2B5EF4-FFF2-40B4-BE49-F238E27FC236}">
                    <a16:creationId xmlns:a16="http://schemas.microsoft.com/office/drawing/2014/main" xmlns="" id="{E537E168-BA21-49AC-94F5-A32BFBB3D59C}"/>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3" name="Freeform 624">
                <a:extLst>
                  <a:ext uri="{FF2B5EF4-FFF2-40B4-BE49-F238E27FC236}">
                    <a16:creationId xmlns:a16="http://schemas.microsoft.com/office/drawing/2014/main" xmlns="" id="{085C78AD-7477-4BCA-86D1-13BF57C8D7B2}"/>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4" name="Freeform 625">
                <a:extLst>
                  <a:ext uri="{FF2B5EF4-FFF2-40B4-BE49-F238E27FC236}">
                    <a16:creationId xmlns:a16="http://schemas.microsoft.com/office/drawing/2014/main" xmlns="" id="{C5EC2B90-DFB0-4AC7-AF5E-5D185BB1F9B9}"/>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5" name="Freeform 626">
                <a:extLst>
                  <a:ext uri="{FF2B5EF4-FFF2-40B4-BE49-F238E27FC236}">
                    <a16:creationId xmlns:a16="http://schemas.microsoft.com/office/drawing/2014/main" xmlns="" id="{7D3F1751-3BEB-4CAD-B416-12018B97041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6" name="Freeform 627">
                <a:extLst>
                  <a:ext uri="{FF2B5EF4-FFF2-40B4-BE49-F238E27FC236}">
                    <a16:creationId xmlns:a16="http://schemas.microsoft.com/office/drawing/2014/main" xmlns="" id="{804479C6-1159-4EBD-BEA3-8A0C5F2AF6B4}"/>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7" name="Freeform 628">
                <a:extLst>
                  <a:ext uri="{FF2B5EF4-FFF2-40B4-BE49-F238E27FC236}">
                    <a16:creationId xmlns:a16="http://schemas.microsoft.com/office/drawing/2014/main" xmlns="" id="{E933FD04-0E26-460F-8574-973B0B193D0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8" name="Freeform 629">
                <a:extLst>
                  <a:ext uri="{FF2B5EF4-FFF2-40B4-BE49-F238E27FC236}">
                    <a16:creationId xmlns:a16="http://schemas.microsoft.com/office/drawing/2014/main" xmlns="" id="{C5A0CE78-AF41-48B7-AAEC-B90CE4EFCF99}"/>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9" name="Freeform 630">
                <a:extLst>
                  <a:ext uri="{FF2B5EF4-FFF2-40B4-BE49-F238E27FC236}">
                    <a16:creationId xmlns:a16="http://schemas.microsoft.com/office/drawing/2014/main" xmlns="" id="{A4EB8D0E-B0AA-454F-B652-FF10782FA111}"/>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0" name="Freeform 631">
                <a:extLst>
                  <a:ext uri="{FF2B5EF4-FFF2-40B4-BE49-F238E27FC236}">
                    <a16:creationId xmlns:a16="http://schemas.microsoft.com/office/drawing/2014/main" xmlns="" id="{60327E1A-98CC-4360-B820-354150098809}"/>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grpSp>
        <p:nvGrpSpPr>
          <p:cNvPr id="361" name="Group 360">
            <a:extLst>
              <a:ext uri="{FF2B5EF4-FFF2-40B4-BE49-F238E27FC236}">
                <a16:creationId xmlns:a16="http://schemas.microsoft.com/office/drawing/2014/main" xmlns="" id="{E78C3A80-1DAB-417F-B2C4-F72C16BD1268}"/>
              </a:ext>
            </a:extLst>
          </p:cNvPr>
          <p:cNvGrpSpPr/>
          <p:nvPr/>
        </p:nvGrpSpPr>
        <p:grpSpPr>
          <a:xfrm>
            <a:off x="1751826" y="6025278"/>
            <a:ext cx="952899" cy="786408"/>
            <a:chOff x="6027738" y="3756025"/>
            <a:chExt cx="1858963" cy="1925638"/>
          </a:xfrm>
        </p:grpSpPr>
        <p:sp>
          <p:nvSpPr>
            <p:cNvPr id="362" name="Freeform 522">
              <a:extLst>
                <a:ext uri="{FF2B5EF4-FFF2-40B4-BE49-F238E27FC236}">
                  <a16:creationId xmlns:a16="http://schemas.microsoft.com/office/drawing/2014/main" xmlns="" id="{4E59CDCE-BEFE-463A-B60E-2EE9D37FAA7A}"/>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3" name="Freeform 523">
              <a:extLst>
                <a:ext uri="{FF2B5EF4-FFF2-40B4-BE49-F238E27FC236}">
                  <a16:creationId xmlns:a16="http://schemas.microsoft.com/office/drawing/2014/main" xmlns="" id="{AB0F0B97-71B7-46E8-8BCE-04511527E90D}"/>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4" name="Freeform 524">
              <a:extLst>
                <a:ext uri="{FF2B5EF4-FFF2-40B4-BE49-F238E27FC236}">
                  <a16:creationId xmlns:a16="http://schemas.microsoft.com/office/drawing/2014/main" xmlns="" id="{9A356BC7-F19B-4575-8425-AFCA01B57D11}"/>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5" name="Freeform 525">
              <a:extLst>
                <a:ext uri="{FF2B5EF4-FFF2-40B4-BE49-F238E27FC236}">
                  <a16:creationId xmlns:a16="http://schemas.microsoft.com/office/drawing/2014/main" xmlns="" id="{8526CF4C-E256-4CD0-99E4-E68F7316D7D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6" name="Freeform 526">
              <a:extLst>
                <a:ext uri="{FF2B5EF4-FFF2-40B4-BE49-F238E27FC236}">
                  <a16:creationId xmlns:a16="http://schemas.microsoft.com/office/drawing/2014/main" xmlns="" id="{DE53A7DB-7D0E-4D9B-9403-3288A407C40C}"/>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7" name="Freeform 527">
              <a:extLst>
                <a:ext uri="{FF2B5EF4-FFF2-40B4-BE49-F238E27FC236}">
                  <a16:creationId xmlns:a16="http://schemas.microsoft.com/office/drawing/2014/main" xmlns="" id="{845A6A74-0231-4968-BAFF-CED940A47607}"/>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8" name="Freeform 528">
              <a:extLst>
                <a:ext uri="{FF2B5EF4-FFF2-40B4-BE49-F238E27FC236}">
                  <a16:creationId xmlns:a16="http://schemas.microsoft.com/office/drawing/2014/main" xmlns="" id="{4E842E84-6524-4902-8DED-5A1DBCDE089D}"/>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9" name="Freeform 529">
              <a:extLst>
                <a:ext uri="{FF2B5EF4-FFF2-40B4-BE49-F238E27FC236}">
                  <a16:creationId xmlns:a16="http://schemas.microsoft.com/office/drawing/2014/main" xmlns="" id="{11FD8268-7C90-46CA-8B25-9918CD052AA6}"/>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0" name="Freeform 530">
              <a:extLst>
                <a:ext uri="{FF2B5EF4-FFF2-40B4-BE49-F238E27FC236}">
                  <a16:creationId xmlns:a16="http://schemas.microsoft.com/office/drawing/2014/main" xmlns="" id="{6D73C4B7-C619-40CD-9BCD-CF7994DB4A96}"/>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1" name="Freeform 531">
              <a:extLst>
                <a:ext uri="{FF2B5EF4-FFF2-40B4-BE49-F238E27FC236}">
                  <a16:creationId xmlns:a16="http://schemas.microsoft.com/office/drawing/2014/main" xmlns="" id="{7653F603-571F-402F-B65A-BF8C5FBF6A44}"/>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2" name="Freeform 532">
              <a:extLst>
                <a:ext uri="{FF2B5EF4-FFF2-40B4-BE49-F238E27FC236}">
                  <a16:creationId xmlns:a16="http://schemas.microsoft.com/office/drawing/2014/main" xmlns="" id="{15881E3F-1350-4F26-80AF-0C4ACB4F54DC}"/>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3" name="Freeform 533">
              <a:extLst>
                <a:ext uri="{FF2B5EF4-FFF2-40B4-BE49-F238E27FC236}">
                  <a16:creationId xmlns:a16="http://schemas.microsoft.com/office/drawing/2014/main" xmlns="" id="{782F19C5-580D-4DD3-81D5-F5D365269FE2}"/>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4" name="Freeform 534">
              <a:extLst>
                <a:ext uri="{FF2B5EF4-FFF2-40B4-BE49-F238E27FC236}">
                  <a16:creationId xmlns:a16="http://schemas.microsoft.com/office/drawing/2014/main" xmlns="" id="{25DEA964-E392-4014-BFD3-0C97546D80E4}"/>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5" name="Freeform 535">
              <a:extLst>
                <a:ext uri="{FF2B5EF4-FFF2-40B4-BE49-F238E27FC236}">
                  <a16:creationId xmlns:a16="http://schemas.microsoft.com/office/drawing/2014/main" xmlns="" id="{0F8FF46E-EBC2-4E58-92F8-B21C6E8881C1}"/>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6" name="Freeform 536">
              <a:extLst>
                <a:ext uri="{FF2B5EF4-FFF2-40B4-BE49-F238E27FC236}">
                  <a16:creationId xmlns:a16="http://schemas.microsoft.com/office/drawing/2014/main" xmlns="" id="{628BF35E-5D7C-4DE6-8962-91853D90E0E7}"/>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7" name="Freeform 537">
              <a:extLst>
                <a:ext uri="{FF2B5EF4-FFF2-40B4-BE49-F238E27FC236}">
                  <a16:creationId xmlns:a16="http://schemas.microsoft.com/office/drawing/2014/main" xmlns="" id="{58F3F124-E8F7-4D00-930E-BEAE3DE55B81}"/>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8" name="Freeform 538">
              <a:extLst>
                <a:ext uri="{FF2B5EF4-FFF2-40B4-BE49-F238E27FC236}">
                  <a16:creationId xmlns:a16="http://schemas.microsoft.com/office/drawing/2014/main" xmlns="" id="{95B05144-7812-4744-9B3F-446DEE678A85}"/>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9" name="Freeform 539">
              <a:extLst>
                <a:ext uri="{FF2B5EF4-FFF2-40B4-BE49-F238E27FC236}">
                  <a16:creationId xmlns:a16="http://schemas.microsoft.com/office/drawing/2014/main" xmlns="" id="{7BCF344A-D840-44D9-996D-C12163344F4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0" name="Freeform 540">
              <a:extLst>
                <a:ext uri="{FF2B5EF4-FFF2-40B4-BE49-F238E27FC236}">
                  <a16:creationId xmlns:a16="http://schemas.microsoft.com/office/drawing/2014/main" xmlns="" id="{82631760-3DA7-43A7-B993-D49008A33AE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1" name="Freeform 541">
              <a:extLst>
                <a:ext uri="{FF2B5EF4-FFF2-40B4-BE49-F238E27FC236}">
                  <a16:creationId xmlns:a16="http://schemas.microsoft.com/office/drawing/2014/main" xmlns="" id="{16883C37-0D53-431A-8885-66EB65215D4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2" name="Freeform 542">
              <a:extLst>
                <a:ext uri="{FF2B5EF4-FFF2-40B4-BE49-F238E27FC236}">
                  <a16:creationId xmlns:a16="http://schemas.microsoft.com/office/drawing/2014/main" xmlns="" id="{3F693A82-BAA6-4EB7-A5DB-E9DE12E4A285}"/>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3" name="Freeform 543">
              <a:extLst>
                <a:ext uri="{FF2B5EF4-FFF2-40B4-BE49-F238E27FC236}">
                  <a16:creationId xmlns:a16="http://schemas.microsoft.com/office/drawing/2014/main" xmlns="" id="{0314430B-BEAA-40D4-A20D-23F88A90292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4" name="Freeform 544">
              <a:extLst>
                <a:ext uri="{FF2B5EF4-FFF2-40B4-BE49-F238E27FC236}">
                  <a16:creationId xmlns:a16="http://schemas.microsoft.com/office/drawing/2014/main" xmlns="" id="{D6E09059-6F22-4BDF-89C2-BA45BC7A156D}"/>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5" name="Freeform 545">
              <a:extLst>
                <a:ext uri="{FF2B5EF4-FFF2-40B4-BE49-F238E27FC236}">
                  <a16:creationId xmlns:a16="http://schemas.microsoft.com/office/drawing/2014/main" xmlns="" id="{C1EA5D41-4810-4AE8-BE53-022D18B16745}"/>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6" name="Freeform 546">
              <a:extLst>
                <a:ext uri="{FF2B5EF4-FFF2-40B4-BE49-F238E27FC236}">
                  <a16:creationId xmlns:a16="http://schemas.microsoft.com/office/drawing/2014/main" xmlns="" id="{9040CE27-DFEE-42B0-9AB7-8BDF9218BE31}"/>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7" name="Freeform 547">
              <a:extLst>
                <a:ext uri="{FF2B5EF4-FFF2-40B4-BE49-F238E27FC236}">
                  <a16:creationId xmlns:a16="http://schemas.microsoft.com/office/drawing/2014/main" xmlns="" id="{93982F54-3F61-4FBE-A5D9-AE7F8BBBC692}"/>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8" name="Freeform 548">
              <a:extLst>
                <a:ext uri="{FF2B5EF4-FFF2-40B4-BE49-F238E27FC236}">
                  <a16:creationId xmlns:a16="http://schemas.microsoft.com/office/drawing/2014/main" xmlns="" id="{E4D68A54-4735-4C74-88A8-9F0AB2951DD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9" name="Freeform 549">
              <a:extLst>
                <a:ext uri="{FF2B5EF4-FFF2-40B4-BE49-F238E27FC236}">
                  <a16:creationId xmlns:a16="http://schemas.microsoft.com/office/drawing/2014/main" xmlns="" id="{93127FD1-24AA-4C63-B5A0-80AB47F31176}"/>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0" name="Freeform 550">
              <a:extLst>
                <a:ext uri="{FF2B5EF4-FFF2-40B4-BE49-F238E27FC236}">
                  <a16:creationId xmlns:a16="http://schemas.microsoft.com/office/drawing/2014/main" xmlns="" id="{A7A278A0-6E3A-4778-920E-9331A8BF0445}"/>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1" name="Freeform 551">
              <a:extLst>
                <a:ext uri="{FF2B5EF4-FFF2-40B4-BE49-F238E27FC236}">
                  <a16:creationId xmlns:a16="http://schemas.microsoft.com/office/drawing/2014/main" xmlns="" id="{EB10A696-2FF9-4CEC-907B-7AD440F492B1}"/>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2" name="Freeform 552">
              <a:extLst>
                <a:ext uri="{FF2B5EF4-FFF2-40B4-BE49-F238E27FC236}">
                  <a16:creationId xmlns:a16="http://schemas.microsoft.com/office/drawing/2014/main" xmlns="" id="{84A1CDE8-7357-457F-B151-50F0AF196B09}"/>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3" name="Freeform 553">
              <a:extLst>
                <a:ext uri="{FF2B5EF4-FFF2-40B4-BE49-F238E27FC236}">
                  <a16:creationId xmlns:a16="http://schemas.microsoft.com/office/drawing/2014/main" xmlns="" id="{36447317-DEF7-4481-9212-5C9377417C87}"/>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4" name="Freeform 554">
              <a:extLst>
                <a:ext uri="{FF2B5EF4-FFF2-40B4-BE49-F238E27FC236}">
                  <a16:creationId xmlns:a16="http://schemas.microsoft.com/office/drawing/2014/main" xmlns="" id="{692E48A0-36CB-44E4-BF9B-4599387D24A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5" name="Freeform 555">
              <a:extLst>
                <a:ext uri="{FF2B5EF4-FFF2-40B4-BE49-F238E27FC236}">
                  <a16:creationId xmlns:a16="http://schemas.microsoft.com/office/drawing/2014/main" xmlns="" id="{C9889361-C6A3-420A-BE0F-9FFEF47A8F90}"/>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6" name="Freeform 556">
              <a:extLst>
                <a:ext uri="{FF2B5EF4-FFF2-40B4-BE49-F238E27FC236}">
                  <a16:creationId xmlns:a16="http://schemas.microsoft.com/office/drawing/2014/main" xmlns="" id="{49CED311-C007-46FB-B73C-7933BE44D98C}"/>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7" name="Freeform 557">
              <a:extLst>
                <a:ext uri="{FF2B5EF4-FFF2-40B4-BE49-F238E27FC236}">
                  <a16:creationId xmlns:a16="http://schemas.microsoft.com/office/drawing/2014/main" xmlns="" id="{FFECF939-264A-421A-979B-D7F80EE5E947}"/>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8" name="Freeform 558">
              <a:extLst>
                <a:ext uri="{FF2B5EF4-FFF2-40B4-BE49-F238E27FC236}">
                  <a16:creationId xmlns:a16="http://schemas.microsoft.com/office/drawing/2014/main" xmlns="" id="{FD051A90-61FD-49D7-86B1-55160BA8507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9" name="Freeform 559">
              <a:extLst>
                <a:ext uri="{FF2B5EF4-FFF2-40B4-BE49-F238E27FC236}">
                  <a16:creationId xmlns:a16="http://schemas.microsoft.com/office/drawing/2014/main" xmlns="" id="{586E767B-C0D6-41C4-A85A-CD2CA2910EDE}"/>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0" name="Freeform 560">
              <a:extLst>
                <a:ext uri="{FF2B5EF4-FFF2-40B4-BE49-F238E27FC236}">
                  <a16:creationId xmlns:a16="http://schemas.microsoft.com/office/drawing/2014/main" xmlns="" id="{42CA006B-0190-4C00-B98E-82E1F14418FB}"/>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1" name="Freeform 561">
              <a:extLst>
                <a:ext uri="{FF2B5EF4-FFF2-40B4-BE49-F238E27FC236}">
                  <a16:creationId xmlns:a16="http://schemas.microsoft.com/office/drawing/2014/main" xmlns="" id="{B5F30AEA-8E5B-4415-8B36-ACD0E2962D9C}"/>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2" name="Freeform 562">
              <a:extLst>
                <a:ext uri="{FF2B5EF4-FFF2-40B4-BE49-F238E27FC236}">
                  <a16:creationId xmlns:a16="http://schemas.microsoft.com/office/drawing/2014/main" xmlns="" id="{45789FDA-221C-42A7-9139-B3228809FB12}"/>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3" name="Freeform 563">
              <a:extLst>
                <a:ext uri="{FF2B5EF4-FFF2-40B4-BE49-F238E27FC236}">
                  <a16:creationId xmlns:a16="http://schemas.microsoft.com/office/drawing/2014/main" xmlns="" id="{F4A56BEA-8015-45E0-8BE7-D68AD80EE64E}"/>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4" name="Freeform 564">
              <a:extLst>
                <a:ext uri="{FF2B5EF4-FFF2-40B4-BE49-F238E27FC236}">
                  <a16:creationId xmlns:a16="http://schemas.microsoft.com/office/drawing/2014/main" xmlns="" id="{20994037-4932-492C-B225-682CB3C55E8D}"/>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5" name="Freeform 565">
              <a:extLst>
                <a:ext uri="{FF2B5EF4-FFF2-40B4-BE49-F238E27FC236}">
                  <a16:creationId xmlns:a16="http://schemas.microsoft.com/office/drawing/2014/main" xmlns="" id="{01E8EF25-59C7-41D6-84A4-2CA98B08B290}"/>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6" name="Freeform 566">
              <a:extLst>
                <a:ext uri="{FF2B5EF4-FFF2-40B4-BE49-F238E27FC236}">
                  <a16:creationId xmlns:a16="http://schemas.microsoft.com/office/drawing/2014/main" xmlns="" id="{48430F95-3EEB-4E8E-915F-8087AFBE22C3}"/>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7" name="Freeform 567">
              <a:extLst>
                <a:ext uri="{FF2B5EF4-FFF2-40B4-BE49-F238E27FC236}">
                  <a16:creationId xmlns:a16="http://schemas.microsoft.com/office/drawing/2014/main" xmlns="" id="{F1AB8753-83C9-4108-A6C9-B46BA18EC79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8" name="Freeform 568">
              <a:extLst>
                <a:ext uri="{FF2B5EF4-FFF2-40B4-BE49-F238E27FC236}">
                  <a16:creationId xmlns:a16="http://schemas.microsoft.com/office/drawing/2014/main" xmlns="" id="{73914709-23B3-4080-8556-7021BA2E4037}"/>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9" name="Freeform 569">
              <a:extLst>
                <a:ext uri="{FF2B5EF4-FFF2-40B4-BE49-F238E27FC236}">
                  <a16:creationId xmlns:a16="http://schemas.microsoft.com/office/drawing/2014/main" xmlns="" id="{D5453A2E-2A4F-4459-AA54-68D4577D1D61}"/>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0" name="Freeform 570">
              <a:extLst>
                <a:ext uri="{FF2B5EF4-FFF2-40B4-BE49-F238E27FC236}">
                  <a16:creationId xmlns:a16="http://schemas.microsoft.com/office/drawing/2014/main" xmlns="" id="{1DF85F8B-64CE-4D58-BB5A-76AB9026EFE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1" name="Freeform 571">
              <a:extLst>
                <a:ext uri="{FF2B5EF4-FFF2-40B4-BE49-F238E27FC236}">
                  <a16:creationId xmlns:a16="http://schemas.microsoft.com/office/drawing/2014/main" xmlns="" id="{90EB426D-6D74-4444-9375-1A0641254ACE}"/>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2" name="Freeform 572">
              <a:extLst>
                <a:ext uri="{FF2B5EF4-FFF2-40B4-BE49-F238E27FC236}">
                  <a16:creationId xmlns:a16="http://schemas.microsoft.com/office/drawing/2014/main" xmlns="" id="{63BB1997-80CC-4CDE-BEC0-3544D9EC296C}"/>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3" name="Freeform 573">
              <a:extLst>
                <a:ext uri="{FF2B5EF4-FFF2-40B4-BE49-F238E27FC236}">
                  <a16:creationId xmlns:a16="http://schemas.microsoft.com/office/drawing/2014/main" xmlns="" id="{C2039A14-33DF-487E-8666-A2730A760EAA}"/>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4" name="Freeform 574">
              <a:extLst>
                <a:ext uri="{FF2B5EF4-FFF2-40B4-BE49-F238E27FC236}">
                  <a16:creationId xmlns:a16="http://schemas.microsoft.com/office/drawing/2014/main" xmlns="" id="{008628D6-C0D8-4803-A3DE-A62D3A79D306}"/>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5" name="Freeform 575">
              <a:extLst>
                <a:ext uri="{FF2B5EF4-FFF2-40B4-BE49-F238E27FC236}">
                  <a16:creationId xmlns:a16="http://schemas.microsoft.com/office/drawing/2014/main" xmlns="" id="{5BD6A328-FB35-4500-B0DB-3899D999615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6" name="Freeform 576">
              <a:extLst>
                <a:ext uri="{FF2B5EF4-FFF2-40B4-BE49-F238E27FC236}">
                  <a16:creationId xmlns:a16="http://schemas.microsoft.com/office/drawing/2014/main" xmlns="" id="{E2E77E82-EA3E-4C23-A732-973A1FA40810}"/>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7" name="Freeform 577">
              <a:extLst>
                <a:ext uri="{FF2B5EF4-FFF2-40B4-BE49-F238E27FC236}">
                  <a16:creationId xmlns:a16="http://schemas.microsoft.com/office/drawing/2014/main" xmlns="" id="{51170CD3-409C-4CCD-A0BC-D08729BAF025}"/>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8" name="Freeform 578">
              <a:extLst>
                <a:ext uri="{FF2B5EF4-FFF2-40B4-BE49-F238E27FC236}">
                  <a16:creationId xmlns:a16="http://schemas.microsoft.com/office/drawing/2014/main" xmlns="" id="{233D02B8-A2D2-4F7E-96C6-C7A7B3114F26}"/>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9" name="Freeform 579">
              <a:extLst>
                <a:ext uri="{FF2B5EF4-FFF2-40B4-BE49-F238E27FC236}">
                  <a16:creationId xmlns:a16="http://schemas.microsoft.com/office/drawing/2014/main" xmlns="" id="{FF73B6C9-2DF3-4C11-A11B-ABF48E460A0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0" name="Freeform 580">
              <a:extLst>
                <a:ext uri="{FF2B5EF4-FFF2-40B4-BE49-F238E27FC236}">
                  <a16:creationId xmlns:a16="http://schemas.microsoft.com/office/drawing/2014/main" xmlns="" id="{C192409D-5517-4B4C-9421-F3513754400B}"/>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1" name="Freeform 581">
              <a:extLst>
                <a:ext uri="{FF2B5EF4-FFF2-40B4-BE49-F238E27FC236}">
                  <a16:creationId xmlns:a16="http://schemas.microsoft.com/office/drawing/2014/main" xmlns="" id="{5E9858A2-D122-419A-8BD1-EC2CF7408D8C}"/>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2" name="Freeform 582">
              <a:extLst>
                <a:ext uri="{FF2B5EF4-FFF2-40B4-BE49-F238E27FC236}">
                  <a16:creationId xmlns:a16="http://schemas.microsoft.com/office/drawing/2014/main" xmlns="" id="{DC02973E-4DD0-43BF-BB2F-D10BE2D925B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3" name="Freeform 583">
              <a:extLst>
                <a:ext uri="{FF2B5EF4-FFF2-40B4-BE49-F238E27FC236}">
                  <a16:creationId xmlns:a16="http://schemas.microsoft.com/office/drawing/2014/main" xmlns="" id="{7CAE6F91-C4A4-4053-9F7A-A82D2A8751C1}"/>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4" name="Freeform 584">
              <a:extLst>
                <a:ext uri="{FF2B5EF4-FFF2-40B4-BE49-F238E27FC236}">
                  <a16:creationId xmlns:a16="http://schemas.microsoft.com/office/drawing/2014/main" xmlns="" id="{FF940B35-B77E-4E41-9563-7F550ED021E0}"/>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5" name="Freeform 585">
              <a:extLst>
                <a:ext uri="{FF2B5EF4-FFF2-40B4-BE49-F238E27FC236}">
                  <a16:creationId xmlns:a16="http://schemas.microsoft.com/office/drawing/2014/main" xmlns="" id="{06E19407-0840-4A2E-A1C6-EDF082225331}"/>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6" name="Freeform 586">
              <a:extLst>
                <a:ext uri="{FF2B5EF4-FFF2-40B4-BE49-F238E27FC236}">
                  <a16:creationId xmlns:a16="http://schemas.microsoft.com/office/drawing/2014/main" xmlns="" id="{EBF46DC5-A504-429C-8E24-624560C26638}"/>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7" name="Freeform 587">
              <a:extLst>
                <a:ext uri="{FF2B5EF4-FFF2-40B4-BE49-F238E27FC236}">
                  <a16:creationId xmlns:a16="http://schemas.microsoft.com/office/drawing/2014/main" xmlns="" id="{38DC1213-6732-4215-9DF7-282FFAA9A91F}"/>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8" name="Freeform 588">
              <a:extLst>
                <a:ext uri="{FF2B5EF4-FFF2-40B4-BE49-F238E27FC236}">
                  <a16:creationId xmlns:a16="http://schemas.microsoft.com/office/drawing/2014/main" xmlns="" id="{0D61A619-183A-4BAE-9DCC-99366D31910E}"/>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9" name="Freeform 589">
              <a:extLst>
                <a:ext uri="{FF2B5EF4-FFF2-40B4-BE49-F238E27FC236}">
                  <a16:creationId xmlns:a16="http://schemas.microsoft.com/office/drawing/2014/main" xmlns="" id="{45DD04D9-0B7A-4D71-8B91-4C4FCCBDAE89}"/>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0" name="Freeform 590">
              <a:extLst>
                <a:ext uri="{FF2B5EF4-FFF2-40B4-BE49-F238E27FC236}">
                  <a16:creationId xmlns:a16="http://schemas.microsoft.com/office/drawing/2014/main" xmlns="" id="{4A84AE58-E09A-40B5-91FD-D1948F97F888}"/>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1" name="Freeform 591">
              <a:extLst>
                <a:ext uri="{FF2B5EF4-FFF2-40B4-BE49-F238E27FC236}">
                  <a16:creationId xmlns:a16="http://schemas.microsoft.com/office/drawing/2014/main" xmlns="" id="{E2711EDD-90C1-4937-8958-CA77C7910D0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2" name="Freeform 592">
              <a:extLst>
                <a:ext uri="{FF2B5EF4-FFF2-40B4-BE49-F238E27FC236}">
                  <a16:creationId xmlns:a16="http://schemas.microsoft.com/office/drawing/2014/main" xmlns="" id="{F1689AC0-35B5-4011-A209-6B60B83A5C57}"/>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3" name="Freeform 593">
              <a:extLst>
                <a:ext uri="{FF2B5EF4-FFF2-40B4-BE49-F238E27FC236}">
                  <a16:creationId xmlns:a16="http://schemas.microsoft.com/office/drawing/2014/main" xmlns="" id="{701CB515-5C93-4144-B92F-62A70B920E3D}"/>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4" name="Freeform 594">
              <a:extLst>
                <a:ext uri="{FF2B5EF4-FFF2-40B4-BE49-F238E27FC236}">
                  <a16:creationId xmlns:a16="http://schemas.microsoft.com/office/drawing/2014/main" xmlns="" id="{F4E93DBD-BC55-447B-BD58-FC1E40F4F8C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5" name="Freeform 595">
              <a:extLst>
                <a:ext uri="{FF2B5EF4-FFF2-40B4-BE49-F238E27FC236}">
                  <a16:creationId xmlns:a16="http://schemas.microsoft.com/office/drawing/2014/main" xmlns="" id="{62023280-EB42-47EF-9AA6-18AC5B89DF55}"/>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6" name="Freeform 596">
              <a:extLst>
                <a:ext uri="{FF2B5EF4-FFF2-40B4-BE49-F238E27FC236}">
                  <a16:creationId xmlns:a16="http://schemas.microsoft.com/office/drawing/2014/main" xmlns="" id="{E60C7A15-D395-4466-97EA-149496AA5926}"/>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7" name="Freeform 597">
              <a:extLst>
                <a:ext uri="{FF2B5EF4-FFF2-40B4-BE49-F238E27FC236}">
                  <a16:creationId xmlns:a16="http://schemas.microsoft.com/office/drawing/2014/main" xmlns="" id="{EF4EC1A7-7BBC-410B-8A85-5E83D002B0A7}"/>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8" name="Freeform 598">
              <a:extLst>
                <a:ext uri="{FF2B5EF4-FFF2-40B4-BE49-F238E27FC236}">
                  <a16:creationId xmlns:a16="http://schemas.microsoft.com/office/drawing/2014/main" xmlns="" id="{4AB2060D-4C78-4EAF-BC14-A401A62C2505}"/>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9" name="Freeform 599">
              <a:extLst>
                <a:ext uri="{FF2B5EF4-FFF2-40B4-BE49-F238E27FC236}">
                  <a16:creationId xmlns:a16="http://schemas.microsoft.com/office/drawing/2014/main" xmlns="" id="{96469D25-3928-4ADC-961A-2C8BEA3266F4}"/>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0" name="Freeform 600">
              <a:extLst>
                <a:ext uri="{FF2B5EF4-FFF2-40B4-BE49-F238E27FC236}">
                  <a16:creationId xmlns:a16="http://schemas.microsoft.com/office/drawing/2014/main" xmlns="" id="{86C1ECDE-5485-4AE7-B593-CFE644F2F27F}"/>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1" name="Freeform 601">
              <a:extLst>
                <a:ext uri="{FF2B5EF4-FFF2-40B4-BE49-F238E27FC236}">
                  <a16:creationId xmlns:a16="http://schemas.microsoft.com/office/drawing/2014/main" xmlns="" id="{956A47A8-F6F6-4216-844B-FF8F505BA2C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2" name="Freeform 602">
              <a:extLst>
                <a:ext uri="{FF2B5EF4-FFF2-40B4-BE49-F238E27FC236}">
                  <a16:creationId xmlns:a16="http://schemas.microsoft.com/office/drawing/2014/main" xmlns="" id="{4943FC91-EB73-4C99-9B40-AD30ED21713B}"/>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3" name="Freeform 603">
              <a:extLst>
                <a:ext uri="{FF2B5EF4-FFF2-40B4-BE49-F238E27FC236}">
                  <a16:creationId xmlns:a16="http://schemas.microsoft.com/office/drawing/2014/main" xmlns="" id="{8F24D0F1-4545-4597-806B-7068656CECF9}"/>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4" name="Freeform 604">
              <a:extLst>
                <a:ext uri="{FF2B5EF4-FFF2-40B4-BE49-F238E27FC236}">
                  <a16:creationId xmlns:a16="http://schemas.microsoft.com/office/drawing/2014/main" xmlns="" id="{702F67E3-3FC2-4E3A-A08B-4E04A77CD1B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5" name="Freeform 605">
              <a:extLst>
                <a:ext uri="{FF2B5EF4-FFF2-40B4-BE49-F238E27FC236}">
                  <a16:creationId xmlns:a16="http://schemas.microsoft.com/office/drawing/2014/main" xmlns="" id="{C6DFA99E-B0B7-4697-93F7-C5FB36F2A6B1}"/>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6" name="Freeform 606">
              <a:extLst>
                <a:ext uri="{FF2B5EF4-FFF2-40B4-BE49-F238E27FC236}">
                  <a16:creationId xmlns:a16="http://schemas.microsoft.com/office/drawing/2014/main" xmlns="" id="{2B079351-2AAD-4F4C-83D0-3206DEDEA5D4}"/>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nvGrpSpPr>
            <p:cNvPr id="447" name="Group 446">
              <a:extLst>
                <a:ext uri="{FF2B5EF4-FFF2-40B4-BE49-F238E27FC236}">
                  <a16:creationId xmlns:a16="http://schemas.microsoft.com/office/drawing/2014/main" xmlns="" id="{7EC3C8D0-FF5D-441B-9ECB-B4F0F82AAAAA}"/>
                </a:ext>
              </a:extLst>
            </p:cNvPr>
            <p:cNvGrpSpPr/>
            <p:nvPr/>
          </p:nvGrpSpPr>
          <p:grpSpPr>
            <a:xfrm>
              <a:off x="6403976" y="4008438"/>
              <a:ext cx="1055688" cy="1338263"/>
              <a:chOff x="6403976" y="4008438"/>
              <a:chExt cx="1055688" cy="1338263"/>
            </a:xfrm>
          </p:grpSpPr>
          <p:sp>
            <p:nvSpPr>
              <p:cNvPr id="448" name="Freeform 608">
                <a:extLst>
                  <a:ext uri="{FF2B5EF4-FFF2-40B4-BE49-F238E27FC236}">
                    <a16:creationId xmlns:a16="http://schemas.microsoft.com/office/drawing/2014/main" xmlns="" id="{350B9D45-C287-476F-B8B2-B6B6BFB29FD2}"/>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9" name="Freeform 609">
                <a:extLst>
                  <a:ext uri="{FF2B5EF4-FFF2-40B4-BE49-F238E27FC236}">
                    <a16:creationId xmlns:a16="http://schemas.microsoft.com/office/drawing/2014/main" xmlns="" id="{F4F4C50A-7C0B-42B6-AC3D-EE0782BFC3E2}"/>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0" name="Freeform 610">
                <a:extLst>
                  <a:ext uri="{FF2B5EF4-FFF2-40B4-BE49-F238E27FC236}">
                    <a16:creationId xmlns:a16="http://schemas.microsoft.com/office/drawing/2014/main" xmlns="" id="{9DAE4B99-72AA-4781-8424-322107C012FF}"/>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1" name="Freeform 611">
                <a:extLst>
                  <a:ext uri="{FF2B5EF4-FFF2-40B4-BE49-F238E27FC236}">
                    <a16:creationId xmlns:a16="http://schemas.microsoft.com/office/drawing/2014/main" xmlns="" id="{979383C7-A50A-4B32-B9DA-5D8DD7CDD70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2" name="Freeform 612">
                <a:extLst>
                  <a:ext uri="{FF2B5EF4-FFF2-40B4-BE49-F238E27FC236}">
                    <a16:creationId xmlns:a16="http://schemas.microsoft.com/office/drawing/2014/main" xmlns="" id="{BEB86018-A3AA-4C7D-8AF5-E157C09F2E4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3" name="Freeform 613">
                <a:extLst>
                  <a:ext uri="{FF2B5EF4-FFF2-40B4-BE49-F238E27FC236}">
                    <a16:creationId xmlns:a16="http://schemas.microsoft.com/office/drawing/2014/main" xmlns="" id="{6ED1A913-3142-4A9E-9CB0-EE772DFC12E6}"/>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4" name="Freeform 614">
                <a:extLst>
                  <a:ext uri="{FF2B5EF4-FFF2-40B4-BE49-F238E27FC236}">
                    <a16:creationId xmlns:a16="http://schemas.microsoft.com/office/drawing/2014/main" xmlns="" id="{86F0A175-57BD-4B41-A0CB-3EF937EBC035}"/>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5" name="Freeform 615">
                <a:extLst>
                  <a:ext uri="{FF2B5EF4-FFF2-40B4-BE49-F238E27FC236}">
                    <a16:creationId xmlns:a16="http://schemas.microsoft.com/office/drawing/2014/main" xmlns="" id="{B6222614-EC06-4CF6-90B3-DC7CAECEE9E1}"/>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6" name="Freeform 616">
                <a:extLst>
                  <a:ext uri="{FF2B5EF4-FFF2-40B4-BE49-F238E27FC236}">
                    <a16:creationId xmlns:a16="http://schemas.microsoft.com/office/drawing/2014/main" xmlns="" id="{223E9768-3F63-49D8-88C0-54CBAB59754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7" name="Freeform 617">
                <a:extLst>
                  <a:ext uri="{FF2B5EF4-FFF2-40B4-BE49-F238E27FC236}">
                    <a16:creationId xmlns:a16="http://schemas.microsoft.com/office/drawing/2014/main" xmlns="" id="{9D1F0AFE-BDB1-45EF-8FD9-4F9AEC68FAC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8" name="Freeform 618">
                <a:extLst>
                  <a:ext uri="{FF2B5EF4-FFF2-40B4-BE49-F238E27FC236}">
                    <a16:creationId xmlns:a16="http://schemas.microsoft.com/office/drawing/2014/main" xmlns="" id="{14ED0024-4F65-48BE-B344-32E80D801C14}"/>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9" name="Freeform 619">
                <a:extLst>
                  <a:ext uri="{FF2B5EF4-FFF2-40B4-BE49-F238E27FC236}">
                    <a16:creationId xmlns:a16="http://schemas.microsoft.com/office/drawing/2014/main" xmlns="" id="{D30BC93B-CF05-4E97-B389-0466BD4DFC4D}"/>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0" name="Freeform 620">
                <a:extLst>
                  <a:ext uri="{FF2B5EF4-FFF2-40B4-BE49-F238E27FC236}">
                    <a16:creationId xmlns:a16="http://schemas.microsoft.com/office/drawing/2014/main" xmlns="" id="{1E66D21B-EC46-41CF-BFD9-ACB75B4A4863}"/>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1" name="Freeform 621">
                <a:extLst>
                  <a:ext uri="{FF2B5EF4-FFF2-40B4-BE49-F238E27FC236}">
                    <a16:creationId xmlns:a16="http://schemas.microsoft.com/office/drawing/2014/main" xmlns="" id="{4EFAD670-ECFA-4E3E-8555-2E646E0DFE43}"/>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2" name="Freeform 622">
                <a:extLst>
                  <a:ext uri="{FF2B5EF4-FFF2-40B4-BE49-F238E27FC236}">
                    <a16:creationId xmlns:a16="http://schemas.microsoft.com/office/drawing/2014/main" xmlns="" id="{BACEF7BB-C176-4DDC-AFBA-496D3320BA1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3" name="Freeform 623">
                <a:extLst>
                  <a:ext uri="{FF2B5EF4-FFF2-40B4-BE49-F238E27FC236}">
                    <a16:creationId xmlns:a16="http://schemas.microsoft.com/office/drawing/2014/main" xmlns="" id="{EE40F0B3-A4AB-4F51-8CA5-E33D12E44CE2}"/>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4" name="Freeform 624">
                <a:extLst>
                  <a:ext uri="{FF2B5EF4-FFF2-40B4-BE49-F238E27FC236}">
                    <a16:creationId xmlns:a16="http://schemas.microsoft.com/office/drawing/2014/main" xmlns="" id="{16CE9A9B-D310-4D5D-BE79-D6FC82B78BEC}"/>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5" name="Freeform 625">
                <a:extLst>
                  <a:ext uri="{FF2B5EF4-FFF2-40B4-BE49-F238E27FC236}">
                    <a16:creationId xmlns:a16="http://schemas.microsoft.com/office/drawing/2014/main" xmlns="" id="{406F383C-B7E6-4015-B58D-DAB787D00D50}"/>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6" name="Freeform 626">
                <a:extLst>
                  <a:ext uri="{FF2B5EF4-FFF2-40B4-BE49-F238E27FC236}">
                    <a16:creationId xmlns:a16="http://schemas.microsoft.com/office/drawing/2014/main" xmlns="" id="{E2010956-BA62-47BA-81F5-313AA1C94DC8}"/>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7" name="Freeform 627">
                <a:extLst>
                  <a:ext uri="{FF2B5EF4-FFF2-40B4-BE49-F238E27FC236}">
                    <a16:creationId xmlns:a16="http://schemas.microsoft.com/office/drawing/2014/main" xmlns="" id="{5D32E950-7EFD-45D4-B6B9-5831AA5323F4}"/>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8" name="Freeform 628">
                <a:extLst>
                  <a:ext uri="{FF2B5EF4-FFF2-40B4-BE49-F238E27FC236}">
                    <a16:creationId xmlns:a16="http://schemas.microsoft.com/office/drawing/2014/main" xmlns="" id="{1F313162-95CD-48DD-83E5-8FF8203996AD}"/>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9" name="Freeform 629">
                <a:extLst>
                  <a:ext uri="{FF2B5EF4-FFF2-40B4-BE49-F238E27FC236}">
                    <a16:creationId xmlns:a16="http://schemas.microsoft.com/office/drawing/2014/main" xmlns="" id="{968845E9-9A78-4A8F-BAD9-5B756E1058A9}"/>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0" name="Freeform 630">
                <a:extLst>
                  <a:ext uri="{FF2B5EF4-FFF2-40B4-BE49-F238E27FC236}">
                    <a16:creationId xmlns:a16="http://schemas.microsoft.com/office/drawing/2014/main" xmlns="" id="{FF845044-9F85-41C9-8488-D709B000B5FC}"/>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1" name="Freeform 631">
                <a:extLst>
                  <a:ext uri="{FF2B5EF4-FFF2-40B4-BE49-F238E27FC236}">
                    <a16:creationId xmlns:a16="http://schemas.microsoft.com/office/drawing/2014/main" xmlns="" id="{1230DEE6-25AC-4C1B-9421-08B42EA82DC1}"/>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sp>
        <p:nvSpPr>
          <p:cNvPr id="472" name="TextBox 471">
            <a:extLst>
              <a:ext uri="{FF2B5EF4-FFF2-40B4-BE49-F238E27FC236}">
                <a16:creationId xmlns:a16="http://schemas.microsoft.com/office/drawing/2014/main" xmlns="" id="{635C113E-C930-42A8-AC40-C1AE1EA09448}"/>
              </a:ext>
            </a:extLst>
          </p:cNvPr>
          <p:cNvSpPr txBox="1"/>
          <p:nvPr/>
        </p:nvSpPr>
        <p:spPr>
          <a:xfrm>
            <a:off x="2817042" y="4109762"/>
            <a:ext cx="6594816" cy="1938992"/>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err="1" smtClean="0">
                <a:solidFill>
                  <a:srgbClr val="328C96"/>
                </a:solidFill>
                <a:latin typeface="Calibri" panose="020F0502020204030204" pitchFamily="34" charset="0"/>
                <a:cs typeface="Calibri" panose="020F0502020204030204" pitchFamily="34" charset="0"/>
              </a:rPr>
              <a:t>Nói</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được</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cách</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chăm</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sóc</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và</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bảo</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vệ</a:t>
            </a:r>
            <a:r>
              <a:rPr lang="en-US" sz="4000" b="1" dirty="0" smtClean="0">
                <a:solidFill>
                  <a:srgbClr val="328C96"/>
                </a:solidFill>
                <a:latin typeface="Calibri" panose="020F0502020204030204" pitchFamily="34" charset="0"/>
                <a:cs typeface="Calibri" panose="020F0502020204030204" pitchFamily="34" charset="0"/>
              </a:rPr>
              <a:t> </a:t>
            </a:r>
            <a:r>
              <a:rPr lang="vi-VN" sz="4000" b="1" dirty="0" smtClean="0">
                <a:solidFill>
                  <a:srgbClr val="328C96"/>
                </a:solidFill>
                <a:latin typeface="Calibri" panose="020F0502020204030204" pitchFamily="34" charset="0"/>
                <a:cs typeface="Calibri" panose="020F0502020204030204" pitchFamily="34" charset="0"/>
              </a:rPr>
              <a:t>cơ </a:t>
            </a:r>
            <a:r>
              <a:rPr lang="vi-VN" sz="4000" b="1" dirty="0">
                <a:solidFill>
                  <a:srgbClr val="328C96"/>
                </a:solidFill>
                <a:latin typeface="Calibri" panose="020F0502020204030204" pitchFamily="34" charset="0"/>
                <a:cs typeface="Calibri" panose="020F0502020204030204" pitchFamily="34" charset="0"/>
              </a:rPr>
              <a:t>quan tuần </a:t>
            </a:r>
            <a:r>
              <a:rPr lang="vi-VN" sz="4000" b="1" dirty="0" smtClean="0">
                <a:solidFill>
                  <a:srgbClr val="328C96"/>
                </a:solidFill>
                <a:latin typeface="Calibri" panose="020F0502020204030204" pitchFamily="34" charset="0"/>
                <a:cs typeface="Calibri" panose="020F0502020204030204" pitchFamily="34" charset="0"/>
              </a:rPr>
              <a:t>hoàn</a:t>
            </a:r>
            <a:endParaRPr lang="en-US" sz="4000" b="1" dirty="0" smtClean="0">
              <a:solidFill>
                <a:srgbClr val="328C96"/>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4000" b="1" dirty="0" err="1" smtClean="0">
                <a:solidFill>
                  <a:srgbClr val="328C96"/>
                </a:solidFill>
                <a:latin typeface="Calibri" panose="020F0502020204030204" pitchFamily="34" charset="0"/>
                <a:cs typeface="Calibri" panose="020F0502020204030204" pitchFamily="34" charset="0"/>
              </a:rPr>
              <a:t>Chuẩn</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bị</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bài</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tiếp</a:t>
            </a:r>
            <a:r>
              <a:rPr lang="en-US" sz="4000" b="1" dirty="0" smtClean="0">
                <a:solidFill>
                  <a:srgbClr val="328C96"/>
                </a:solidFill>
                <a:latin typeface="Calibri" panose="020F0502020204030204" pitchFamily="34" charset="0"/>
                <a:cs typeface="Calibri" panose="020F0502020204030204" pitchFamily="34" charset="0"/>
              </a:rPr>
              <a:t> </a:t>
            </a:r>
            <a:r>
              <a:rPr lang="en-US" sz="4000" b="1" dirty="0" err="1" smtClean="0">
                <a:solidFill>
                  <a:srgbClr val="328C96"/>
                </a:solidFill>
                <a:latin typeface="Calibri" panose="020F0502020204030204" pitchFamily="34" charset="0"/>
                <a:cs typeface="Calibri" panose="020F0502020204030204" pitchFamily="34" charset="0"/>
              </a:rPr>
              <a:t>theo.</a:t>
            </a:r>
            <a:endParaRPr lang="vi-VN" sz="4000" b="1" dirty="0">
              <a:solidFill>
                <a:srgbClr val="328C96"/>
              </a:solidFill>
              <a:latin typeface="Calibri" panose="020F0502020204030204" pitchFamily="34" charset="0"/>
              <a:cs typeface="Calibri" panose="020F0502020204030204" pitchFamily="34" charset="0"/>
            </a:endParaRPr>
          </a:p>
        </p:txBody>
      </p:sp>
      <p:sp>
        <p:nvSpPr>
          <p:cNvPr id="473" name="Rectangle 472"/>
          <p:cNvSpPr/>
          <p:nvPr/>
        </p:nvSpPr>
        <p:spPr>
          <a:xfrm>
            <a:off x="-1508289" y="216816"/>
            <a:ext cx="1366887" cy="1423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5" name="Picture 474">
            <a:extLst>
              <a:ext uri="{FF2B5EF4-FFF2-40B4-BE49-F238E27FC236}">
                <a16:creationId xmlns:a16="http://schemas.microsoft.com/office/drawing/2014/main" xmlns="" id="{D98AAD0D-F8AE-4E16-B322-9C50A9FBAA4D}"/>
              </a:ext>
            </a:extLst>
          </p:cNvPr>
          <p:cNvPicPr>
            <a:picLocks noChangeAspect="1"/>
          </p:cNvPicPr>
          <p:nvPr/>
        </p:nvPicPr>
        <p:blipFill>
          <a:blip r:embed="rId4"/>
          <a:stretch>
            <a:fillRect/>
          </a:stretch>
        </p:blipFill>
        <p:spPr>
          <a:xfrm>
            <a:off x="3077515" y="358345"/>
            <a:ext cx="6322100" cy="1572904"/>
          </a:xfrm>
          <a:prstGeom prst="rect">
            <a:avLst/>
          </a:prstGeom>
        </p:spPr>
      </p:pic>
    </p:spTree>
    <p:extLst>
      <p:ext uri="{BB962C8B-B14F-4D97-AF65-F5344CB8AC3E}">
        <p14:creationId xmlns:p14="http://schemas.microsoft.com/office/powerpoint/2010/main" val="3281385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ipe(down)">
                                          <p:cBhvr>
                                            <p:cTn id="7" dur="750"/>
                                            <p:tgtEl>
                                              <p:spTgt spid="138"/>
                                            </p:tgtEl>
                                          </p:cBhvr>
                                        </p:animEffect>
                                      </p:childTnLst>
                                    </p:cTn>
                                  </p:par>
                                  <p:par>
                                    <p:cTn id="8" presetID="2" presetClass="entr" presetSubtype="4" fill="hold" nodeType="withEffect" p14:presetBounceEnd="74000">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14:bounceEnd="74000">
                                          <p:cBhvr additive="base">
                                            <p:cTn id="10" dur="500" fill="hold"/>
                                            <p:tgtEl>
                                              <p:spTgt spid="11"/>
                                            </p:tgtEl>
                                            <p:attrNameLst>
                                              <p:attrName>ppt_x</p:attrName>
                                            </p:attrNameLst>
                                          </p:cBhvr>
                                          <p:tavLst>
                                            <p:tav tm="0">
                                              <p:val>
                                                <p:strVal val="#ppt_x"/>
                                              </p:val>
                                            </p:tav>
                                            <p:tav tm="100000">
                                              <p:val>
                                                <p:strVal val="#ppt_x"/>
                                              </p:val>
                                            </p:tav>
                                          </p:tavLst>
                                        </p:anim>
                                        <p:anim calcmode="lin" valueType="num" p14:bounceEnd="74000">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style.rotation</p:attrName>
                                            </p:attrNameLst>
                                          </p:cBhvr>
                                          <p:tavLst>
                                            <p:tav tm="0">
                                              <p:val>
                                                <p:fltVal val="360"/>
                                              </p:val>
                                            </p:tav>
                                            <p:tav tm="100000">
                                              <p:val>
                                                <p:fltVal val="0"/>
                                              </p:val>
                                            </p:tav>
                                          </p:tavLst>
                                        </p:anim>
                                        <p:animEffect transition="in" filter="fade">
                                          <p:cBhvr>
                                            <p:cTn id="19" dur="500"/>
                                            <p:tgtEl>
                                              <p:spTgt spid="6"/>
                                            </p:tgtEl>
                                          </p:cBhvr>
                                        </p:animEffect>
                                      </p:childTnLst>
                                    </p:cTn>
                                  </p:par>
                                </p:childTnLst>
                              </p:cTn>
                            </p:par>
                            <p:par>
                              <p:cTn id="20" fill="hold">
                                <p:stCondLst>
                                  <p:cond delay="500"/>
                                </p:stCondLst>
                                <p:childTnLst>
                                  <p:par>
                                    <p:cTn id="21" presetID="49" presetClass="entr" presetSubtype="0" decel="100000" fill="hold" grpId="0" nodeType="afterEffect">
                                      <p:stCondLst>
                                        <p:cond delay="0"/>
                                      </p:stCondLst>
                                      <p:iterate type="wd">
                                        <p:tmPct val="10000"/>
                                      </p:iterate>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 calcmode="lin" valueType="num">
                                          <p:cBhvr>
                                            <p:cTn id="25" dur="500" fill="hold"/>
                                            <p:tgtEl>
                                              <p:spTgt spid="10"/>
                                            </p:tgtEl>
                                            <p:attrNameLst>
                                              <p:attrName>style.rotation</p:attrName>
                                            </p:attrNameLst>
                                          </p:cBhvr>
                                          <p:tavLst>
                                            <p:tav tm="0">
                                              <p:val>
                                                <p:fltVal val="360"/>
                                              </p:val>
                                            </p:tav>
                                            <p:tav tm="100000">
                                              <p:val>
                                                <p:fltVal val="0"/>
                                              </p:val>
                                            </p:tav>
                                          </p:tavLst>
                                        </p:anim>
                                        <p:animEffect transition="in" filter="fade">
                                          <p:cBhvr>
                                            <p:cTn id="26" dur="500"/>
                                            <p:tgtEl>
                                              <p:spTgt spid="10"/>
                                            </p:tgtEl>
                                          </p:cBhvr>
                                        </p:animEffect>
                                      </p:childTnLst>
                                    </p:cTn>
                                  </p:par>
                                </p:childTnLst>
                              </p:cTn>
                            </p:par>
                            <p:par>
                              <p:cTn id="27" fill="hold">
                                <p:stCondLst>
                                  <p:cond delay="1700"/>
                                </p:stCondLst>
                                <p:childTnLst>
                                  <p:par>
                                    <p:cTn id="28" presetID="49" presetClass="entr" presetSubtype="0" decel="100000" fill="hold" grpId="0" nodeType="afterEffect">
                                      <p:stCondLst>
                                        <p:cond delay="0"/>
                                      </p:stCondLst>
                                      <p:iterate type="wd">
                                        <p:tmPct val="10000"/>
                                      </p:iterate>
                                      <p:childTnLst>
                                        <p:set>
                                          <p:cBhvr>
                                            <p:cTn id="29" dur="1" fill="hold">
                                              <p:stCondLst>
                                                <p:cond delay="0"/>
                                              </p:stCondLst>
                                            </p:cTn>
                                            <p:tgtEl>
                                              <p:spTgt spid="472"/>
                                            </p:tgtEl>
                                            <p:attrNameLst>
                                              <p:attrName>style.visibility</p:attrName>
                                            </p:attrNameLst>
                                          </p:cBhvr>
                                          <p:to>
                                            <p:strVal val="visible"/>
                                          </p:to>
                                        </p:set>
                                        <p:anim calcmode="lin" valueType="num">
                                          <p:cBhvr>
                                            <p:cTn id="30" dur="500" fill="hold"/>
                                            <p:tgtEl>
                                              <p:spTgt spid="472"/>
                                            </p:tgtEl>
                                            <p:attrNameLst>
                                              <p:attrName>ppt_w</p:attrName>
                                            </p:attrNameLst>
                                          </p:cBhvr>
                                          <p:tavLst>
                                            <p:tav tm="0">
                                              <p:val>
                                                <p:fltVal val="0"/>
                                              </p:val>
                                            </p:tav>
                                            <p:tav tm="100000">
                                              <p:val>
                                                <p:strVal val="#ppt_w"/>
                                              </p:val>
                                            </p:tav>
                                          </p:tavLst>
                                        </p:anim>
                                        <p:anim calcmode="lin" valueType="num">
                                          <p:cBhvr>
                                            <p:cTn id="31" dur="500" fill="hold"/>
                                            <p:tgtEl>
                                              <p:spTgt spid="472"/>
                                            </p:tgtEl>
                                            <p:attrNameLst>
                                              <p:attrName>ppt_h</p:attrName>
                                            </p:attrNameLst>
                                          </p:cBhvr>
                                          <p:tavLst>
                                            <p:tav tm="0">
                                              <p:val>
                                                <p:fltVal val="0"/>
                                              </p:val>
                                            </p:tav>
                                            <p:tav tm="100000">
                                              <p:val>
                                                <p:strVal val="#ppt_h"/>
                                              </p:val>
                                            </p:tav>
                                          </p:tavLst>
                                        </p:anim>
                                        <p:anim calcmode="lin" valueType="num">
                                          <p:cBhvr>
                                            <p:cTn id="32" dur="500" fill="hold"/>
                                            <p:tgtEl>
                                              <p:spTgt spid="472"/>
                                            </p:tgtEl>
                                            <p:attrNameLst>
                                              <p:attrName>style.rotation</p:attrName>
                                            </p:attrNameLst>
                                          </p:cBhvr>
                                          <p:tavLst>
                                            <p:tav tm="0">
                                              <p:val>
                                                <p:fltVal val="360"/>
                                              </p:val>
                                            </p:tav>
                                            <p:tav tm="100000">
                                              <p:val>
                                                <p:fltVal val="0"/>
                                              </p:val>
                                            </p:tav>
                                          </p:tavLst>
                                        </p:anim>
                                        <p:animEffect transition="in" filter="fade">
                                          <p:cBhvr>
                                            <p:cTn id="33" dur="500"/>
                                            <p:tgtEl>
                                              <p:spTgt spid="47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75"/>
                                            </p:tgtEl>
                                            <p:attrNameLst>
                                              <p:attrName>style.visibility</p:attrName>
                                            </p:attrNameLst>
                                          </p:cBhvr>
                                          <p:to>
                                            <p:strVal val="visible"/>
                                          </p:to>
                                        </p:set>
                                        <p:animEffect transition="in" filter="fade">
                                          <p:cBhvr>
                                            <p:cTn id="38" dur="1000"/>
                                            <p:tgtEl>
                                              <p:spTgt spid="475"/>
                                            </p:tgtEl>
                                          </p:cBhvr>
                                        </p:animEffect>
                                        <p:anim calcmode="lin" valueType="num">
                                          <p:cBhvr>
                                            <p:cTn id="39" dur="1000" fill="hold"/>
                                            <p:tgtEl>
                                              <p:spTgt spid="475"/>
                                            </p:tgtEl>
                                            <p:attrNameLst>
                                              <p:attrName>ppt_x</p:attrName>
                                            </p:attrNameLst>
                                          </p:cBhvr>
                                          <p:tavLst>
                                            <p:tav tm="0">
                                              <p:val>
                                                <p:strVal val="#ppt_x"/>
                                              </p:val>
                                            </p:tav>
                                            <p:tav tm="100000">
                                              <p:val>
                                                <p:strVal val="#ppt_x"/>
                                              </p:val>
                                            </p:tav>
                                          </p:tavLst>
                                        </p:anim>
                                        <p:anim calcmode="lin" valueType="num">
                                          <p:cBhvr>
                                            <p:cTn id="40" dur="1000" fill="hold"/>
                                            <p:tgtEl>
                                              <p:spTgt spid="4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7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ipe(down)">
                                          <p:cBhvr>
                                            <p:cTn id="7" dur="750"/>
                                            <p:tgtEl>
                                              <p:spTgt spid="138"/>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style.rotation</p:attrName>
                                            </p:attrNameLst>
                                          </p:cBhvr>
                                          <p:tavLst>
                                            <p:tav tm="0">
                                              <p:val>
                                                <p:fltVal val="360"/>
                                              </p:val>
                                            </p:tav>
                                            <p:tav tm="100000">
                                              <p:val>
                                                <p:fltVal val="0"/>
                                              </p:val>
                                            </p:tav>
                                          </p:tavLst>
                                        </p:anim>
                                        <p:animEffect transition="in" filter="fade">
                                          <p:cBhvr>
                                            <p:cTn id="19" dur="500"/>
                                            <p:tgtEl>
                                              <p:spTgt spid="6"/>
                                            </p:tgtEl>
                                          </p:cBhvr>
                                        </p:animEffect>
                                      </p:childTnLst>
                                    </p:cTn>
                                  </p:par>
                                </p:childTnLst>
                              </p:cTn>
                            </p:par>
                            <p:par>
                              <p:cTn id="20" fill="hold">
                                <p:stCondLst>
                                  <p:cond delay="500"/>
                                </p:stCondLst>
                                <p:childTnLst>
                                  <p:par>
                                    <p:cTn id="21" presetID="49" presetClass="entr" presetSubtype="0" decel="100000" fill="hold" grpId="0" nodeType="afterEffect">
                                      <p:stCondLst>
                                        <p:cond delay="0"/>
                                      </p:stCondLst>
                                      <p:iterate type="wd">
                                        <p:tmPct val="10000"/>
                                      </p:iterate>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 calcmode="lin" valueType="num">
                                          <p:cBhvr>
                                            <p:cTn id="25" dur="500" fill="hold"/>
                                            <p:tgtEl>
                                              <p:spTgt spid="10"/>
                                            </p:tgtEl>
                                            <p:attrNameLst>
                                              <p:attrName>style.rotation</p:attrName>
                                            </p:attrNameLst>
                                          </p:cBhvr>
                                          <p:tavLst>
                                            <p:tav tm="0">
                                              <p:val>
                                                <p:fltVal val="360"/>
                                              </p:val>
                                            </p:tav>
                                            <p:tav tm="100000">
                                              <p:val>
                                                <p:fltVal val="0"/>
                                              </p:val>
                                            </p:tav>
                                          </p:tavLst>
                                        </p:anim>
                                        <p:animEffect transition="in" filter="fade">
                                          <p:cBhvr>
                                            <p:cTn id="26" dur="500"/>
                                            <p:tgtEl>
                                              <p:spTgt spid="10"/>
                                            </p:tgtEl>
                                          </p:cBhvr>
                                        </p:animEffect>
                                      </p:childTnLst>
                                    </p:cTn>
                                  </p:par>
                                </p:childTnLst>
                              </p:cTn>
                            </p:par>
                            <p:par>
                              <p:cTn id="27" fill="hold">
                                <p:stCondLst>
                                  <p:cond delay="1700"/>
                                </p:stCondLst>
                                <p:childTnLst>
                                  <p:par>
                                    <p:cTn id="28" presetID="49" presetClass="entr" presetSubtype="0" decel="100000" fill="hold" grpId="0" nodeType="afterEffect">
                                      <p:stCondLst>
                                        <p:cond delay="0"/>
                                      </p:stCondLst>
                                      <p:iterate type="wd">
                                        <p:tmPct val="10000"/>
                                      </p:iterate>
                                      <p:childTnLst>
                                        <p:set>
                                          <p:cBhvr>
                                            <p:cTn id="29" dur="1" fill="hold">
                                              <p:stCondLst>
                                                <p:cond delay="0"/>
                                              </p:stCondLst>
                                            </p:cTn>
                                            <p:tgtEl>
                                              <p:spTgt spid="472"/>
                                            </p:tgtEl>
                                            <p:attrNameLst>
                                              <p:attrName>style.visibility</p:attrName>
                                            </p:attrNameLst>
                                          </p:cBhvr>
                                          <p:to>
                                            <p:strVal val="visible"/>
                                          </p:to>
                                        </p:set>
                                        <p:anim calcmode="lin" valueType="num">
                                          <p:cBhvr>
                                            <p:cTn id="30" dur="500" fill="hold"/>
                                            <p:tgtEl>
                                              <p:spTgt spid="472"/>
                                            </p:tgtEl>
                                            <p:attrNameLst>
                                              <p:attrName>ppt_w</p:attrName>
                                            </p:attrNameLst>
                                          </p:cBhvr>
                                          <p:tavLst>
                                            <p:tav tm="0">
                                              <p:val>
                                                <p:fltVal val="0"/>
                                              </p:val>
                                            </p:tav>
                                            <p:tav tm="100000">
                                              <p:val>
                                                <p:strVal val="#ppt_w"/>
                                              </p:val>
                                            </p:tav>
                                          </p:tavLst>
                                        </p:anim>
                                        <p:anim calcmode="lin" valueType="num">
                                          <p:cBhvr>
                                            <p:cTn id="31" dur="500" fill="hold"/>
                                            <p:tgtEl>
                                              <p:spTgt spid="472"/>
                                            </p:tgtEl>
                                            <p:attrNameLst>
                                              <p:attrName>ppt_h</p:attrName>
                                            </p:attrNameLst>
                                          </p:cBhvr>
                                          <p:tavLst>
                                            <p:tav tm="0">
                                              <p:val>
                                                <p:fltVal val="0"/>
                                              </p:val>
                                            </p:tav>
                                            <p:tav tm="100000">
                                              <p:val>
                                                <p:strVal val="#ppt_h"/>
                                              </p:val>
                                            </p:tav>
                                          </p:tavLst>
                                        </p:anim>
                                        <p:anim calcmode="lin" valueType="num">
                                          <p:cBhvr>
                                            <p:cTn id="32" dur="500" fill="hold"/>
                                            <p:tgtEl>
                                              <p:spTgt spid="472"/>
                                            </p:tgtEl>
                                            <p:attrNameLst>
                                              <p:attrName>style.rotation</p:attrName>
                                            </p:attrNameLst>
                                          </p:cBhvr>
                                          <p:tavLst>
                                            <p:tav tm="0">
                                              <p:val>
                                                <p:fltVal val="360"/>
                                              </p:val>
                                            </p:tav>
                                            <p:tav tm="100000">
                                              <p:val>
                                                <p:fltVal val="0"/>
                                              </p:val>
                                            </p:tav>
                                          </p:tavLst>
                                        </p:anim>
                                        <p:animEffect transition="in" filter="fade">
                                          <p:cBhvr>
                                            <p:cTn id="33" dur="500"/>
                                            <p:tgtEl>
                                              <p:spTgt spid="47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75"/>
                                            </p:tgtEl>
                                            <p:attrNameLst>
                                              <p:attrName>style.visibility</p:attrName>
                                            </p:attrNameLst>
                                          </p:cBhvr>
                                          <p:to>
                                            <p:strVal val="visible"/>
                                          </p:to>
                                        </p:set>
                                        <p:animEffect transition="in" filter="fade">
                                          <p:cBhvr>
                                            <p:cTn id="38" dur="1000"/>
                                            <p:tgtEl>
                                              <p:spTgt spid="475"/>
                                            </p:tgtEl>
                                          </p:cBhvr>
                                        </p:animEffect>
                                        <p:anim calcmode="lin" valueType="num">
                                          <p:cBhvr>
                                            <p:cTn id="39" dur="1000" fill="hold"/>
                                            <p:tgtEl>
                                              <p:spTgt spid="475"/>
                                            </p:tgtEl>
                                            <p:attrNameLst>
                                              <p:attrName>ppt_x</p:attrName>
                                            </p:attrNameLst>
                                          </p:cBhvr>
                                          <p:tavLst>
                                            <p:tav tm="0">
                                              <p:val>
                                                <p:strVal val="#ppt_x"/>
                                              </p:val>
                                            </p:tav>
                                            <p:tav tm="100000">
                                              <p:val>
                                                <p:strVal val="#ppt_x"/>
                                              </p:val>
                                            </p:tav>
                                          </p:tavLst>
                                        </p:anim>
                                        <p:anim calcmode="lin" valueType="num">
                                          <p:cBhvr>
                                            <p:cTn id="40" dur="1000" fill="hold"/>
                                            <p:tgtEl>
                                              <p:spTgt spid="4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7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xmlns="" id="{581A1BEA-57CC-4420-8E99-583493A95638}"/>
              </a:ext>
            </a:extLst>
          </p:cNvPr>
          <p:cNvPicPr>
            <a:picLocks noChangeAspect="1"/>
          </p:cNvPicPr>
          <p:nvPr/>
        </p:nvPicPr>
        <p:blipFill>
          <a:blip r:embed="rId3"/>
          <a:stretch>
            <a:fillRect/>
          </a:stretch>
        </p:blipFill>
        <p:spPr>
          <a:xfrm>
            <a:off x="-527" y="-1314"/>
            <a:ext cx="12193057" cy="6860627"/>
          </a:xfrm>
          <a:prstGeom prst="rect">
            <a:avLst/>
          </a:prstGeom>
        </p:spPr>
      </p:pic>
      <p:pic>
        <p:nvPicPr>
          <p:cNvPr id="29" name="图片 28">
            <a:extLst>
              <a:ext uri="{FF2B5EF4-FFF2-40B4-BE49-F238E27FC236}">
                <a16:creationId xmlns:a16="http://schemas.microsoft.com/office/drawing/2014/main" xmlns="" id="{03C984CC-CD83-4DE0-BAED-B87AF141F9CF}"/>
              </a:ext>
            </a:extLst>
          </p:cNvPr>
          <p:cNvPicPr>
            <a:picLocks noChangeAspect="1"/>
          </p:cNvPicPr>
          <p:nvPr/>
        </p:nvPicPr>
        <p:blipFill>
          <a:blip r:embed="rId4"/>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xmlns="" id="{D30012B1-94AF-454A-8115-68F41F0FDD9B}"/>
              </a:ext>
            </a:extLst>
          </p:cNvPr>
          <p:cNvPicPr>
            <a:picLocks noChangeAspect="1"/>
          </p:cNvPicPr>
          <p:nvPr/>
        </p:nvPicPr>
        <p:blipFill>
          <a:blip r:embed="rId5"/>
          <a:stretch>
            <a:fillRect/>
          </a:stretch>
        </p:blipFill>
        <p:spPr>
          <a:xfrm>
            <a:off x="2795747" y="837004"/>
            <a:ext cx="7973853" cy="3690432"/>
          </a:xfrm>
          <a:prstGeom prst="rect">
            <a:avLst/>
          </a:prstGeom>
        </p:spPr>
      </p:pic>
      <p:pic>
        <p:nvPicPr>
          <p:cNvPr id="31" name="图片 30">
            <a:extLst>
              <a:ext uri="{FF2B5EF4-FFF2-40B4-BE49-F238E27FC236}">
                <a16:creationId xmlns:a16="http://schemas.microsoft.com/office/drawing/2014/main" xmlns="" id="{C9D2E105-2C99-4D6A-B10E-A9E652E8AF7C}"/>
              </a:ext>
            </a:extLst>
          </p:cNvPr>
          <p:cNvPicPr>
            <a:picLocks noChangeAspect="1"/>
          </p:cNvPicPr>
          <p:nvPr/>
        </p:nvPicPr>
        <p:blipFill>
          <a:blip r:embed="rId6"/>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xmlns="" id="{D8F07B7C-E8AD-4D8E-A6B4-141342FC5A2A}"/>
              </a:ext>
            </a:extLst>
          </p:cNvPr>
          <p:cNvPicPr>
            <a:picLocks noChangeAspect="1"/>
          </p:cNvPicPr>
          <p:nvPr/>
        </p:nvPicPr>
        <p:blipFill>
          <a:blip r:embed="rId7"/>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xmlns="" id="{CCB00270-2D26-4E97-BF89-10569CA62BE3}"/>
              </a:ext>
            </a:extLst>
          </p:cNvPr>
          <p:cNvPicPr>
            <a:picLocks noChangeAspect="1"/>
          </p:cNvPicPr>
          <p:nvPr/>
        </p:nvPicPr>
        <p:blipFill>
          <a:blip r:embed="rId8"/>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xmlns="" id="{1F98002B-5038-4221-987E-9A5919118246}"/>
              </a:ext>
            </a:extLst>
          </p:cNvPr>
          <p:cNvPicPr>
            <a:picLocks noChangeAspect="1"/>
          </p:cNvPicPr>
          <p:nvPr/>
        </p:nvPicPr>
        <p:blipFill>
          <a:blip r:embed="rId9"/>
          <a:stretch>
            <a:fillRect/>
          </a:stretch>
        </p:blipFill>
        <p:spPr>
          <a:xfrm>
            <a:off x="154809" y="2380366"/>
            <a:ext cx="918544" cy="430821"/>
          </a:xfrm>
          <a:prstGeom prst="rect">
            <a:avLst/>
          </a:prstGeom>
        </p:spPr>
      </p:pic>
      <p:pic>
        <p:nvPicPr>
          <p:cNvPr id="36" name="图片 35">
            <a:extLst>
              <a:ext uri="{FF2B5EF4-FFF2-40B4-BE49-F238E27FC236}">
                <a16:creationId xmlns:a16="http://schemas.microsoft.com/office/drawing/2014/main" xmlns="" id="{D561964B-DC26-4CE8-8255-54584835DC2E}"/>
              </a:ext>
            </a:extLst>
          </p:cNvPr>
          <p:cNvPicPr>
            <a:picLocks noChangeAspect="1"/>
          </p:cNvPicPr>
          <p:nvPr/>
        </p:nvPicPr>
        <p:blipFill>
          <a:blip r:embed="rId10"/>
          <a:stretch>
            <a:fillRect/>
          </a:stretch>
        </p:blipFill>
        <p:spPr>
          <a:xfrm>
            <a:off x="7261933" y="3573435"/>
            <a:ext cx="1105504" cy="414564"/>
          </a:xfrm>
          <a:prstGeom prst="rect">
            <a:avLst/>
          </a:prstGeom>
        </p:spPr>
      </p:pic>
      <p:pic>
        <p:nvPicPr>
          <p:cNvPr id="37" name="图片 36">
            <a:extLst>
              <a:ext uri="{FF2B5EF4-FFF2-40B4-BE49-F238E27FC236}">
                <a16:creationId xmlns:a16="http://schemas.microsoft.com/office/drawing/2014/main" xmlns=""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xmlns=""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xmlns=""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xmlns=""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xmlns=""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xmlns=""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xmlns="" id="{D2E79A8A-9D01-4EFB-8102-27E04F5FE29C}"/>
              </a:ext>
            </a:extLst>
          </p:cNvPr>
          <p:cNvPicPr>
            <a:picLocks noChangeAspect="1"/>
          </p:cNvPicPr>
          <p:nvPr/>
        </p:nvPicPr>
        <p:blipFill>
          <a:blip r:embed="rId17"/>
          <a:stretch>
            <a:fillRect/>
          </a:stretch>
        </p:blipFill>
        <p:spPr>
          <a:xfrm>
            <a:off x="8811927" y="2054434"/>
            <a:ext cx="1056732" cy="609653"/>
          </a:xfrm>
          <a:prstGeom prst="rect">
            <a:avLst/>
          </a:prstGeom>
        </p:spPr>
      </p:pic>
      <p:pic>
        <p:nvPicPr>
          <p:cNvPr id="42" name="图片 41">
            <a:extLst>
              <a:ext uri="{FF2B5EF4-FFF2-40B4-BE49-F238E27FC236}">
                <a16:creationId xmlns:a16="http://schemas.microsoft.com/office/drawing/2014/main" xmlns=""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xmlns="" id="{28AE9390-D668-4165-84EC-E69ADC0613E3}"/>
              </a:ext>
            </a:extLst>
          </p:cNvPr>
          <p:cNvPicPr>
            <a:picLocks noChangeAspect="1"/>
          </p:cNvPicPr>
          <p:nvPr/>
        </p:nvPicPr>
        <p:blipFill>
          <a:blip r:embed="rId19"/>
          <a:stretch>
            <a:fillRect/>
          </a:stretch>
        </p:blipFill>
        <p:spPr>
          <a:xfrm>
            <a:off x="228414" y="2655563"/>
            <a:ext cx="3775599" cy="4187924"/>
          </a:xfrm>
          <a:prstGeom prst="rect">
            <a:avLst/>
          </a:prstGeom>
        </p:spPr>
      </p:pic>
      <p:grpSp>
        <p:nvGrpSpPr>
          <p:cNvPr id="57" name="组合 56">
            <a:extLst>
              <a:ext uri="{FF2B5EF4-FFF2-40B4-BE49-F238E27FC236}">
                <a16:creationId xmlns:a16="http://schemas.microsoft.com/office/drawing/2014/main" xmlns="" id="{0A9AEAE1-05EE-42A7-A893-8050DE123F47}"/>
              </a:ext>
            </a:extLst>
          </p:cNvPr>
          <p:cNvGrpSpPr/>
          <p:nvPr/>
        </p:nvGrpSpPr>
        <p:grpSpPr>
          <a:xfrm>
            <a:off x="7429139" y="3153881"/>
            <a:ext cx="3901779" cy="3004983"/>
            <a:chOff x="5571854" y="2365410"/>
            <a:chExt cx="2926334" cy="2253737"/>
          </a:xfrm>
        </p:grpSpPr>
        <p:pic>
          <p:nvPicPr>
            <p:cNvPr id="45" name="图片 44">
              <a:extLst>
                <a:ext uri="{FF2B5EF4-FFF2-40B4-BE49-F238E27FC236}">
                  <a16:creationId xmlns:a16="http://schemas.microsoft.com/office/drawing/2014/main" xmlns=""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xmlns=""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pic>
        <p:nvPicPr>
          <p:cNvPr id="2" name="Picture 1">
            <a:extLst>
              <a:ext uri="{FF2B5EF4-FFF2-40B4-BE49-F238E27FC236}">
                <a16:creationId xmlns:a16="http://schemas.microsoft.com/office/drawing/2014/main" xmlns="" id="{7AA9AF90-93F8-4E99-889D-318B77D3E258}"/>
              </a:ext>
            </a:extLst>
          </p:cNvPr>
          <p:cNvPicPr>
            <a:picLocks noChangeAspect="1"/>
          </p:cNvPicPr>
          <p:nvPr/>
        </p:nvPicPr>
        <p:blipFill>
          <a:blip r:embed="rId22"/>
          <a:stretch>
            <a:fillRect/>
          </a:stretch>
        </p:blipFill>
        <p:spPr>
          <a:xfrm>
            <a:off x="2297816" y="1435081"/>
            <a:ext cx="8663167" cy="3359187"/>
          </a:xfrm>
          <a:prstGeom prst="rect">
            <a:avLst/>
          </a:prstGeom>
        </p:spPr>
      </p:pic>
    </p:spTree>
    <p:extLst>
      <p:ext uri="{BB962C8B-B14F-4D97-AF65-F5344CB8AC3E}">
        <p14:creationId xmlns:p14="http://schemas.microsoft.com/office/powerpoint/2010/main" val="39117699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750"/>
                                        <p:tgtEl>
                                          <p:spTgt spid="36"/>
                                        </p:tgtEl>
                                      </p:cBhvr>
                                    </p:animEffect>
                                  </p:childTnLst>
                                </p:cTn>
                              </p:par>
                            </p:childTnLst>
                          </p:cTn>
                        </p:par>
                        <p:par>
                          <p:cTn id="71" fill="hold">
                            <p:stCondLst>
                              <p:cond delay="1750"/>
                            </p:stCondLst>
                            <p:childTnLst>
                              <p:par>
                                <p:cTn id="72" presetID="2" presetClass="entr" presetSubtype="8"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anim calcmode="lin" valueType="num">
                                      <p:cBhvr additive="base">
                                        <p:cTn id="74" dur="750" fill="hold"/>
                                        <p:tgtEl>
                                          <p:spTgt spid="47"/>
                                        </p:tgtEl>
                                        <p:attrNameLst>
                                          <p:attrName>ppt_x</p:attrName>
                                        </p:attrNameLst>
                                      </p:cBhvr>
                                      <p:tavLst>
                                        <p:tav tm="0">
                                          <p:val>
                                            <p:strVal val="0-#ppt_w/2"/>
                                          </p:val>
                                        </p:tav>
                                        <p:tav tm="100000">
                                          <p:val>
                                            <p:strVal val="#ppt_x"/>
                                          </p:val>
                                        </p:tav>
                                      </p:tavLst>
                                    </p:anim>
                                    <p:anim calcmode="lin" valueType="num">
                                      <p:cBhvr additive="base">
                                        <p:cTn id="75"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500" fill="hold"/>
                                        <p:tgtEl>
                                          <p:spTgt spid="2"/>
                                        </p:tgtEl>
                                        <p:attrNameLst>
                                          <p:attrName>ppt_w</p:attrName>
                                        </p:attrNameLst>
                                      </p:cBhvr>
                                      <p:tavLst>
                                        <p:tav tm="0">
                                          <p:val>
                                            <p:fltVal val="0"/>
                                          </p:val>
                                        </p:tav>
                                        <p:tav tm="100000">
                                          <p:val>
                                            <p:strVal val="#ppt_w"/>
                                          </p:val>
                                        </p:tav>
                                      </p:tavLst>
                                    </p:anim>
                                    <p:anim calcmode="lin" valueType="num">
                                      <p:cBhvr>
                                        <p:cTn id="81" dur="500" fill="hold"/>
                                        <p:tgtEl>
                                          <p:spTgt spid="2"/>
                                        </p:tgtEl>
                                        <p:attrNameLst>
                                          <p:attrName>ppt_h</p:attrName>
                                        </p:attrNameLst>
                                      </p:cBhvr>
                                      <p:tavLst>
                                        <p:tav tm="0">
                                          <p:val>
                                            <p:fltVal val="0"/>
                                          </p:val>
                                        </p:tav>
                                        <p:tav tm="100000">
                                          <p:val>
                                            <p:strVal val="#ppt_h"/>
                                          </p:val>
                                        </p:tav>
                                      </p:tavLst>
                                    </p:anim>
                                    <p:animEffect transition="in" filter="fade">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xmlns=""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xmlns=""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xmlns=""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9" y="1301563"/>
            <a:ext cx="8785006" cy="3970318"/>
          </a:xfrm>
          <a:prstGeom prst="rect">
            <a:avLst/>
          </a:prstGeom>
          <a:noFill/>
        </p:spPr>
        <p:txBody>
          <a:bodyPr wrap="square" rtlCol="0">
            <a:spAutoFit/>
            <a:scene3d>
              <a:camera prst="orthographicFront"/>
              <a:lightRig rig="threePt" dir="t"/>
            </a:scene3d>
            <a:sp3d contourW="12700"/>
          </a:bodyPr>
          <a:lstStyle/>
          <a:p>
            <a:r>
              <a:rPr lang="nl-N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Thu </a:t>
            </a:r>
            <a:r>
              <a:rPr lang="en-US" sz="2800" dirty="0" err="1">
                <a:latin typeface="Times New Roman" panose="02020603050405020304" pitchFamily="18" charset="0"/>
                <a:cs typeface="Times New Roman" panose="02020603050405020304" pitchFamily="18" charset="0"/>
              </a:rPr>
              <a:t>thập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giấc</a:t>
            </a:r>
            <a:r>
              <a:rPr lang="en-US" sz="2800" dirty="0" smtClean="0">
                <a:latin typeface="Times New Roman" panose="02020603050405020304" pitchFamily="18" charset="0"/>
                <a:cs typeface="Times New Roman" panose="02020603050405020304" pitchFamily="18" charset="0"/>
              </a:rPr>
              <a:t>.</a:t>
            </a:r>
            <a:endParaRPr lang="vi-VN" altLang="zh-CN" sz="2800" dirty="0">
              <a:solidFill>
                <a:prstClr val="black"/>
              </a:solidFill>
              <a:latin typeface="Times New Roman" panose="02020603050405020304" pitchFamily="18" charset="0"/>
              <a:ea typeface="汉仪乐喵体W" panose="00020600040101010101" pitchFamily="18"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
        <p:nvSpPr>
          <p:cNvPr id="7" name="Rectangle 6"/>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06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xmlns="" id="{B2201085-C01F-4979-905D-01E22FF47880}"/>
              </a:ext>
            </a:extLst>
          </p:cNvPr>
          <p:cNvPicPr>
            <a:picLocks noChangeAspect="1"/>
          </p:cNvPicPr>
          <p:nvPr/>
        </p:nvPicPr>
        <p:blipFill>
          <a:blip r:embed="rId4"/>
          <a:stretch>
            <a:fillRect/>
          </a:stretch>
        </p:blipFill>
        <p:spPr>
          <a:xfrm>
            <a:off x="1728843" y="495960"/>
            <a:ext cx="8734315" cy="4883472"/>
          </a:xfrm>
          <a:prstGeom prst="rect">
            <a:avLst/>
          </a:prstGeom>
        </p:spPr>
      </p:pic>
      <p:pic>
        <p:nvPicPr>
          <p:cNvPr id="6" name="图片 5">
            <a:extLst>
              <a:ext uri="{FF2B5EF4-FFF2-40B4-BE49-F238E27FC236}">
                <a16:creationId xmlns:a16="http://schemas.microsoft.com/office/drawing/2014/main" xmlns=""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xmlns=""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xmlns=""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xmlns=""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xmlns=""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xmlns=""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xmlns=""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xmlns=""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xmlns=""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xmlns=""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xmlns=""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xmlns=""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xmlns=""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xmlns=""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xmlns=""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32" name="图片 31">
            <a:extLst>
              <a:ext uri="{FF2B5EF4-FFF2-40B4-BE49-F238E27FC236}">
                <a16:creationId xmlns:a16="http://schemas.microsoft.com/office/drawing/2014/main" xmlns="" id="{FB39122D-23E6-4153-B87C-DE52672CA697}"/>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699368"/>
          </a:xfrm>
          <a:prstGeom prst="rect">
            <a:avLst/>
          </a:prstGeom>
        </p:spPr>
      </p:pic>
      <p:pic>
        <p:nvPicPr>
          <p:cNvPr id="22" name="图片 21">
            <a:extLst>
              <a:ext uri="{FF2B5EF4-FFF2-40B4-BE49-F238E27FC236}">
                <a16:creationId xmlns:a16="http://schemas.microsoft.com/office/drawing/2014/main" xmlns="" id="{3698E4FF-86D1-459D-9AC0-89087E9C7F9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093" b="97746" l="9717" r="89879">
                        <a14:foregroundMark x1="41903" y1="5797" x2="57895" y2="6441"/>
                        <a14:foregroundMark x1="48381" y1="2415" x2="52227" y2="2415"/>
                        <a14:foregroundMark x1="52227" y1="67472" x2="53644" y2="90660"/>
                        <a14:foregroundMark x1="28138" y1="70853" x2="75506" y2="75201"/>
                        <a14:foregroundMark x1="24899" y1="64251" x2="20850" y2="90499"/>
                        <a14:foregroundMark x1="71053" y1="63929" x2="65789" y2="97746"/>
                        <a14:foregroundMark x1="47773" y1="2576" x2="50000" y2="2093"/>
                      </a14:backgroundRemoval>
                    </a14:imgEffect>
                  </a14:imgLayer>
                </a14:imgProps>
              </a:ext>
            </a:extLst>
          </a:blip>
          <a:stretch>
            <a:fillRect/>
          </a:stretch>
        </p:blipFill>
        <p:spPr>
          <a:xfrm>
            <a:off x="1186962" y="3974186"/>
            <a:ext cx="2254105" cy="2833601"/>
          </a:xfrm>
          <a:prstGeom prst="rect">
            <a:avLst/>
          </a:prstGeom>
        </p:spPr>
      </p:pic>
      <p:grpSp>
        <p:nvGrpSpPr>
          <p:cNvPr id="17" name="Group 16"/>
          <p:cNvGrpSpPr/>
          <p:nvPr/>
        </p:nvGrpSpPr>
        <p:grpSpPr>
          <a:xfrm>
            <a:off x="2652927" y="1752600"/>
            <a:ext cx="6974281" cy="2343255"/>
            <a:chOff x="2588625" y="1481934"/>
            <a:chExt cx="5230711" cy="1757441"/>
          </a:xfrm>
        </p:grpSpPr>
        <p:sp>
          <p:nvSpPr>
            <p:cNvPr id="2" name="Cloud 1"/>
            <p:cNvSpPr/>
            <p:nvPr/>
          </p:nvSpPr>
          <p:spPr>
            <a:xfrm>
              <a:off x="2588625" y="1481934"/>
              <a:ext cx="5230711" cy="1757441"/>
            </a:xfrm>
            <a:prstGeom prst="wedgeRoundRectCallout">
              <a:avLst>
                <a:gd name="adj1" fmla="val -48831"/>
                <a:gd name="adj2" fmla="val 60396"/>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3" name="TextBox 2"/>
            <p:cNvSpPr txBox="1"/>
            <p:nvPr/>
          </p:nvSpPr>
          <p:spPr>
            <a:xfrm>
              <a:off x="2728365" y="1621766"/>
              <a:ext cx="5038251" cy="1455718"/>
            </a:xfrm>
            <a:prstGeom prst="wedgeRoundRectCallout">
              <a:avLst/>
            </a:prstGeom>
            <a:noFill/>
          </p:spPr>
          <p:txBody>
            <a:bodyPr wrap="square" rtlCol="0">
              <a:spAutoFit/>
            </a:bodyPr>
            <a:lstStyle/>
            <a:p>
              <a:pPr marL="571500" indent="-571500" defTabSz="609585">
                <a:buFont typeface="Arial" panose="020B0604020202020204" pitchFamily="34" charset="0"/>
                <a:buChar char="•"/>
              </a:pPr>
              <a:r>
                <a:rPr lang="en-US" sz="3600" b="1" dirty="0" err="1">
                  <a:solidFill>
                    <a:srgbClr val="000000"/>
                  </a:solidFill>
                  <a:latin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cs typeface="Calibri" panose="020F0502020204030204" pitchFamily="34" charset="0"/>
                </a:rPr>
                <a:t>bạn nhỏ làm gì?</a:t>
              </a:r>
            </a:p>
            <a:p>
              <a:pPr marL="571500" indent="-571500" defTabSz="609585">
                <a:buFont typeface="Arial" panose="020B0604020202020204" pitchFamily="34" charset="0"/>
                <a:buChar char="•"/>
              </a:pPr>
              <a:r>
                <a:rPr lang="vi-VN" sz="3600" b="1" dirty="0">
                  <a:solidFill>
                    <a:srgbClr val="000000"/>
                  </a:solidFill>
                  <a:latin typeface="Calibri" panose="020F0502020204030204" pitchFamily="34" charset="0"/>
                  <a:cs typeface="Calibri" panose="020F0502020204030204" pitchFamily="34" charset="0"/>
                </a:rPr>
                <a:t>Theo em có nên tập thể dục thường xuyên hay không?</a:t>
              </a:r>
            </a:p>
          </p:txBody>
        </p:sp>
      </p:grpSp>
    </p:spTree>
    <p:extLst>
      <p:ext uri="{BB962C8B-B14F-4D97-AF65-F5344CB8AC3E}">
        <p14:creationId xmlns:p14="http://schemas.microsoft.com/office/powerpoint/2010/main" val="13885974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xmlns=""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xmlns="" id="{EE22AFC7-4B53-4A8C-9AFE-F97289EDA6DB}"/>
              </a:ext>
            </a:extLst>
          </p:cNvPr>
          <p:cNvPicPr>
            <a:picLocks noChangeAspect="1"/>
          </p:cNvPicPr>
          <p:nvPr/>
        </p:nvPicPr>
        <p:blipFill>
          <a:blip r:embed="rId8"/>
          <a:stretch>
            <a:fillRect/>
          </a:stretch>
        </p:blipFill>
        <p:spPr>
          <a:xfrm>
            <a:off x="2851139" y="2592261"/>
            <a:ext cx="6108721" cy="1444877"/>
          </a:xfrm>
          <a:prstGeom prst="rect">
            <a:avLst/>
          </a:prstGeom>
        </p:spPr>
      </p:pic>
    </p:spTree>
    <p:extLst>
      <p:ext uri="{BB962C8B-B14F-4D97-AF65-F5344CB8AC3E}">
        <p14:creationId xmlns:p14="http://schemas.microsoft.com/office/powerpoint/2010/main" val="35314208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7E6D5376-BEA4-44B9-B511-AE829451E100}"/>
              </a:ext>
            </a:extLst>
          </p:cNvPr>
          <p:cNvSpPr txBox="1"/>
          <p:nvPr/>
        </p:nvSpPr>
        <p:spPr>
          <a:xfrm>
            <a:off x="533676" y="421280"/>
            <a:ext cx="11257368" cy="913199"/>
          </a:xfrm>
          <a:prstGeom prst="rect">
            <a:avLst/>
          </a:prstGeom>
          <a:noFill/>
        </p:spPr>
        <p:txBody>
          <a:bodyPr wrap="square" rtlCol="0">
            <a:spAutoFit/>
          </a:bodyPr>
          <a:lstStyle/>
          <a:p>
            <a:pPr algn="ctr" defTabSz="609585"/>
            <a:r>
              <a:rPr lang="en-US" sz="2667" b="1" dirty="0">
                <a:solidFill>
                  <a:srgbClr val="000000"/>
                </a:solidFill>
                <a:latin typeface="Arial" panose="020B0604020202020204" pitchFamily="34" charset="0"/>
                <a:cs typeface="Arial" panose="020B0604020202020204" pitchFamily="34" charset="0"/>
              </a:rPr>
              <a:t>1. H</a:t>
            </a:r>
            <a:r>
              <a:rPr lang="vi-VN" sz="2667" b="1" dirty="0">
                <a:solidFill>
                  <a:srgbClr val="000000"/>
                </a:solidFill>
                <a:latin typeface="Arial" panose="020B0604020202020204" pitchFamily="34" charset="0"/>
                <a:cs typeface="Arial" panose="020B0604020202020204" pitchFamily="34" charset="0"/>
              </a:rPr>
              <a:t>oàn thành bảng chăm sóc và bảo vệ cơ quan tuần hoàn vào </a:t>
            </a:r>
            <a:r>
              <a:rPr lang="en-US" sz="2667" b="1" dirty="0" err="1">
                <a:solidFill>
                  <a:srgbClr val="000000"/>
                </a:solidFill>
                <a:latin typeface="Arial" panose="020B0604020202020204" pitchFamily="34" charset="0"/>
                <a:cs typeface="Arial" panose="020B0604020202020204" pitchFamily="34" charset="0"/>
              </a:rPr>
              <a:t>phiếu</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học</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tập</a:t>
            </a:r>
            <a:endParaRPr lang="en-US" sz="2667"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BF3C6771-0C41-4B98-9988-C85F83AC8B81}"/>
              </a:ext>
            </a:extLst>
          </p:cNvPr>
          <p:cNvPicPr>
            <a:picLocks noChangeAspect="1"/>
          </p:cNvPicPr>
          <p:nvPr/>
        </p:nvPicPr>
        <p:blipFill>
          <a:blip r:embed="rId4"/>
          <a:stretch>
            <a:fillRect/>
          </a:stretch>
        </p:blipFill>
        <p:spPr>
          <a:xfrm>
            <a:off x="1719262" y="1581149"/>
            <a:ext cx="8796338" cy="2971059"/>
          </a:xfrm>
          <a:prstGeom prst="rect">
            <a:avLst/>
          </a:prstGeom>
        </p:spPr>
      </p:pic>
      <p:pic>
        <p:nvPicPr>
          <p:cNvPr id="2" name="Picture 1">
            <a:extLst>
              <a:ext uri="{FF2B5EF4-FFF2-40B4-BE49-F238E27FC236}">
                <a16:creationId xmlns:a16="http://schemas.microsoft.com/office/drawing/2014/main" xmlns="" id="{98B4A02D-ED3D-4EA8-BBB7-CB5257DA9B79}"/>
              </a:ext>
            </a:extLst>
          </p:cNvPr>
          <p:cNvPicPr>
            <a:picLocks noChangeAspect="1"/>
          </p:cNvPicPr>
          <p:nvPr/>
        </p:nvPicPr>
        <p:blipFill>
          <a:blip r:embed="rId5"/>
          <a:stretch>
            <a:fillRect/>
          </a:stretch>
        </p:blipFill>
        <p:spPr>
          <a:xfrm>
            <a:off x="4048124" y="3771900"/>
            <a:ext cx="3770703" cy="2746486"/>
          </a:xfrm>
          <a:prstGeom prst="rect">
            <a:avLst/>
          </a:prstGeom>
        </p:spPr>
      </p:pic>
    </p:spTree>
    <p:custDataLst>
      <p:tags r:id="rId1"/>
    </p:custDataLst>
    <p:extLst>
      <p:ext uri="{BB962C8B-B14F-4D97-AF65-F5344CB8AC3E}">
        <p14:creationId xmlns:p14="http://schemas.microsoft.com/office/powerpoint/2010/main" val="30154467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xmlns=""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xmlns=""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xmlns=""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Hình ảnh 15" descr="Ảnh có chứa văn bản, trong nhà&#10;&#10;Mô tả được tạo tự động">
              <a:extLst>
                <a:ext uri="{FF2B5EF4-FFF2-40B4-BE49-F238E27FC236}">
                  <a16:creationId xmlns:a16="http://schemas.microsoft.com/office/drawing/2014/main" xmlns=""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a:extLst>
              <a:ext uri="{FF2B5EF4-FFF2-40B4-BE49-F238E27FC236}">
                <a16:creationId xmlns:a16="http://schemas.microsoft.com/office/drawing/2014/main" xmlns="" id="{BE491296-1421-4973-F6F4-A8E578F4F298}"/>
              </a:ext>
            </a:extLst>
          </p:cNvPr>
          <p:cNvGrpSpPr/>
          <p:nvPr/>
        </p:nvGrpSpPr>
        <p:grpSpPr>
          <a:xfrm>
            <a:off x="2605826" y="211223"/>
            <a:ext cx="7470757" cy="1335035"/>
            <a:chOff x="2605826" y="211223"/>
            <a:chExt cx="7470757" cy="1335035"/>
          </a:xfrm>
        </p:grpSpPr>
        <p:sp>
          <p:nvSpPr>
            <p:cNvPr id="18" name="Hình chữ nhật: Góc Tròn 17">
              <a:extLst>
                <a:ext uri="{FF2B5EF4-FFF2-40B4-BE49-F238E27FC236}">
                  <a16:creationId xmlns:a16="http://schemas.microsoft.com/office/drawing/2014/main" xmlns=""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7" descr="图片包含 物体&#10;&#10;已生成高可信度的说明">
              <a:extLst>
                <a:ext uri="{FF2B5EF4-FFF2-40B4-BE49-F238E27FC236}">
                  <a16:creationId xmlns:a16="http://schemas.microsoft.com/office/drawing/2014/main" xmlns="" id="{F8893AF4-5CEC-3AB6-9BA8-0E9E4670F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4" name="Picture 3">
            <a:extLst>
              <a:ext uri="{FF2B5EF4-FFF2-40B4-BE49-F238E27FC236}">
                <a16:creationId xmlns:a16="http://schemas.microsoft.com/office/drawing/2014/main" xmlns="" id="{1A51642A-1435-4CDF-B6ED-210CC606A260}"/>
              </a:ext>
            </a:extLst>
          </p:cNvPr>
          <p:cNvPicPr>
            <a:picLocks noChangeAspect="1"/>
          </p:cNvPicPr>
          <p:nvPr/>
        </p:nvPicPr>
        <p:blipFill>
          <a:blip r:embed="rId5"/>
          <a:stretch>
            <a:fillRect/>
          </a:stretch>
        </p:blipFill>
        <p:spPr>
          <a:xfrm>
            <a:off x="3867927" y="-163112"/>
            <a:ext cx="8437595" cy="1012024"/>
          </a:xfrm>
          <a:prstGeom prst="rect">
            <a:avLst/>
          </a:prstGeom>
        </p:spPr>
      </p:pic>
    </p:spTree>
    <p:extLst>
      <p:ext uri="{BB962C8B-B14F-4D97-AF65-F5344CB8AC3E}">
        <p14:creationId xmlns:p14="http://schemas.microsoft.com/office/powerpoint/2010/main" val="3475824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30A98382-78D1-4D7A-8B0D-1D0D5B73F191}"/>
              </a:ext>
            </a:extLst>
          </p:cNvPr>
          <p:cNvGraphicFramePr>
            <a:graphicFrameLocks noGrp="1"/>
          </p:cNvGraphicFramePr>
          <p:nvPr>
            <p:extLst>
              <p:ext uri="{D42A27DB-BD31-4B8C-83A1-F6EECF244321}">
                <p14:modId xmlns:p14="http://schemas.microsoft.com/office/powerpoint/2010/main" val="3228519800"/>
              </p:ext>
            </p:extLst>
          </p:nvPr>
        </p:nvGraphicFramePr>
        <p:xfrm>
          <a:off x="1038225" y="1362075"/>
          <a:ext cx="10182225" cy="3542189"/>
        </p:xfrm>
        <a:graphic>
          <a:graphicData uri="http://schemas.openxmlformats.org/drawingml/2006/table">
            <a:tbl>
              <a:tblPr firstRow="1" firstCol="1" bandRow="1"/>
              <a:tblGrid>
                <a:gridCol w="4874766">
                  <a:extLst>
                    <a:ext uri="{9D8B030D-6E8A-4147-A177-3AD203B41FA5}">
                      <a16:colId xmlns:a16="http://schemas.microsoft.com/office/drawing/2014/main" xmlns="" val="3982795592"/>
                    </a:ext>
                  </a:extLst>
                </a:gridCol>
                <a:gridCol w="5307459">
                  <a:extLst>
                    <a:ext uri="{9D8B030D-6E8A-4147-A177-3AD203B41FA5}">
                      <a16:colId xmlns:a16="http://schemas.microsoft.com/office/drawing/2014/main" xmlns="" val="794497930"/>
                    </a:ext>
                  </a:extLst>
                </a:gridCol>
              </a:tblGrid>
              <a:tr h="787153">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xmlns="" val="3434389064"/>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Tập thể dục</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Chạy nhảy quá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3734821099"/>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Tránh xúc động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Ngồi lâu</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2321228439"/>
                  </a:ext>
                </a:extLst>
              </a:tr>
              <a:tr h="1180730">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Chơi thể thao đều đặn</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khuya</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2747391790"/>
                  </a:ext>
                </a:extLst>
              </a:tr>
            </a:tbl>
          </a:graphicData>
        </a:graphic>
      </p:graphicFrame>
    </p:spTree>
    <p:extLst>
      <p:ext uri="{BB962C8B-B14F-4D97-AF65-F5344CB8AC3E}">
        <p14:creationId xmlns:p14="http://schemas.microsoft.com/office/powerpoint/2010/main" val="3149573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12">
            <a:extLst>
              <a:ext uri="{FF2B5EF4-FFF2-40B4-BE49-F238E27FC236}">
                <a16:creationId xmlns:a16="http://schemas.microsoft.com/office/drawing/2014/main" xmlns="" id="{062112C7-7F27-41A2-A647-CCE779491208}"/>
              </a:ext>
            </a:extLst>
          </p:cNvPr>
          <p:cNvGrpSpPr/>
          <p:nvPr/>
        </p:nvGrpSpPr>
        <p:grpSpPr>
          <a:xfrm>
            <a:off x="790575" y="146912"/>
            <a:ext cx="10896600" cy="1938992"/>
            <a:chOff x="1282890" y="168664"/>
            <a:chExt cx="744093" cy="1343584"/>
          </a:xfrm>
        </p:grpSpPr>
        <p:sp>
          <p:nvSpPr>
            <p:cNvPr id="10" name="Hình chữ nhật: Góc Tròn 13">
              <a:extLst>
                <a:ext uri="{FF2B5EF4-FFF2-40B4-BE49-F238E27FC236}">
                  <a16:creationId xmlns:a16="http://schemas.microsoft.com/office/drawing/2014/main" xmlns="" id="{7CE1AFA9-275F-4393-98B2-E59492627D8F}"/>
                </a:ext>
              </a:extLst>
            </p:cNvPr>
            <p:cNvSpPr/>
            <p:nvPr/>
          </p:nvSpPr>
          <p:spPr>
            <a:xfrm>
              <a:off x="1282890" y="177421"/>
              <a:ext cx="744093" cy="925831"/>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4">
              <a:extLst>
                <a:ext uri="{FF2B5EF4-FFF2-40B4-BE49-F238E27FC236}">
                  <a16:creationId xmlns:a16="http://schemas.microsoft.com/office/drawing/2014/main" xmlns="" id="{FF225B06-2096-43CE-B2C3-5EE8F5131730}"/>
                </a:ext>
              </a:extLst>
            </p:cNvPr>
            <p:cNvSpPr txBox="1"/>
            <p:nvPr/>
          </p:nvSpPr>
          <p:spPr>
            <a:xfrm>
              <a:off x="1282898" y="168664"/>
              <a:ext cx="742134" cy="1343584"/>
            </a:xfrm>
            <a:prstGeom prst="rect">
              <a:avLst/>
            </a:prstGeom>
            <a:noFill/>
          </p:spPr>
          <p:txBody>
            <a:bodyPr wrap="square" rtlCol="0">
              <a:spAutoFit/>
            </a:bodyPr>
            <a:lstStyle/>
            <a:p>
              <a:pPr algn="ctr"/>
              <a:r>
                <a:rPr lang="vi-VN" sz="4000" b="1" dirty="0">
                  <a:solidFill>
                    <a:schemeClr val="accent6"/>
                  </a:solidFill>
                  <a:latin typeface="Calibri" panose="020F0502020204030204" pitchFamily="34" charset="0"/>
                  <a:cs typeface="Calibri" panose="020F0502020204030204" pitchFamily="34" charset="0"/>
                </a:rPr>
                <a:t>Chia sẻ ý kiến về những việc nên làm hoặc không nên làm để bảo vệ cơ quan tuần hoàn</a:t>
              </a:r>
              <a:endParaRPr lang="en-US" sz="4000" b="1" dirty="0">
                <a:solidFill>
                  <a:schemeClr val="accent6"/>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xmlns="" id="{7898AF79-7B2F-48D2-9CF3-B002D6B7547D}"/>
              </a:ext>
            </a:extLst>
          </p:cNvPr>
          <p:cNvGrpSpPr/>
          <p:nvPr/>
        </p:nvGrpSpPr>
        <p:grpSpPr>
          <a:xfrm>
            <a:off x="412263" y="1990062"/>
            <a:ext cx="3807499" cy="4003226"/>
            <a:chOff x="8001897" y="2517912"/>
            <a:chExt cx="3807499" cy="4003226"/>
          </a:xfrm>
        </p:grpSpPr>
        <p:sp>
          <p:nvSpPr>
            <p:cNvPr id="13" name="Rectangle: Rounded Corners 12">
              <a:extLst>
                <a:ext uri="{FF2B5EF4-FFF2-40B4-BE49-F238E27FC236}">
                  <a16:creationId xmlns:a16="http://schemas.microsoft.com/office/drawing/2014/main" xmlns="" id="{6C3B1533-C07E-43E7-AB95-5C306A081B30}"/>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HỎI ĐÁP NHÓM ĐÔI</a:t>
              </a:r>
            </a:p>
          </p:txBody>
        </p:sp>
        <p:grpSp>
          <p:nvGrpSpPr>
            <p:cNvPr id="14" name="Group 13">
              <a:extLst>
                <a:ext uri="{FF2B5EF4-FFF2-40B4-BE49-F238E27FC236}">
                  <a16:creationId xmlns:a16="http://schemas.microsoft.com/office/drawing/2014/main" xmlns="" id="{B566580A-D34A-4C94-82CD-053E88962281}"/>
                </a:ext>
              </a:extLst>
            </p:cNvPr>
            <p:cNvGrpSpPr/>
            <p:nvPr/>
          </p:nvGrpSpPr>
          <p:grpSpPr>
            <a:xfrm>
              <a:off x="8001897" y="3789019"/>
              <a:ext cx="3807499" cy="2732119"/>
              <a:chOff x="1197026" y="4232126"/>
              <a:chExt cx="3751815" cy="2630711"/>
            </a:xfrm>
          </p:grpSpPr>
          <p:pic>
            <p:nvPicPr>
              <p:cNvPr id="15" name="Picture 14">
                <a:extLst>
                  <a:ext uri="{FF2B5EF4-FFF2-40B4-BE49-F238E27FC236}">
                    <a16:creationId xmlns:a16="http://schemas.microsoft.com/office/drawing/2014/main" xmlns="" id="{920AB480-D4E3-4AB3-A3C3-2357981CBF54}"/>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xmlns="" id="{BAE1EDD6-6FBC-4BE2-81D2-D02990B2124F}"/>
                  </a:ext>
                </a:extLst>
              </p:cNvPr>
              <p:cNvPicPr>
                <a:picLocks noChangeAspect="1"/>
              </p:cNvPicPr>
              <p:nvPr/>
            </p:nvPicPr>
            <p:blipFill>
              <a:blip r:embed="rId3"/>
              <a:stretch>
                <a:fillRect/>
              </a:stretch>
            </p:blipFill>
            <p:spPr>
              <a:xfrm>
                <a:off x="1197026" y="4232126"/>
                <a:ext cx="1811038" cy="2616200"/>
              </a:xfrm>
              <a:prstGeom prst="rect">
                <a:avLst/>
              </a:prstGeom>
            </p:spPr>
          </p:pic>
        </p:grpSp>
      </p:grpSp>
      <p:pic>
        <p:nvPicPr>
          <p:cNvPr id="18" name="Picture 17">
            <a:extLst>
              <a:ext uri="{FF2B5EF4-FFF2-40B4-BE49-F238E27FC236}">
                <a16:creationId xmlns:a16="http://schemas.microsoft.com/office/drawing/2014/main" xmlns="" id="{738F5599-3D8C-4F01-A7B2-B4259DEB3A77}"/>
              </a:ext>
            </a:extLst>
          </p:cNvPr>
          <p:cNvPicPr>
            <a:picLocks noChangeAspect="1"/>
          </p:cNvPicPr>
          <p:nvPr/>
        </p:nvPicPr>
        <p:blipFill>
          <a:blip r:embed="rId4"/>
          <a:stretch>
            <a:fillRect/>
          </a:stretch>
        </p:blipFill>
        <p:spPr>
          <a:xfrm>
            <a:off x="4610100" y="1695449"/>
            <a:ext cx="5753100" cy="4314825"/>
          </a:xfrm>
          <a:prstGeom prst="rect">
            <a:avLst/>
          </a:prstGeom>
        </p:spPr>
      </p:pic>
    </p:spTree>
    <p:extLst>
      <p:ext uri="{BB962C8B-B14F-4D97-AF65-F5344CB8AC3E}">
        <p14:creationId xmlns:p14="http://schemas.microsoft.com/office/powerpoint/2010/main" val="10961149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đáp</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75388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45833E-6 -1.85185E-6 L -1.45833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TEM_CNT" val="6"/>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Custom 3">
      <a:majorFont>
        <a:latin typeface="Arial"/>
        <a:ea typeface=""/>
        <a:cs typeface=""/>
      </a:majorFont>
      <a:minorFont>
        <a:latin typeface="Arial"/>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467</Words>
  <Application>Microsoft Office PowerPoint</Application>
  <PresentationFormat>Widescreen</PresentationFormat>
  <Paragraphs>40</Paragraphs>
  <Slides>17</Slides>
  <Notes>5</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17</vt:i4>
      </vt:variant>
    </vt:vector>
  </HeadingPairs>
  <TitlesOfParts>
    <vt:vector size="37" baseType="lpstr">
      <vt:lpstr>宋体</vt:lpstr>
      <vt:lpstr>Arial</vt:lpstr>
      <vt:lpstr>Calibri</vt:lpstr>
      <vt:lpstr>Calibri Light</vt:lpstr>
      <vt:lpstr>Cordia New</vt:lpstr>
      <vt:lpstr>LNTH-Kids  Chinese Font 1</vt:lpstr>
      <vt:lpstr>Tahoma</vt:lpstr>
      <vt:lpstr>Times New Roman</vt:lpstr>
      <vt:lpstr>UTM Cookies</vt:lpstr>
      <vt:lpstr>Wingdings</vt:lpstr>
      <vt:lpstr>Zilla Slab</vt:lpstr>
      <vt:lpstr>字魂58号-创中黑</vt:lpstr>
      <vt:lpstr>思源黑体 CN</vt:lpstr>
      <vt:lpstr>汉仪乐喵体W</vt:lpstr>
      <vt:lpstr>等线</vt:lpstr>
      <vt:lpstr>Retrospect</vt:lpstr>
      <vt:lpstr>Office 主题​​</vt:lpstr>
      <vt:lpstr>-</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29</cp:revision>
  <dcterms:created xsi:type="dcterms:W3CDTF">2022-11-22T10:15:22Z</dcterms:created>
  <dcterms:modified xsi:type="dcterms:W3CDTF">2023-03-03T05:05:39Z</dcterms:modified>
</cp:coreProperties>
</file>