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59" r:id="rId4"/>
    <p:sldId id="263" r:id="rId5"/>
    <p:sldId id="265" r:id="rId6"/>
    <p:sldId id="266" r:id="rId7"/>
    <p:sldId id="267" r:id="rId8"/>
    <p:sldId id="268" r:id="rId9"/>
    <p:sldId id="269" r:id="rId10"/>
    <p:sldId id="270" r:id="rId11"/>
    <p:sldId id="271" r:id="rId12"/>
    <p:sldId id="272" r:id="rId13"/>
    <p:sldId id="273" r:id="rId14"/>
    <p:sldId id="274" r:id="rId15"/>
    <p:sldId id="275" r:id="rId16"/>
    <p:sldId id="276"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5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89D8C-F4F6-47D6-BE31-F1221E701FC9}" type="datetimeFigureOut">
              <a:rPr lang="vi-VN" smtClean="0"/>
              <a:t>03/03/2023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EC0C1-0AD0-4BEE-8C87-947CC5F8E115}" type="slidenum">
              <a:rPr lang="vi-VN" smtClean="0"/>
              <a:t>‹#›</a:t>
            </a:fld>
            <a:endParaRPr lang="vi-VN"/>
          </a:p>
        </p:txBody>
      </p:sp>
    </p:spTree>
    <p:extLst>
      <p:ext uri="{BB962C8B-B14F-4D97-AF65-F5344CB8AC3E}">
        <p14:creationId xmlns:p14="http://schemas.microsoft.com/office/powerpoint/2010/main" val="4109596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9501B-7C02-4AF8-A332-0EA77BF709E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620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17D58B85-0B69-459F-A157-7741B55D042F}" type="datetimeFigureOut">
              <a:rPr lang="vi-VN" smtClean="0"/>
              <a:t>03/03/2023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2EB353E-1C61-413A-9CB9-5AAB7896BCF7}" type="slidenum">
              <a:rPr lang="vi-VN" smtClean="0"/>
              <a:t>‹#›</a:t>
            </a:fld>
            <a:endParaRPr lang="vi-VN"/>
          </a:p>
        </p:txBody>
      </p:sp>
    </p:spTree>
    <p:extLst>
      <p:ext uri="{BB962C8B-B14F-4D97-AF65-F5344CB8AC3E}">
        <p14:creationId xmlns:p14="http://schemas.microsoft.com/office/powerpoint/2010/main" val="97030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7D58B85-0B69-459F-A157-7741B55D042F}" type="datetimeFigureOut">
              <a:rPr lang="vi-VN" smtClean="0"/>
              <a:t>03/03/2023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2EB353E-1C61-413A-9CB9-5AAB7896BCF7}" type="slidenum">
              <a:rPr lang="vi-VN" smtClean="0"/>
              <a:t>‹#›</a:t>
            </a:fld>
            <a:endParaRPr lang="vi-VN"/>
          </a:p>
        </p:txBody>
      </p:sp>
    </p:spTree>
    <p:extLst>
      <p:ext uri="{BB962C8B-B14F-4D97-AF65-F5344CB8AC3E}">
        <p14:creationId xmlns:p14="http://schemas.microsoft.com/office/powerpoint/2010/main" val="312228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7D58B85-0B69-459F-A157-7741B55D042F}" type="datetimeFigureOut">
              <a:rPr lang="vi-VN" smtClean="0"/>
              <a:t>03/03/2023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2EB353E-1C61-413A-9CB9-5AAB7896BCF7}" type="slidenum">
              <a:rPr lang="vi-VN" smtClean="0"/>
              <a:t>‹#›</a:t>
            </a:fld>
            <a:endParaRPr lang="vi-VN"/>
          </a:p>
        </p:txBody>
      </p:sp>
    </p:spTree>
    <p:extLst>
      <p:ext uri="{BB962C8B-B14F-4D97-AF65-F5344CB8AC3E}">
        <p14:creationId xmlns:p14="http://schemas.microsoft.com/office/powerpoint/2010/main" val="342655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4" name="图片 13">
            <a:extLst>
              <a:ext uri="{FF2B5EF4-FFF2-40B4-BE49-F238E27FC236}">
                <a16:creationId xmlns=""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spTree>
    <p:extLst>
      <p:ext uri="{BB962C8B-B14F-4D97-AF65-F5344CB8AC3E}">
        <p14:creationId xmlns:p14="http://schemas.microsoft.com/office/powerpoint/2010/main" val="1546662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7D58B85-0B69-459F-A157-7741B55D042F}" type="datetimeFigureOut">
              <a:rPr lang="vi-VN" smtClean="0"/>
              <a:t>03/03/2023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2EB353E-1C61-413A-9CB9-5AAB7896BCF7}" type="slidenum">
              <a:rPr lang="vi-VN" smtClean="0"/>
              <a:t>‹#›</a:t>
            </a:fld>
            <a:endParaRPr lang="vi-VN"/>
          </a:p>
        </p:txBody>
      </p:sp>
    </p:spTree>
    <p:extLst>
      <p:ext uri="{BB962C8B-B14F-4D97-AF65-F5344CB8AC3E}">
        <p14:creationId xmlns:p14="http://schemas.microsoft.com/office/powerpoint/2010/main" val="61804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7D58B85-0B69-459F-A157-7741B55D042F}" type="datetimeFigureOut">
              <a:rPr lang="vi-VN" smtClean="0"/>
              <a:t>03/03/2023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2EB353E-1C61-413A-9CB9-5AAB7896BCF7}" type="slidenum">
              <a:rPr lang="vi-VN" smtClean="0"/>
              <a:t>‹#›</a:t>
            </a:fld>
            <a:endParaRPr lang="vi-VN"/>
          </a:p>
        </p:txBody>
      </p:sp>
    </p:spTree>
    <p:extLst>
      <p:ext uri="{BB962C8B-B14F-4D97-AF65-F5344CB8AC3E}">
        <p14:creationId xmlns:p14="http://schemas.microsoft.com/office/powerpoint/2010/main" val="2818442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17D58B85-0B69-459F-A157-7741B55D042F}" type="datetimeFigureOut">
              <a:rPr lang="vi-VN" smtClean="0"/>
              <a:t>03/03/2023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2EB353E-1C61-413A-9CB9-5AAB7896BCF7}" type="slidenum">
              <a:rPr lang="vi-VN" smtClean="0"/>
              <a:t>‹#›</a:t>
            </a:fld>
            <a:endParaRPr lang="vi-VN"/>
          </a:p>
        </p:txBody>
      </p:sp>
    </p:spTree>
    <p:extLst>
      <p:ext uri="{BB962C8B-B14F-4D97-AF65-F5344CB8AC3E}">
        <p14:creationId xmlns:p14="http://schemas.microsoft.com/office/powerpoint/2010/main" val="1241838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17D58B85-0B69-459F-A157-7741B55D042F}" type="datetimeFigureOut">
              <a:rPr lang="vi-VN" smtClean="0"/>
              <a:t>03/03/2023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2EB353E-1C61-413A-9CB9-5AAB7896BCF7}" type="slidenum">
              <a:rPr lang="vi-VN" smtClean="0"/>
              <a:t>‹#›</a:t>
            </a:fld>
            <a:endParaRPr lang="vi-VN"/>
          </a:p>
        </p:txBody>
      </p:sp>
    </p:spTree>
    <p:extLst>
      <p:ext uri="{BB962C8B-B14F-4D97-AF65-F5344CB8AC3E}">
        <p14:creationId xmlns:p14="http://schemas.microsoft.com/office/powerpoint/2010/main" val="278248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17D58B85-0B69-459F-A157-7741B55D042F}" type="datetimeFigureOut">
              <a:rPr lang="vi-VN" smtClean="0"/>
              <a:t>03/03/2023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2EB353E-1C61-413A-9CB9-5AAB7896BCF7}" type="slidenum">
              <a:rPr lang="vi-VN" smtClean="0"/>
              <a:t>‹#›</a:t>
            </a:fld>
            <a:endParaRPr lang="vi-VN"/>
          </a:p>
        </p:txBody>
      </p:sp>
    </p:spTree>
    <p:extLst>
      <p:ext uri="{BB962C8B-B14F-4D97-AF65-F5344CB8AC3E}">
        <p14:creationId xmlns:p14="http://schemas.microsoft.com/office/powerpoint/2010/main" val="1095722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58B85-0B69-459F-A157-7741B55D042F}" type="datetimeFigureOut">
              <a:rPr lang="vi-VN" smtClean="0"/>
              <a:t>03/03/2023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2EB353E-1C61-413A-9CB9-5AAB7896BCF7}" type="slidenum">
              <a:rPr lang="vi-VN" smtClean="0"/>
              <a:t>‹#›</a:t>
            </a:fld>
            <a:endParaRPr lang="vi-VN"/>
          </a:p>
        </p:txBody>
      </p:sp>
    </p:spTree>
    <p:extLst>
      <p:ext uri="{BB962C8B-B14F-4D97-AF65-F5344CB8AC3E}">
        <p14:creationId xmlns:p14="http://schemas.microsoft.com/office/powerpoint/2010/main" val="2435680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D58B85-0B69-459F-A157-7741B55D042F}" type="datetimeFigureOut">
              <a:rPr lang="vi-VN" smtClean="0"/>
              <a:t>03/03/2023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2EB353E-1C61-413A-9CB9-5AAB7896BCF7}" type="slidenum">
              <a:rPr lang="vi-VN" smtClean="0"/>
              <a:t>‹#›</a:t>
            </a:fld>
            <a:endParaRPr lang="vi-VN"/>
          </a:p>
        </p:txBody>
      </p:sp>
    </p:spTree>
    <p:extLst>
      <p:ext uri="{BB962C8B-B14F-4D97-AF65-F5344CB8AC3E}">
        <p14:creationId xmlns:p14="http://schemas.microsoft.com/office/powerpoint/2010/main" val="1234074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D58B85-0B69-459F-A157-7741B55D042F}" type="datetimeFigureOut">
              <a:rPr lang="vi-VN" smtClean="0"/>
              <a:t>03/03/2023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2EB353E-1C61-413A-9CB9-5AAB7896BCF7}" type="slidenum">
              <a:rPr lang="vi-VN" smtClean="0"/>
              <a:t>‹#›</a:t>
            </a:fld>
            <a:endParaRPr lang="vi-VN"/>
          </a:p>
        </p:txBody>
      </p:sp>
    </p:spTree>
    <p:extLst>
      <p:ext uri="{BB962C8B-B14F-4D97-AF65-F5344CB8AC3E}">
        <p14:creationId xmlns:p14="http://schemas.microsoft.com/office/powerpoint/2010/main" val="364342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58B85-0B69-459F-A157-7741B55D042F}" type="datetimeFigureOut">
              <a:rPr lang="vi-VN" smtClean="0"/>
              <a:t>03/03/2023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EB353E-1C61-413A-9CB9-5AAB7896BCF7}" type="slidenum">
              <a:rPr lang="vi-VN" smtClean="0"/>
              <a:t>‹#›</a:t>
            </a:fld>
            <a:endParaRPr lang="vi-VN"/>
          </a:p>
        </p:txBody>
      </p:sp>
    </p:spTree>
    <p:extLst>
      <p:ext uri="{BB962C8B-B14F-4D97-AF65-F5344CB8AC3E}">
        <p14:creationId xmlns:p14="http://schemas.microsoft.com/office/powerpoint/2010/main" val="1006819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2.png"/><Relationship Id="rId12"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57.jpe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53.png"/><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35.sv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wdp"/><Relationship Id="rId7"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46038" y="488950"/>
            <a:ext cx="122380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vi-VN" sz="3200" b="1">
                <a:latin typeface="Times New Roman" panose="02020603050405020304" pitchFamily="18" charset="0"/>
                <a:cs typeface="Times New Roman" panose="02020603050405020304" pitchFamily="18" charset="0"/>
              </a:rPr>
              <a:t>TRƯỜNG TIỂU HỌC PHÚC LỢI</a:t>
            </a:r>
            <a:endParaRPr lang="vi-VN" altLang="vi-VN" sz="3200" b="1">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19C6FF74-A3CD-43E9-B936-B3D00B198B50}"/>
              </a:ext>
            </a:extLst>
          </p:cNvPr>
          <p:cNvSpPr txBox="1"/>
          <p:nvPr/>
        </p:nvSpPr>
        <p:spPr>
          <a:xfrm>
            <a:off x="3432175" y="1622425"/>
            <a:ext cx="4662488" cy="714375"/>
          </a:xfrm>
          <a:prstGeom prst="rect">
            <a:avLst/>
          </a:prstGeom>
          <a:noFill/>
        </p:spPr>
        <p:txBody>
          <a:bodyPr>
            <a:spAutoFit/>
          </a:bodyPr>
          <a:lstStyle/>
          <a:p>
            <a:pPr algn="ctr">
              <a:defRPr/>
            </a:pPr>
            <a:r>
              <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b="1" spc="-113" dirty="0" smtClean="0">
                <a:latin typeface="Times New Roman" panose="02020603050405020304" pitchFamily="18" charset="0"/>
                <a:ea typeface="LNTH-Kids  Chinese Font 1" panose="02010600030101010101" pitchFamily="2" charset="-128"/>
                <a:cs typeface="Times New Roman" panose="02020603050405020304" pitchFamily="18" charset="0"/>
              </a:rPr>
              <a:t>25</a:t>
            </a:r>
            <a:endPar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7" name="TextBox 6"/>
          <p:cNvSpPr txBox="1"/>
          <p:nvPr/>
        </p:nvSpPr>
        <p:spPr>
          <a:xfrm>
            <a:off x="586606" y="2719772"/>
            <a:ext cx="10520947" cy="1938992"/>
          </a:xfrm>
          <a:prstGeom prst="rect">
            <a:avLst/>
          </a:prstGeom>
          <a:noFill/>
        </p:spPr>
        <p:txBody>
          <a:bodyPr wrap="square">
            <a:spAutoFit/>
          </a:bodyPr>
          <a:lstStyle/>
          <a:p>
            <a:pPr algn="ctr">
              <a:defRPr/>
            </a:pPr>
            <a:r>
              <a:rPr lang="en-US" sz="4000" b="1" dirty="0" err="1">
                <a:solidFill>
                  <a:srgbClr val="FF0000"/>
                </a:solidFill>
                <a:latin typeface="Times New Roman" panose="02020603050405020304" pitchFamily="18" charset="0"/>
                <a:ea typeface="Zilla Slab" pitchFamily="2" charset="0"/>
                <a:cs typeface="Times New Roman" panose="02020603050405020304" pitchFamily="18" charset="0"/>
              </a:rPr>
              <a:t>Hoạt</a:t>
            </a:r>
            <a:r>
              <a:rPr lang="en-US" sz="40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00" b="1" dirty="0" err="1">
                <a:solidFill>
                  <a:srgbClr val="FF0000"/>
                </a:solidFill>
                <a:latin typeface="Times New Roman" panose="02020603050405020304" pitchFamily="18" charset="0"/>
                <a:ea typeface="Zilla Slab" pitchFamily="2" charset="0"/>
                <a:cs typeface="Times New Roman" panose="02020603050405020304" pitchFamily="18" charset="0"/>
              </a:rPr>
              <a:t>động</a:t>
            </a:r>
            <a:r>
              <a:rPr lang="en-US" sz="40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00" b="1" dirty="0" err="1">
                <a:solidFill>
                  <a:srgbClr val="FF0000"/>
                </a:solidFill>
                <a:latin typeface="Times New Roman" panose="02020603050405020304" pitchFamily="18" charset="0"/>
                <a:ea typeface="Zilla Slab" pitchFamily="2" charset="0"/>
                <a:cs typeface="Times New Roman" panose="02020603050405020304" pitchFamily="18" charset="0"/>
              </a:rPr>
              <a:t>trải</a:t>
            </a:r>
            <a:r>
              <a:rPr lang="en-US" sz="40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00" b="1" dirty="0" err="1">
                <a:solidFill>
                  <a:srgbClr val="FF0000"/>
                </a:solidFill>
                <a:latin typeface="Times New Roman" panose="02020603050405020304" pitchFamily="18" charset="0"/>
                <a:ea typeface="Zilla Slab" pitchFamily="2" charset="0"/>
                <a:cs typeface="Times New Roman" panose="02020603050405020304" pitchFamily="18" charset="0"/>
              </a:rPr>
              <a:t>nghiệm</a:t>
            </a:r>
            <a:endParaRPr lang="en-US" sz="400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r>
              <a:rPr lang="nl-NL" sz="4000" b="1" dirty="0">
                <a:latin typeface="Times New Roman" panose="02020603050405020304" pitchFamily="18" charset="0"/>
                <a:cs typeface="Times New Roman" panose="02020603050405020304" pitchFamily="18" charset="0"/>
              </a:rPr>
              <a:t>HOẠT ĐỘNG GIÁO DỤC THEO CHỦ ĐỀ: </a:t>
            </a:r>
            <a:r>
              <a:rPr lang="nl-NL" sz="4000" b="1" dirty="0" smtClean="0">
                <a:latin typeface="Times New Roman" panose="02020603050405020304" pitchFamily="18" charset="0"/>
                <a:cs typeface="Times New Roman" panose="02020603050405020304" pitchFamily="18" charset="0"/>
              </a:rPr>
              <a:t>TRUYỀN THỐNG QUÊ HƯƠNG EM</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8575"/>
            <a:ext cx="111760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900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 doll&#10;&#10;Description automatically generated">
            <a:extLst>
              <a:ext uri="{FF2B5EF4-FFF2-40B4-BE49-F238E27FC236}">
                <a16:creationId xmlns="" xmlns:a16="http://schemas.microsoft.com/office/drawing/2014/main" id="{8DF35391-EE11-4D18-9AC7-73B58F2F0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111" y="3324225"/>
            <a:ext cx="3801663" cy="2171700"/>
          </a:xfrm>
          <a:prstGeom prst="rect">
            <a:avLst/>
          </a:prstGeom>
        </p:spPr>
      </p:pic>
      <p:sp>
        <p:nvSpPr>
          <p:cNvPr id="3" name="Rectangle: Rounded Corners 2">
            <a:extLst>
              <a:ext uri="{FF2B5EF4-FFF2-40B4-BE49-F238E27FC236}">
                <a16:creationId xmlns="" xmlns:a16="http://schemas.microsoft.com/office/drawing/2014/main" id="{58ADB5BC-78E3-461C-8D31-D3BCBDB153FF}"/>
              </a:ext>
            </a:extLst>
          </p:cNvPr>
          <p:cNvSpPr/>
          <p:nvPr/>
        </p:nvSpPr>
        <p:spPr>
          <a:xfrm>
            <a:off x="251801" y="198710"/>
            <a:ext cx="9226496" cy="3106466"/>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algn="ctr"/>
            <a:endParaRPr lang="en-US" sz="4800" dirty="0">
              <a:solidFill>
                <a:srgbClr val="00B050"/>
              </a:solidFill>
              <a:effectLst>
                <a:outerShdw blurRad="38100" dist="38100" dir="2700000" algn="tl">
                  <a:srgbClr val="000000">
                    <a:alpha val="43137"/>
                  </a:srgbClr>
                </a:outerShdw>
              </a:effectLst>
              <a:latin typeface="#9Slide05 SVNClementine" panose="020F0502020204030203" pitchFamily="34" charset="0"/>
            </a:endParaRPr>
          </a:p>
          <a:p>
            <a:pPr algn="ctr"/>
            <a:endParaRPr lang="en-US" dirty="0"/>
          </a:p>
        </p:txBody>
      </p:sp>
      <p:sp>
        <p:nvSpPr>
          <p:cNvPr id="4" name="TextBox 3">
            <a:extLst>
              <a:ext uri="{FF2B5EF4-FFF2-40B4-BE49-F238E27FC236}">
                <a16:creationId xmlns="" xmlns:a16="http://schemas.microsoft.com/office/drawing/2014/main" id="{6F25D01A-7DF9-4303-8198-35C5DE4C0AF8}"/>
              </a:ext>
            </a:extLst>
          </p:cNvPr>
          <p:cNvSpPr txBox="1"/>
          <p:nvPr/>
        </p:nvSpPr>
        <p:spPr>
          <a:xfrm>
            <a:off x="568277" y="457200"/>
            <a:ext cx="8709073" cy="2677656"/>
          </a:xfrm>
          <a:prstGeom prst="rect">
            <a:avLst/>
          </a:prstGeom>
          <a:noFill/>
        </p:spPr>
        <p:txBody>
          <a:bodyPr wrap="square" rtlCol="0">
            <a:spAutoFit/>
          </a:bodyPr>
          <a:lstStyle/>
          <a:p>
            <a:pPr marL="285750" indent="-285750">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Mỗi nhóm chọn 1 trong số 5 mục đã ghi trên bảng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yêu</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nước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nghề</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lễ</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hội</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Lựa chọn hình thức trình bày bài thu hoạch để chuẩn bị trước.</a:t>
            </a:r>
            <a:endParaRPr lang="en-US" sz="2800" b="1" dirty="0">
              <a:solidFill>
                <a:srgbClr val="0070C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Phân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nhiệm</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vụ</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cho</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từng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thành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viên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trong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nhóm</a:t>
            </a:r>
            <a:r>
              <a:rPr lang="en-US" sz="2800" b="1" dirty="0">
                <a:solidFill>
                  <a:srgbClr val="0070C0"/>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 xmlns:a16="http://schemas.microsoft.com/office/drawing/2014/main" id="{234D82B1-6B98-470F-943F-BA31F0ED9293}"/>
              </a:ext>
            </a:extLst>
          </p:cNvPr>
          <p:cNvPicPr>
            <a:picLocks noChangeAspect="1"/>
          </p:cNvPicPr>
          <p:nvPr/>
        </p:nvPicPr>
        <p:blipFill>
          <a:blip r:embed="rId3"/>
          <a:stretch>
            <a:fillRect/>
          </a:stretch>
        </p:blipFill>
        <p:spPr>
          <a:xfrm>
            <a:off x="423862" y="3833812"/>
            <a:ext cx="7758164" cy="2938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51145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 xmlns:a16="http://schemas.microsoft.com/office/drawing/2014/main" id="{182E3090-F844-DDA9-8CEC-19EB765EC352}"/>
              </a:ext>
            </a:extLst>
          </p:cNvPr>
          <p:cNvSpPr txBox="1"/>
          <p:nvPr/>
        </p:nvSpPr>
        <p:spPr>
          <a:xfrm>
            <a:off x="3200400" y="1923473"/>
            <a:ext cx="617219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kế</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hoạch</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039472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233FA71D-7B6D-DAE8-552A-49E72791D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 xmlns:a16="http://schemas.microsoft.com/office/drawing/2014/main" id="{056B63A2-9E34-D678-212F-53D1B6DF7F81}"/>
              </a:ext>
            </a:extLst>
          </p:cNvPr>
          <p:cNvSpPr/>
          <p:nvPr/>
        </p:nvSpPr>
        <p:spPr>
          <a:xfrm>
            <a:off x="548640" y="495300"/>
            <a:ext cx="7691120" cy="536702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Vì sao nhóm lại chọn chủ đề đó?</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Nhóm phân công bạn nào làm gì? Kế hoạch của mỗi bạn về nhà sẽ làm gì?</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Các bạn có cần thêm sự hỗ trợ của người thân để hoàn thành nhiệm vụ không?</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Kế hoạch trình bày của nhóm thế nào? Các bạn cần những gì cho phần trình bày đó?</a:t>
            </a:r>
            <a:endParaRPr lang="en-US" sz="3200"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7554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 xmlns:a16="http://schemas.microsoft.com/office/drawing/2014/main" id="{6D5BE564-E8CD-40C7-A8B6-EDEE5CF90595}"/>
              </a:ext>
            </a:extLst>
          </p:cNvPr>
          <p:cNvGrpSpPr>
            <a:grpSpLocks/>
          </p:cNvGrpSpPr>
          <p:nvPr/>
        </p:nvGrpSpPr>
        <p:grpSpPr bwMode="auto">
          <a:xfrm>
            <a:off x="381000" y="676275"/>
            <a:ext cx="9669463" cy="4487863"/>
            <a:chOff x="5610688" y="1031736"/>
            <a:chExt cx="5879305" cy="3980523"/>
          </a:xfrm>
        </p:grpSpPr>
        <p:sp>
          <p:nvSpPr>
            <p:cNvPr id="3" name="Freeform: Shape 9">
              <a:extLst>
                <a:ext uri="{FF2B5EF4-FFF2-40B4-BE49-F238E27FC236}">
                  <a16:creationId xmlns=""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11">
              <a:extLst>
                <a:ext uri="{FF2B5EF4-FFF2-40B4-BE49-F238E27FC236}">
                  <a16:creationId xmlns="" xmlns:a16="http://schemas.microsoft.com/office/drawing/2014/main"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Tại địa phương có thể có nhiều truyền thống khác nhau, mỗi nhóm chọn một truyền thống để tìm hiểu rồi trình bày trước lớp. Như vậy, chúng ta sẽ biết được nhiều truyền thống khác nhau ở địa phương mình.</a:t>
              </a:r>
              <a:endParaRPr kumimoji="0" lang="en-US"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5" name="Graphic 4">
              <a:extLst>
                <a:ext uri="{FF2B5EF4-FFF2-40B4-BE49-F238E27FC236}">
                  <a16:creationId xmlns=""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a:extLst>
              <a:ext uri="{FF2B5EF4-FFF2-40B4-BE49-F238E27FC236}">
                <a16:creationId xmlns=""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02">
                  <a:extLst>
                    <a:ext uri="{FF2B5EF4-FFF2-40B4-BE49-F238E27FC236}">
                      <a16:creationId xmlns=""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03">
                  <a:extLst>
                    <a:ext uri="{FF2B5EF4-FFF2-40B4-BE49-F238E27FC236}">
                      <a16:creationId xmlns=""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4">
                  <a:extLst>
                    <a:ext uri="{FF2B5EF4-FFF2-40B4-BE49-F238E27FC236}">
                      <a16:creationId xmlns=""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05">
                  <a:extLst>
                    <a:ext uri="{FF2B5EF4-FFF2-40B4-BE49-F238E27FC236}">
                      <a16:creationId xmlns=""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6">
                  <a:extLst>
                    <a:ext uri="{FF2B5EF4-FFF2-40B4-BE49-F238E27FC236}">
                      <a16:creationId xmlns=""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7">
                  <a:extLst>
                    <a:ext uri="{FF2B5EF4-FFF2-40B4-BE49-F238E27FC236}">
                      <a16:creationId xmlns=""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8">
                  <a:extLst>
                    <a:ext uri="{FF2B5EF4-FFF2-40B4-BE49-F238E27FC236}">
                      <a16:creationId xmlns=""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9">
                  <a:extLst>
                    <a:ext uri="{FF2B5EF4-FFF2-40B4-BE49-F238E27FC236}">
                      <a16:creationId xmlns=""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27">
                <a:extLst>
                  <a:ext uri="{FF2B5EF4-FFF2-40B4-BE49-F238E27FC236}">
                    <a16:creationId xmlns=""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28">
                <a:extLst>
                  <a:ext uri="{FF2B5EF4-FFF2-40B4-BE49-F238E27FC236}">
                    <a16:creationId xmlns=""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29">
                <a:extLst>
                  <a:ext uri="{FF2B5EF4-FFF2-40B4-BE49-F238E27FC236}">
                    <a16:creationId xmlns=""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30">
                <a:extLst>
                  <a:ext uri="{FF2B5EF4-FFF2-40B4-BE49-F238E27FC236}">
                    <a16:creationId xmlns=""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31">
                <a:extLst>
                  <a:ext uri="{FF2B5EF4-FFF2-40B4-BE49-F238E27FC236}">
                    <a16:creationId xmlns=""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32">
                <a:extLst>
                  <a:ext uri="{FF2B5EF4-FFF2-40B4-BE49-F238E27FC236}">
                    <a16:creationId xmlns=""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95">
                    <a:extLst>
                      <a:ext uri="{FF2B5EF4-FFF2-40B4-BE49-F238E27FC236}">
                        <a16:creationId xmlns=""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6">
                    <a:extLst>
                      <a:ext uri="{FF2B5EF4-FFF2-40B4-BE49-F238E27FC236}">
                        <a16:creationId xmlns=""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7">
                    <a:extLst>
                      <a:ext uri="{FF2B5EF4-FFF2-40B4-BE49-F238E27FC236}">
                        <a16:creationId xmlns=""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8">
                    <a:extLst>
                      <a:ext uri="{FF2B5EF4-FFF2-40B4-BE49-F238E27FC236}">
                        <a16:creationId xmlns=""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9">
                    <a:extLst>
                      <a:ext uri="{FF2B5EF4-FFF2-40B4-BE49-F238E27FC236}">
                        <a16:creationId xmlns=""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00">
                    <a:extLst>
                      <a:ext uri="{FF2B5EF4-FFF2-40B4-BE49-F238E27FC236}">
                        <a16:creationId xmlns=""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91">
                  <a:extLst>
                    <a:ext uri="{FF2B5EF4-FFF2-40B4-BE49-F238E27FC236}">
                      <a16:creationId xmlns=""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92">
                  <a:extLst>
                    <a:ext uri="{FF2B5EF4-FFF2-40B4-BE49-F238E27FC236}">
                      <a16:creationId xmlns=""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93">
                  <a:extLst>
                    <a:ext uri="{FF2B5EF4-FFF2-40B4-BE49-F238E27FC236}">
                      <a16:creationId xmlns=""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4">
                <a:extLst>
                  <a:ext uri="{FF2B5EF4-FFF2-40B4-BE49-F238E27FC236}">
                    <a16:creationId xmlns=""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89">
                    <a:extLst>
                      <a:ext uri="{FF2B5EF4-FFF2-40B4-BE49-F238E27FC236}">
                        <a16:creationId xmlns=""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4">
                  <a:extLst>
                    <a:ext uri="{FF2B5EF4-FFF2-40B4-BE49-F238E27FC236}">
                      <a16:creationId xmlns=""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87">
                    <a:extLst>
                      <a:ext uri="{FF2B5EF4-FFF2-40B4-BE49-F238E27FC236}">
                        <a16:creationId xmlns=""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Freeform: Shape 35">
                <a:extLst>
                  <a:ext uri="{FF2B5EF4-FFF2-40B4-BE49-F238E27FC236}">
                    <a16:creationId xmlns=""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4">
                <a:extLst>
                  <a:ext uri="{FF2B5EF4-FFF2-40B4-BE49-F238E27FC236}">
                    <a16:creationId xmlns=""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aphic 4">
                  <a:extLst>
                    <a:ext uri="{FF2B5EF4-FFF2-40B4-BE49-F238E27FC236}">
                      <a16:creationId xmlns=""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4" name="Graphic 4">
                  <a:extLst>
                    <a:ext uri="{FF2B5EF4-FFF2-40B4-BE49-F238E27FC236}">
                      <a16:creationId xmlns=""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5" name="Freeform: Shape 66">
                  <a:extLst>
                    <a:ext uri="{FF2B5EF4-FFF2-40B4-BE49-F238E27FC236}">
                      <a16:creationId xmlns=""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aphic 4">
                  <a:extLst>
                    <a:ext uri="{FF2B5EF4-FFF2-40B4-BE49-F238E27FC236}">
                      <a16:creationId xmlns=""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69">
                    <a:extLst>
                      <a:ext uri="{FF2B5EF4-FFF2-40B4-BE49-F238E27FC236}">
                        <a16:creationId xmlns=""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Freeform: Shape 37">
                <a:extLst>
                  <a:ext uri="{FF2B5EF4-FFF2-40B4-BE49-F238E27FC236}">
                    <a16:creationId xmlns=""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38">
                <a:extLst>
                  <a:ext uri="{FF2B5EF4-FFF2-40B4-BE49-F238E27FC236}">
                    <a16:creationId xmlns=""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9">
                <a:extLst>
                  <a:ext uri="{FF2B5EF4-FFF2-40B4-BE49-F238E27FC236}">
                    <a16:creationId xmlns=""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40">
                <a:extLst>
                  <a:ext uri="{FF2B5EF4-FFF2-40B4-BE49-F238E27FC236}">
                    <a16:creationId xmlns=""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1">
                <a:extLst>
                  <a:ext uri="{FF2B5EF4-FFF2-40B4-BE49-F238E27FC236}">
                    <a16:creationId xmlns=""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42">
                <a:extLst>
                  <a:ext uri="{FF2B5EF4-FFF2-40B4-BE49-F238E27FC236}">
                    <a16:creationId xmlns=""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43">
                <a:extLst>
                  <a:ext uri="{FF2B5EF4-FFF2-40B4-BE49-F238E27FC236}">
                    <a16:creationId xmlns=""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4">
                <a:extLst>
                  <a:ext uri="{FF2B5EF4-FFF2-40B4-BE49-F238E27FC236}">
                    <a16:creationId xmlns=""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5">
                <a:extLst>
                  <a:ext uri="{FF2B5EF4-FFF2-40B4-BE49-F238E27FC236}">
                    <a16:creationId xmlns=""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6">
                <a:extLst>
                  <a:ext uri="{FF2B5EF4-FFF2-40B4-BE49-F238E27FC236}">
                    <a16:creationId xmlns=""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7">
                <a:extLst>
                  <a:ext uri="{FF2B5EF4-FFF2-40B4-BE49-F238E27FC236}">
                    <a16:creationId xmlns=""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4">
                <a:extLst>
                  <a:ext uri="{FF2B5EF4-FFF2-40B4-BE49-F238E27FC236}">
                    <a16:creationId xmlns=""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61">
                  <a:extLst>
                    <a:ext uri="{FF2B5EF4-FFF2-40B4-BE49-F238E27FC236}">
                      <a16:creationId xmlns=""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62">
                  <a:extLst>
                    <a:ext uri="{FF2B5EF4-FFF2-40B4-BE49-F238E27FC236}">
                      <a16:creationId xmlns=""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49">
                <a:extLst>
                  <a:ext uri="{FF2B5EF4-FFF2-40B4-BE49-F238E27FC236}">
                    <a16:creationId xmlns=""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aphic 4">
                <a:extLst>
                  <a:ext uri="{FF2B5EF4-FFF2-40B4-BE49-F238E27FC236}">
                    <a16:creationId xmlns=""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9">
                    <a:extLst>
                      <a:ext uri="{FF2B5EF4-FFF2-40B4-BE49-F238E27FC236}">
                        <a16:creationId xmlns=""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57">
                  <a:extLst>
                    <a:ext uri="{FF2B5EF4-FFF2-40B4-BE49-F238E27FC236}">
                      <a16:creationId xmlns=""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Freeform: Shape 51">
                <a:extLst>
                  <a:ext uri="{FF2B5EF4-FFF2-40B4-BE49-F238E27FC236}">
                    <a16:creationId xmlns=""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52">
                <a:extLst>
                  <a:ext uri="{FF2B5EF4-FFF2-40B4-BE49-F238E27FC236}">
                    <a16:creationId xmlns=""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53">
                <a:extLst>
                  <a:ext uri="{FF2B5EF4-FFF2-40B4-BE49-F238E27FC236}">
                    <a16:creationId xmlns=""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54">
                <a:extLst>
                  <a:ext uri="{FF2B5EF4-FFF2-40B4-BE49-F238E27FC236}">
                    <a16:creationId xmlns=""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55">
                <a:extLst>
                  <a:ext uri="{FF2B5EF4-FFF2-40B4-BE49-F238E27FC236}">
                    <a16:creationId xmlns=""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25">
              <a:extLst>
                <a:ext uri="{FF2B5EF4-FFF2-40B4-BE49-F238E27FC236}">
                  <a16:creationId xmlns=""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67008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a:extLst>
              <a:ext uri="{FF2B5EF4-FFF2-40B4-BE49-F238E27FC236}">
                <a16:creationId xmlns=""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 xmlns:a16="http://schemas.microsoft.com/office/drawing/2014/main" id="{711920C4-0970-4C94-957C-4BDC7779C5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1726808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8">
            <a:extLst>
              <a:ext uri="{FF2B5EF4-FFF2-40B4-BE49-F238E27FC236}">
                <a16:creationId xmlns=""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27">
            <a:extLst>
              <a:ext uri="{FF2B5EF4-FFF2-40B4-BE49-F238E27FC236}">
                <a16:creationId xmlns="" xmlns:a16="http://schemas.microsoft.com/office/drawing/2014/main" id="{12F872A9-36D3-46B1-9D90-DE1C3B165032}"/>
              </a:ext>
            </a:extLst>
          </p:cNvPr>
          <p:cNvGrpSpPr/>
          <p:nvPr/>
        </p:nvGrpSpPr>
        <p:grpSpPr>
          <a:xfrm>
            <a:off x="438150" y="400052"/>
            <a:ext cx="10382249" cy="2952748"/>
            <a:chOff x="5718583" y="3029819"/>
            <a:chExt cx="2991776" cy="902673"/>
          </a:xfrm>
        </p:grpSpPr>
        <p:pic>
          <p:nvPicPr>
            <p:cNvPr id="8" name="Picture 28" descr="Shape, rectangle&#10;&#10;Description automatically generated">
              <a:extLst>
                <a:ext uri="{FF2B5EF4-FFF2-40B4-BE49-F238E27FC236}">
                  <a16:creationId xmlns="" xmlns:a16="http://schemas.microsoft.com/office/drawing/2014/main" id="{C8D1AEB8-4657-4F22-AFC3-C1C0D4F9D8F4}"/>
                </a:ext>
              </a:extLst>
            </p:cNvPr>
            <p:cNvPicPr>
              <a:picLocks noChangeAspect="1"/>
            </p:cNvPicPr>
            <p:nvPr/>
          </p:nvPicPr>
          <p:blipFill rotWithShape="1">
            <a:blip r:embed="rId2">
              <a:extLst>
                <a:ext uri="{28A0092B-C50C-407E-A947-70E740481C1C}">
                  <a14:useLocalDpi xmlns:a14="http://schemas.microsoft.com/office/drawing/2010/main" val="0"/>
                </a:ext>
              </a:extLst>
            </a:blip>
            <a:srcRect l="3503" t="10572" r="8301"/>
            <a:stretch/>
          </p:blipFill>
          <p:spPr>
            <a:xfrm>
              <a:off x="5718583" y="3029819"/>
              <a:ext cx="2991776" cy="902673"/>
            </a:xfrm>
            <a:prstGeom prst="rect">
              <a:avLst/>
            </a:prstGeom>
          </p:spPr>
        </p:pic>
        <p:sp>
          <p:nvSpPr>
            <p:cNvPr id="9" name="TextBox 29">
              <a:extLst>
                <a:ext uri="{FF2B5EF4-FFF2-40B4-BE49-F238E27FC236}">
                  <a16:creationId xmlns="" xmlns:a16="http://schemas.microsoft.com/office/drawing/2014/main" id="{F89ADCCB-2BB2-4323-A33E-B2F4AF78181E}"/>
                </a:ext>
              </a:extLst>
            </p:cNvPr>
            <p:cNvSpPr txBox="1"/>
            <p:nvPr/>
          </p:nvSpPr>
          <p:spPr>
            <a:xfrm>
              <a:off x="5891910" y="3175693"/>
              <a:ext cx="2656828" cy="624410"/>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vi-VN" sz="2800" b="1" i="1" kern="1200" dirty="0">
                  <a:solidFill>
                    <a:schemeClr val="bg1"/>
                  </a:solidFill>
                  <a:latin typeface="Calibri" panose="020F0502020204030204" pitchFamily="34" charset="0"/>
                  <a:ea typeface="+mn-ea"/>
                  <a:cs typeface="Calibri" panose="020F0502020204030204" pitchFamily="34" charset="0"/>
                </a:rPr>
                <a:t>- Thực hiện kế hoạch của tổ hoặc nhóm: Nhờ người thân hỗ trợ tìm hiểu về truyền thống của địa phương mà em đã lựa chọn.</a:t>
              </a:r>
            </a:p>
            <a:p>
              <a:pPr marL="342900" indent="-342900" algn="just" defTabSz="685800">
                <a:buClrTx/>
                <a:buFont typeface="Arial" panose="020B0604020202020204" pitchFamily="34" charset="0"/>
                <a:buChar char="•"/>
              </a:pPr>
              <a:r>
                <a:rPr lang="vi-VN" sz="2800" b="1" i="1" kern="1200" dirty="0">
                  <a:solidFill>
                    <a:schemeClr val="bg1"/>
                  </a:solidFill>
                  <a:latin typeface="Calibri" panose="020F0502020204030204" pitchFamily="34" charset="0"/>
                  <a:ea typeface="+mn-ea"/>
                  <a:cs typeface="Calibri" panose="020F0502020204030204" pitchFamily="34" charset="0"/>
                </a:rPr>
                <a:t>- Chuẩn bị nội dung: đạo cụ cho việc trình bày thu hoạch.</a:t>
              </a:r>
            </a:p>
          </p:txBody>
        </p:sp>
      </p:grpSp>
      <p:grpSp>
        <p:nvGrpSpPr>
          <p:cNvPr id="14" name="Group 13">
            <a:extLst>
              <a:ext uri="{FF2B5EF4-FFF2-40B4-BE49-F238E27FC236}">
                <a16:creationId xmlns="" xmlns:a16="http://schemas.microsoft.com/office/drawing/2014/main" id="{35682612-1C7A-4CC6-8A0F-0A4EC90BFD16}"/>
              </a:ext>
            </a:extLst>
          </p:cNvPr>
          <p:cNvGrpSpPr/>
          <p:nvPr/>
        </p:nvGrpSpPr>
        <p:grpSpPr>
          <a:xfrm>
            <a:off x="3495675" y="3205162"/>
            <a:ext cx="4743450" cy="3294960"/>
            <a:chOff x="3495675" y="3205162"/>
            <a:chExt cx="4743450" cy="3294960"/>
          </a:xfrm>
        </p:grpSpPr>
        <p:pic>
          <p:nvPicPr>
            <p:cNvPr id="11" name="Picture 10">
              <a:extLst>
                <a:ext uri="{FF2B5EF4-FFF2-40B4-BE49-F238E27FC236}">
                  <a16:creationId xmlns="" xmlns:a16="http://schemas.microsoft.com/office/drawing/2014/main" id="{23E3E877-3A87-48E6-9FD0-3469C4BB9396}"/>
                </a:ext>
              </a:extLst>
            </p:cNvPr>
            <p:cNvPicPr>
              <a:picLocks noChangeAspect="1"/>
            </p:cNvPicPr>
            <p:nvPr/>
          </p:nvPicPr>
          <p:blipFill>
            <a:blip r:embed="rId3"/>
            <a:stretch>
              <a:fillRect/>
            </a:stretch>
          </p:blipFill>
          <p:spPr>
            <a:xfrm>
              <a:off x="3500437" y="3205162"/>
              <a:ext cx="4738688" cy="3294960"/>
            </a:xfrm>
            <a:prstGeom prst="rect">
              <a:avLst/>
            </a:prstGeom>
          </p:spPr>
        </p:pic>
        <p:pic>
          <p:nvPicPr>
            <p:cNvPr id="13" name="Picture 12">
              <a:extLst>
                <a:ext uri="{FF2B5EF4-FFF2-40B4-BE49-F238E27FC236}">
                  <a16:creationId xmlns="" xmlns:a16="http://schemas.microsoft.com/office/drawing/2014/main" id="{1310A884-100A-4557-8193-4F4B5C278677}"/>
                </a:ext>
              </a:extLst>
            </p:cNvPr>
            <p:cNvPicPr>
              <a:picLocks noChangeAspect="1"/>
            </p:cNvPicPr>
            <p:nvPr/>
          </p:nvPicPr>
          <p:blipFill>
            <a:blip r:embed="rId4"/>
            <a:stretch>
              <a:fillRect/>
            </a:stretch>
          </p:blipFill>
          <p:spPr>
            <a:xfrm>
              <a:off x="3495675" y="4219575"/>
              <a:ext cx="809625" cy="1809750"/>
            </a:xfrm>
            <a:prstGeom prst="rect">
              <a:avLst/>
            </a:prstGeom>
          </p:spPr>
        </p:pic>
      </p:grpSp>
    </p:spTree>
    <p:extLst>
      <p:ext uri="{BB962C8B-B14F-4D97-AF65-F5344CB8AC3E}">
        <p14:creationId xmlns:p14="http://schemas.microsoft.com/office/powerpoint/2010/main" val="35066363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4">
            <a:extLst>
              <a:ext uri="{FF2B5EF4-FFF2-40B4-BE49-F238E27FC236}">
                <a16:creationId xmlns="" xmlns:a16="http://schemas.microsoft.com/office/drawing/2014/main" id="{3BAC1AB3-9C46-E233-A3F5-E259C2B21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997" y="800282"/>
            <a:ext cx="5391080" cy="5391476"/>
          </a:xfrm>
          <a:prstGeom prst="rect">
            <a:avLst/>
          </a:prstGeom>
        </p:spPr>
      </p:pic>
      <p:sp>
        <p:nvSpPr>
          <p:cNvPr id="28" name="圆角矩形 27">
            <a:extLst>
              <a:ext uri="{FF2B5EF4-FFF2-40B4-BE49-F238E27FC236}">
                <a16:creationId xmlns="" xmlns:a16="http://schemas.microsoft.com/office/drawing/2014/main" id="{098779A6-5A13-42DB-8D71-53CC481E14A1}"/>
              </a:ext>
            </a:extLst>
          </p:cNvPr>
          <p:cNvSpPr/>
          <p:nvPr/>
        </p:nvSpPr>
        <p:spPr>
          <a:xfrm rot="21000729">
            <a:off x="1597051" y="4173328"/>
            <a:ext cx="5010405" cy="409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15" name="图片 16">
            <a:extLst>
              <a:ext uri="{FF2B5EF4-FFF2-40B4-BE49-F238E27FC236}">
                <a16:creationId xmlns="" xmlns:a16="http://schemas.microsoft.com/office/drawing/2014/main" id="{49F24DCE-DA58-3B6C-7881-D2494D3B7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187" y="4378058"/>
            <a:ext cx="12277187" cy="2551353"/>
          </a:xfrm>
          <a:prstGeom prst="rect">
            <a:avLst/>
          </a:prstGeom>
        </p:spPr>
      </p:pic>
      <p:pic>
        <p:nvPicPr>
          <p:cNvPr id="2" name="Picture 1">
            <a:extLst>
              <a:ext uri="{FF2B5EF4-FFF2-40B4-BE49-F238E27FC236}">
                <a16:creationId xmlns="" xmlns:a16="http://schemas.microsoft.com/office/drawing/2014/main" id="{B741C021-D04E-4949-9FFC-CBB632462A75}"/>
              </a:ext>
            </a:extLst>
          </p:cNvPr>
          <p:cNvPicPr>
            <a:picLocks noChangeAspect="1"/>
          </p:cNvPicPr>
          <p:nvPr/>
        </p:nvPicPr>
        <p:blipFill>
          <a:blip r:embed="rId5"/>
          <a:stretch>
            <a:fillRect/>
          </a:stretch>
        </p:blipFill>
        <p:spPr>
          <a:xfrm>
            <a:off x="567989" y="424985"/>
            <a:ext cx="10675021" cy="4865030"/>
          </a:xfrm>
          <a:prstGeom prst="rect">
            <a:avLst/>
          </a:prstGeom>
        </p:spPr>
      </p:pic>
    </p:spTree>
    <p:extLst>
      <p:ext uri="{BB962C8B-B14F-4D97-AF65-F5344CB8AC3E}">
        <p14:creationId xmlns:p14="http://schemas.microsoft.com/office/powerpoint/2010/main" val="3106484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6" name="图片 46">
            <a:extLst>
              <a:ext uri="{FF2B5EF4-FFF2-40B4-BE49-F238E27FC236}">
                <a16:creationId xmlns="" xmlns:a16="http://schemas.microsoft.com/office/drawing/2014/main" id="{1325A9C4-E106-4C06-8F77-4A69B1AF0A51}"/>
              </a:ext>
            </a:extLst>
          </p:cNvPr>
          <p:cNvPicPr>
            <a:picLocks noChangeAspect="1"/>
          </p:cNvPicPr>
          <p:nvPr/>
        </p:nvPicPr>
        <p:blipFill>
          <a:blip r:embed="rId6" cstate="print">
            <a:extLst>
              <a:ext uri="{28A0092B-C50C-407E-A947-70E740481C1C}">
                <a14:useLocalDpi xmlns:a14="http://schemas.microsoft.com/office/drawing/2010/main" val="0"/>
              </a:ext>
            </a:extLst>
          </a:blip>
          <a:srcRect l="4859" t="11698" r="55340" b="66795"/>
          <a:stretch>
            <a:fillRect/>
          </a:stretch>
        </p:blipFill>
        <p:spPr>
          <a:xfrm>
            <a:off x="10233099" y="3256681"/>
            <a:ext cx="1635365" cy="883698"/>
          </a:xfrm>
          <a:custGeom>
            <a:avLst/>
            <a:gdLst>
              <a:gd name="connsiteX0" fmla="*/ 0 w 1950708"/>
              <a:gd name="connsiteY0" fmla="*/ 0 h 1054100"/>
              <a:gd name="connsiteX1" fmla="*/ 1950708 w 1950708"/>
              <a:gd name="connsiteY1" fmla="*/ 0 h 1054100"/>
              <a:gd name="connsiteX2" fmla="*/ 1950708 w 1950708"/>
              <a:gd name="connsiteY2" fmla="*/ 1054100 h 1054100"/>
              <a:gd name="connsiteX3" fmla="*/ 0 w 1950708"/>
              <a:gd name="connsiteY3" fmla="*/ 1054100 h 1054100"/>
              <a:gd name="connsiteX4" fmla="*/ 0 w 1950708"/>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08" h="1054100">
                <a:moveTo>
                  <a:pt x="0" y="0"/>
                </a:moveTo>
                <a:lnTo>
                  <a:pt x="1950708" y="0"/>
                </a:lnTo>
                <a:lnTo>
                  <a:pt x="1950708" y="1054100"/>
                </a:lnTo>
                <a:lnTo>
                  <a:pt x="0" y="1054100"/>
                </a:lnTo>
                <a:lnTo>
                  <a:pt x="0" y="0"/>
                </a:lnTo>
                <a:close/>
              </a:path>
            </a:pathLst>
          </a:custGeom>
        </p:spPr>
      </p:pic>
      <p:pic>
        <p:nvPicPr>
          <p:cNvPr id="7" name="图片 51">
            <a:extLst>
              <a:ext uri="{FF2B5EF4-FFF2-40B4-BE49-F238E27FC236}">
                <a16:creationId xmlns="" xmlns:a16="http://schemas.microsoft.com/office/drawing/2014/main" id="{614A7971-49E5-4DEE-865D-9BF857A26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2825" y="2428569"/>
            <a:ext cx="5051094" cy="5051094"/>
          </a:xfrm>
          <a:prstGeom prst="rect">
            <a:avLst/>
          </a:prstGeom>
        </p:spPr>
      </p:pic>
      <p:pic>
        <p:nvPicPr>
          <p:cNvPr id="8" name="图片 59">
            <a:extLst>
              <a:ext uri="{FF2B5EF4-FFF2-40B4-BE49-F238E27FC236}">
                <a16:creationId xmlns="" xmlns:a16="http://schemas.microsoft.com/office/drawing/2014/main" id="{2DB0F56E-7A9D-4BC7-9DA2-9D6B58ACDE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pic>
        <p:nvPicPr>
          <p:cNvPr id="10" name="图片 2">
            <a:extLst>
              <a:ext uri="{FF2B5EF4-FFF2-40B4-BE49-F238E27FC236}">
                <a16:creationId xmlns="" xmlns:a16="http://schemas.microsoft.com/office/drawing/2014/main" id="{B7333CFD-DAE7-4732-9513-52D28D8C37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5" y="1948734"/>
            <a:ext cx="4909266" cy="4909266"/>
          </a:xfrm>
          <a:prstGeom prst="rect">
            <a:avLst/>
          </a:prstGeom>
        </p:spPr>
      </p:pic>
      <p:sp>
        <p:nvSpPr>
          <p:cNvPr id="11" name="文本框 15">
            <a:extLst>
              <a:ext uri="{FF2B5EF4-FFF2-40B4-BE49-F238E27FC236}">
                <a16:creationId xmlns="" xmlns:a16="http://schemas.microsoft.com/office/drawing/2014/main" id="{672D1DBF-E920-4B3F-8AD1-09054CE1AA8E}"/>
              </a:ext>
            </a:extLst>
          </p:cNvPr>
          <p:cNvSpPr txBox="1"/>
          <p:nvPr/>
        </p:nvSpPr>
        <p:spPr>
          <a:xfrm>
            <a:off x="1826451" y="7354215"/>
            <a:ext cx="7619181"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sng"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cs"/>
                <a:sym typeface="+mn-ea"/>
              </a:rPr>
              <a:t>Chủ đề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w="13462">
                  <a:solidFill>
                    <a:prstClr val="white"/>
                  </a:solidFill>
                  <a:prstDash val="solid"/>
                </a:ln>
                <a:solidFill>
                  <a:srgbClr val="FF000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AN TOÀN TRONG CUỘC SỐNG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TUẦN 5</a:t>
            </a:r>
            <a:endParaRPr kumimoji="0" lang="zh-CN" altLang="en-US" sz="6000" b="1" i="0" u="none" strike="noStrike" kern="1200" cap="none" spc="0" normalizeH="0" baseline="0" noProof="0" dirty="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endParaRPr>
          </a:p>
        </p:txBody>
      </p:sp>
      <p:pic>
        <p:nvPicPr>
          <p:cNvPr id="13" name="Picture 12">
            <a:extLst>
              <a:ext uri="{FF2B5EF4-FFF2-40B4-BE49-F238E27FC236}">
                <a16:creationId xmlns="" xmlns:a16="http://schemas.microsoft.com/office/drawing/2014/main" id="{426E8F38-55B0-41D5-96A3-59055A91C1A8}"/>
              </a:ext>
            </a:extLst>
          </p:cNvPr>
          <p:cNvPicPr>
            <a:picLocks noChangeAspect="1"/>
          </p:cNvPicPr>
          <p:nvPr/>
        </p:nvPicPr>
        <p:blipFill>
          <a:blip r:embed="rId10"/>
          <a:stretch>
            <a:fillRect/>
          </a:stretch>
        </p:blipFill>
        <p:spPr>
          <a:xfrm>
            <a:off x="3778178" y="1478243"/>
            <a:ext cx="4578493" cy="853514"/>
          </a:xfrm>
          <a:prstGeom prst="rect">
            <a:avLst/>
          </a:prstGeom>
        </p:spPr>
      </p:pic>
      <p:pic>
        <p:nvPicPr>
          <p:cNvPr id="15" name="Picture 14">
            <a:extLst>
              <a:ext uri="{FF2B5EF4-FFF2-40B4-BE49-F238E27FC236}">
                <a16:creationId xmlns="" xmlns:a16="http://schemas.microsoft.com/office/drawing/2014/main" id="{9F5644AA-D40E-4D39-88F8-FC6D25E8192F}"/>
              </a:ext>
            </a:extLst>
          </p:cNvPr>
          <p:cNvPicPr>
            <a:picLocks noChangeAspect="1"/>
          </p:cNvPicPr>
          <p:nvPr/>
        </p:nvPicPr>
        <p:blipFill>
          <a:blip r:embed="rId11"/>
          <a:stretch>
            <a:fillRect/>
          </a:stretch>
        </p:blipFill>
        <p:spPr>
          <a:xfrm>
            <a:off x="4563877" y="2120980"/>
            <a:ext cx="2816596" cy="1072989"/>
          </a:xfrm>
          <a:prstGeom prst="rect">
            <a:avLst/>
          </a:prstGeom>
        </p:spPr>
      </p:pic>
      <p:pic>
        <p:nvPicPr>
          <p:cNvPr id="19" name="Picture 18">
            <a:extLst>
              <a:ext uri="{FF2B5EF4-FFF2-40B4-BE49-F238E27FC236}">
                <a16:creationId xmlns="" xmlns:a16="http://schemas.microsoft.com/office/drawing/2014/main" id="{ED80DE82-6ED1-4D32-8A6A-1510154749F8}"/>
              </a:ext>
            </a:extLst>
          </p:cNvPr>
          <p:cNvPicPr>
            <a:picLocks noChangeAspect="1"/>
          </p:cNvPicPr>
          <p:nvPr/>
        </p:nvPicPr>
        <p:blipFill>
          <a:blip r:embed="rId12"/>
          <a:stretch>
            <a:fillRect/>
          </a:stretch>
        </p:blipFill>
        <p:spPr>
          <a:xfrm>
            <a:off x="2141614" y="2919540"/>
            <a:ext cx="8480271" cy="1457070"/>
          </a:xfrm>
          <a:prstGeom prst="rect">
            <a:avLst/>
          </a:prstGeom>
        </p:spPr>
      </p:pic>
    </p:spTree>
    <p:extLst>
      <p:ext uri="{BB962C8B-B14F-4D97-AF65-F5344CB8AC3E}">
        <p14:creationId xmlns:p14="http://schemas.microsoft.com/office/powerpoint/2010/main" val="2356133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 xmlns:a16="http://schemas.microsoft.com/office/drawing/2014/main" id="{4B752F27-BE80-44FF-AE22-E4567F5326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8897" y="61452"/>
            <a:ext cx="9679401" cy="6200221"/>
          </a:xfrm>
          <a:prstGeom prst="rect">
            <a:avLst/>
          </a:prstGeom>
        </p:spPr>
      </p:pic>
      <p:pic>
        <p:nvPicPr>
          <p:cNvPr id="3" name="Picture 4">
            <a:extLst>
              <a:ext uri="{FF2B5EF4-FFF2-40B4-BE49-F238E27FC236}">
                <a16:creationId xmlns="" xmlns:a16="http://schemas.microsoft.com/office/drawing/2014/main" id="{745C4403-AE2A-42CE-BB0E-D5A0DDCA83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7809" y="3846786"/>
            <a:ext cx="2356083" cy="3130062"/>
          </a:xfrm>
          <a:prstGeom prst="rect">
            <a:avLst/>
          </a:prstGeom>
        </p:spPr>
      </p:pic>
      <p:pic>
        <p:nvPicPr>
          <p:cNvPr id="4" name="Picture 6">
            <a:extLst>
              <a:ext uri="{FF2B5EF4-FFF2-40B4-BE49-F238E27FC236}">
                <a16:creationId xmlns="" xmlns:a16="http://schemas.microsoft.com/office/drawing/2014/main" id="{BA2FF1E4-ABB9-4512-97D0-5B500E5BE1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6551" y="4114800"/>
            <a:ext cx="3800403" cy="2743200"/>
          </a:xfrm>
          <a:prstGeom prst="rect">
            <a:avLst/>
          </a:prstGeom>
        </p:spPr>
      </p:pic>
      <p:pic>
        <p:nvPicPr>
          <p:cNvPr id="7" name="Picture 17">
            <a:extLst>
              <a:ext uri="{FF2B5EF4-FFF2-40B4-BE49-F238E27FC236}">
                <a16:creationId xmlns="" xmlns:a16="http://schemas.microsoft.com/office/drawing/2014/main" id="{7A6ED6B8-01EE-4BF5-9A22-73FDB747BF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416551" y="654301"/>
            <a:ext cx="1161476" cy="766574"/>
          </a:xfrm>
          <a:prstGeom prst="rect">
            <a:avLst/>
          </a:prstGeom>
        </p:spPr>
      </p:pic>
      <p:pic>
        <p:nvPicPr>
          <p:cNvPr id="8" name="Picture 6">
            <a:extLst>
              <a:ext uri="{FF2B5EF4-FFF2-40B4-BE49-F238E27FC236}">
                <a16:creationId xmlns="" xmlns:a16="http://schemas.microsoft.com/office/drawing/2014/main" id="{F6DB315A-8D08-49DD-8972-81BFDC840C9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96123" y="884319"/>
            <a:ext cx="450721" cy="476724"/>
          </a:xfrm>
          <a:prstGeom prst="rect">
            <a:avLst/>
          </a:prstGeom>
        </p:spPr>
      </p:pic>
      <p:sp>
        <p:nvSpPr>
          <p:cNvPr id="9" name="Rectangle 22">
            <a:extLst>
              <a:ext uri="{FF2B5EF4-FFF2-40B4-BE49-F238E27FC236}">
                <a16:creationId xmlns="" xmlns:a16="http://schemas.microsoft.com/office/drawing/2014/main" id="{AF01D6AE-841C-44E2-B5FB-F2F3D1B9A53E}"/>
              </a:ext>
            </a:extLst>
          </p:cNvPr>
          <p:cNvSpPr>
            <a:spLocks noChangeArrowheads="1"/>
          </p:cNvSpPr>
          <p:nvPr/>
        </p:nvSpPr>
        <p:spPr bwMode="auto">
          <a:xfrm>
            <a:off x="2172157" y="1788742"/>
            <a:ext cx="7569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spcBef>
                <a:spcPct val="0"/>
              </a:spcBef>
            </a:pPr>
            <a:r>
              <a:rPr lang="en-US" altLang="x-none" sz="2800" b="1" dirty="0">
                <a:solidFill>
                  <a:srgbClr val="FFFF00"/>
                </a:solidFill>
              </a:rPr>
              <a:t>L</a:t>
            </a:r>
            <a:r>
              <a:rPr lang="vi-VN" altLang="x-none" sz="2800" b="1" dirty="0">
                <a:solidFill>
                  <a:srgbClr val="FFFF00"/>
                </a:solidFill>
              </a:rPr>
              <a:t>àm được “ Cẩm nang ăn uống an toàn” để nhắc nhở mình và chỉ dẫn mọi người.</a:t>
            </a:r>
            <a:endParaRPr kumimoji="0" lang="en-US" altLang="x-none" sz="2800" b="1" i="1" u="none" strike="noStrike" kern="1200" cap="none" spc="0" normalizeH="0" baseline="0" noProof="0" dirty="0">
              <a:ln>
                <a:noFill/>
              </a:ln>
              <a:solidFill>
                <a:srgbClr val="FFFF00"/>
              </a:solidFill>
              <a:effectLst/>
              <a:uLnTx/>
              <a:uFillTx/>
            </a:endParaRPr>
          </a:p>
        </p:txBody>
      </p:sp>
      <p:sp>
        <p:nvSpPr>
          <p:cNvPr id="10" name="Rectangle 22">
            <a:extLst>
              <a:ext uri="{FF2B5EF4-FFF2-40B4-BE49-F238E27FC236}">
                <a16:creationId xmlns="" xmlns:a16="http://schemas.microsoft.com/office/drawing/2014/main" id="{CBEFF20F-E916-495D-A53A-8BE19419F3F4}"/>
              </a:ext>
            </a:extLst>
          </p:cNvPr>
          <p:cNvSpPr>
            <a:spLocks noChangeArrowheads="1"/>
          </p:cNvSpPr>
          <p:nvPr/>
        </p:nvSpPr>
        <p:spPr bwMode="auto">
          <a:xfrm>
            <a:off x="2095957" y="3141646"/>
            <a:ext cx="7569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spcBef>
                <a:spcPct val="0"/>
              </a:spcBef>
            </a:pPr>
            <a:r>
              <a:rPr lang="en-US" altLang="x-none" sz="2800" b="1" dirty="0" err="1">
                <a:solidFill>
                  <a:srgbClr val="FFFF00"/>
                </a:solidFill>
              </a:rPr>
              <a:t>Thực</a:t>
            </a:r>
            <a:r>
              <a:rPr lang="en-US" altLang="x-none" sz="2800" b="1" dirty="0">
                <a:solidFill>
                  <a:srgbClr val="FFFF00"/>
                </a:solidFill>
              </a:rPr>
              <a:t> </a:t>
            </a:r>
            <a:r>
              <a:rPr lang="en-US" altLang="x-none" sz="2800" b="1" dirty="0" err="1">
                <a:solidFill>
                  <a:srgbClr val="FFFF00"/>
                </a:solidFill>
              </a:rPr>
              <a:t>hiện</a:t>
            </a:r>
            <a:r>
              <a:rPr lang="en-US" altLang="x-none" sz="2800" b="1" dirty="0">
                <a:solidFill>
                  <a:srgbClr val="FFFF00"/>
                </a:solidFill>
              </a:rPr>
              <a:t> </a:t>
            </a:r>
            <a:r>
              <a:rPr lang="en-US" altLang="x-none" sz="2800" b="1" dirty="0" err="1">
                <a:solidFill>
                  <a:srgbClr val="FFFF00"/>
                </a:solidFill>
              </a:rPr>
              <a:t>những</a:t>
            </a:r>
            <a:r>
              <a:rPr lang="en-US" altLang="x-none" sz="2800" b="1" dirty="0">
                <a:solidFill>
                  <a:srgbClr val="FFFF00"/>
                </a:solidFill>
              </a:rPr>
              <a:t> </a:t>
            </a:r>
            <a:r>
              <a:rPr lang="en-US" altLang="x-none" sz="2800" b="1" dirty="0" err="1">
                <a:solidFill>
                  <a:srgbClr val="FFFF00"/>
                </a:solidFill>
              </a:rPr>
              <a:t>quy</a:t>
            </a:r>
            <a:r>
              <a:rPr lang="en-US" altLang="x-none" sz="2800" b="1" dirty="0">
                <a:solidFill>
                  <a:srgbClr val="FFFF00"/>
                </a:solidFill>
              </a:rPr>
              <a:t> </a:t>
            </a:r>
            <a:r>
              <a:rPr lang="en-US" altLang="x-none" sz="2800" b="1" dirty="0" err="1">
                <a:solidFill>
                  <a:srgbClr val="FFFF00"/>
                </a:solidFill>
              </a:rPr>
              <a:t>tắc</a:t>
            </a:r>
            <a:r>
              <a:rPr lang="en-US" altLang="x-none" sz="2800" b="1" dirty="0">
                <a:solidFill>
                  <a:srgbClr val="FFFF00"/>
                </a:solidFill>
              </a:rPr>
              <a:t> </a:t>
            </a:r>
            <a:r>
              <a:rPr lang="en-US" altLang="x-none" sz="2800" b="1" dirty="0" err="1">
                <a:solidFill>
                  <a:srgbClr val="FFFF00"/>
                </a:solidFill>
              </a:rPr>
              <a:t>đảm</a:t>
            </a:r>
            <a:r>
              <a:rPr lang="en-US" altLang="x-none" sz="2800" b="1" dirty="0">
                <a:solidFill>
                  <a:srgbClr val="FFFF00"/>
                </a:solidFill>
              </a:rPr>
              <a:t> </a:t>
            </a:r>
            <a:r>
              <a:rPr lang="en-US" altLang="x-none" sz="2800" b="1" dirty="0" err="1">
                <a:solidFill>
                  <a:srgbClr val="FFFF00"/>
                </a:solidFill>
              </a:rPr>
              <a:t>bảo</a:t>
            </a:r>
            <a:r>
              <a:rPr lang="en-US" altLang="x-none" sz="2800" b="1" dirty="0">
                <a:solidFill>
                  <a:srgbClr val="FFFF00"/>
                </a:solidFill>
              </a:rPr>
              <a:t> an </a:t>
            </a:r>
            <a:r>
              <a:rPr lang="en-US" altLang="x-none" sz="2800" b="1" dirty="0" err="1">
                <a:solidFill>
                  <a:srgbClr val="FFFF00"/>
                </a:solidFill>
              </a:rPr>
              <a:t>toàn</a:t>
            </a:r>
            <a:r>
              <a:rPr lang="en-US" altLang="x-none" sz="2800" b="1" dirty="0">
                <a:solidFill>
                  <a:srgbClr val="FFFF00"/>
                </a:solidFill>
              </a:rPr>
              <a:t> </a:t>
            </a:r>
            <a:r>
              <a:rPr lang="en-US" altLang="x-none" sz="2800" b="1" dirty="0" err="1">
                <a:solidFill>
                  <a:srgbClr val="FFFF00"/>
                </a:solidFill>
              </a:rPr>
              <a:t>khi</a:t>
            </a:r>
            <a:r>
              <a:rPr lang="en-US" altLang="x-none" sz="2800" b="1" dirty="0">
                <a:solidFill>
                  <a:srgbClr val="FFFF00"/>
                </a:solidFill>
              </a:rPr>
              <a:t> </a:t>
            </a:r>
            <a:r>
              <a:rPr lang="en-US" altLang="x-none" sz="2800" b="1" dirty="0" err="1">
                <a:solidFill>
                  <a:srgbClr val="FFFF00"/>
                </a:solidFill>
              </a:rPr>
              <a:t>cần</a:t>
            </a:r>
            <a:r>
              <a:rPr lang="en-US" altLang="x-none" sz="2800" b="1" dirty="0">
                <a:solidFill>
                  <a:srgbClr val="FFFF00"/>
                </a:solidFill>
              </a:rPr>
              <a:t> </a:t>
            </a:r>
            <a:r>
              <a:rPr lang="en-US" altLang="x-none" sz="2800" b="1" dirty="0" err="1">
                <a:solidFill>
                  <a:srgbClr val="FFFF00"/>
                </a:solidFill>
              </a:rPr>
              <a:t>ăn</a:t>
            </a:r>
            <a:r>
              <a:rPr lang="en-US" altLang="x-none" sz="2800" b="1" dirty="0">
                <a:solidFill>
                  <a:srgbClr val="FFFF00"/>
                </a:solidFill>
              </a:rPr>
              <a:t> </a:t>
            </a:r>
            <a:r>
              <a:rPr lang="en-US" altLang="x-none" sz="2800" b="1" dirty="0" err="1">
                <a:solidFill>
                  <a:srgbClr val="FFFF00"/>
                </a:solidFill>
              </a:rPr>
              <a:t>uống</a:t>
            </a:r>
            <a:r>
              <a:rPr lang="en-US" altLang="x-none" sz="2800" b="1" dirty="0">
                <a:solidFill>
                  <a:srgbClr val="FFFF00"/>
                </a:solidFill>
              </a:rPr>
              <a:t> </a:t>
            </a:r>
            <a:r>
              <a:rPr lang="en-US" altLang="x-none" sz="2800" b="1" dirty="0" err="1">
                <a:solidFill>
                  <a:srgbClr val="FFFF00"/>
                </a:solidFill>
              </a:rPr>
              <a:t>bên</a:t>
            </a:r>
            <a:r>
              <a:rPr lang="en-US" altLang="x-none" sz="2800" b="1" dirty="0">
                <a:solidFill>
                  <a:srgbClr val="FFFF00"/>
                </a:solidFill>
              </a:rPr>
              <a:t> </a:t>
            </a:r>
            <a:r>
              <a:rPr lang="en-US" altLang="x-none" sz="2800" b="1" dirty="0" err="1">
                <a:solidFill>
                  <a:srgbClr val="FFFF00"/>
                </a:solidFill>
              </a:rPr>
              <a:t>ngoài</a:t>
            </a:r>
            <a:r>
              <a:rPr lang="en-US" altLang="x-none" sz="2800" b="1" dirty="0">
                <a:solidFill>
                  <a:srgbClr val="FFFF00"/>
                </a:solidFill>
              </a:rPr>
              <a:t>.</a:t>
            </a:r>
            <a:endParaRPr kumimoji="0" lang="en-US" altLang="x-none" sz="2800" b="1" i="1" u="none" strike="noStrike" kern="1200" cap="none" spc="0" normalizeH="0" baseline="0" noProof="0" dirty="0">
              <a:ln>
                <a:noFill/>
              </a:ln>
              <a:solidFill>
                <a:srgbClr val="FFFF00"/>
              </a:solidFill>
              <a:effectLst/>
              <a:uLnTx/>
              <a:uFillTx/>
            </a:endParaRPr>
          </a:p>
        </p:txBody>
      </p:sp>
      <p:pic>
        <p:nvPicPr>
          <p:cNvPr id="6" name="Picture 5">
            <a:extLst>
              <a:ext uri="{FF2B5EF4-FFF2-40B4-BE49-F238E27FC236}">
                <a16:creationId xmlns="" xmlns:a16="http://schemas.microsoft.com/office/drawing/2014/main" id="{89EA47AF-D8AD-4D9A-A16F-199B26FBF3ED}"/>
              </a:ext>
            </a:extLst>
          </p:cNvPr>
          <p:cNvPicPr>
            <a:picLocks noChangeAspect="1"/>
          </p:cNvPicPr>
          <p:nvPr/>
        </p:nvPicPr>
        <p:blipFill>
          <a:blip r:embed="rId12"/>
          <a:stretch>
            <a:fillRect/>
          </a:stretch>
        </p:blipFill>
        <p:spPr>
          <a:xfrm>
            <a:off x="3118999" y="463637"/>
            <a:ext cx="5706351" cy="920576"/>
          </a:xfrm>
          <a:prstGeom prst="rect">
            <a:avLst/>
          </a:prstGeom>
        </p:spPr>
      </p:pic>
    </p:spTree>
    <p:extLst>
      <p:ext uri="{BB962C8B-B14F-4D97-AF65-F5344CB8AC3E}">
        <p14:creationId xmlns:p14="http://schemas.microsoft.com/office/powerpoint/2010/main" val="2299983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
                                        <p:tgtEl>
                                          <p:spTgt spid="9"/>
                                        </p:tgtEl>
                                      </p:cBhvr>
                                    </p:animEffect>
                                    <p:anim calcmode="lin" valueType="num">
                                      <p:cBhvr>
                                        <p:cTn id="20" dur="400" fill="hold"/>
                                        <p:tgtEl>
                                          <p:spTgt spid="9"/>
                                        </p:tgtEl>
                                        <p:attrNameLst>
                                          <p:attrName>ppt_x</p:attrName>
                                        </p:attrNameLst>
                                      </p:cBhvr>
                                      <p:tavLst>
                                        <p:tav tm="0">
                                          <p:val>
                                            <p:strVal val="#ppt_x"/>
                                          </p:val>
                                        </p:tav>
                                        <p:tav tm="100000">
                                          <p:val>
                                            <p:strVal val="#ppt_x"/>
                                          </p:val>
                                        </p:tav>
                                      </p:tavLst>
                                    </p:anim>
                                    <p:anim calcmode="lin" valueType="num">
                                      <p:cBhvr>
                                        <p:cTn id="21" dur="400" fill="hold"/>
                                        <p:tgtEl>
                                          <p:spTgt spid="9"/>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
                                        <p:tgtEl>
                                          <p:spTgt spid="10"/>
                                        </p:tgtEl>
                                      </p:cBhvr>
                                    </p:animEffect>
                                    <p:anim calcmode="lin" valueType="num">
                                      <p:cBhvr>
                                        <p:cTn id="29" dur="400" fill="hold"/>
                                        <p:tgtEl>
                                          <p:spTgt spid="10"/>
                                        </p:tgtEl>
                                        <p:attrNameLst>
                                          <p:attrName>ppt_x</p:attrName>
                                        </p:attrNameLst>
                                      </p:cBhvr>
                                      <p:tavLst>
                                        <p:tav tm="0">
                                          <p:val>
                                            <p:strVal val="#ppt_x"/>
                                          </p:val>
                                        </p:tav>
                                        <p:tav tm="100000">
                                          <p:val>
                                            <p:strVal val="#ppt_x"/>
                                          </p:val>
                                        </p:tav>
                                      </p:tavLst>
                                    </p:anim>
                                    <p:anim calcmode="lin" valueType="num">
                                      <p:cBhvr>
                                        <p:cTn id="30" dur="400" fill="hold"/>
                                        <p:tgtEl>
                                          <p:spTgt spid="10"/>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 xmlns:a16="http://schemas.microsoft.com/office/drawing/2014/main"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7">
            <a:extLst>
              <a:ext uri="{FF2B5EF4-FFF2-40B4-BE49-F238E27FC236}">
                <a16:creationId xmlns="" xmlns:a16="http://schemas.microsoft.com/office/drawing/2014/main" id="{9B4BED68-4152-4E7B-A271-DAAA8AB99A4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7" name="图片 9">
            <a:extLst>
              <a:ext uri="{FF2B5EF4-FFF2-40B4-BE49-F238E27FC236}">
                <a16:creationId xmlns="" xmlns:a16="http://schemas.microsoft.com/office/drawing/2014/main" id="{89D1E6CA-27C8-4860-8190-7ECBFF48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8" name="图片 5">
            <a:extLst>
              <a:ext uri="{FF2B5EF4-FFF2-40B4-BE49-F238E27FC236}">
                <a16:creationId xmlns="" xmlns:a16="http://schemas.microsoft.com/office/drawing/2014/main" id="{A3340168-FF4E-4943-9181-6BFB1BCAF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9" name="图片 4">
            <a:extLst>
              <a:ext uri="{FF2B5EF4-FFF2-40B4-BE49-F238E27FC236}">
                <a16:creationId xmlns="" xmlns:a16="http://schemas.microsoft.com/office/drawing/2014/main" id="{B3CF6D0A-7E0C-42A4-9819-9ABA75A1D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10" name="图片 3">
            <a:extLst>
              <a:ext uri="{FF2B5EF4-FFF2-40B4-BE49-F238E27FC236}">
                <a16:creationId xmlns="" xmlns:a16="http://schemas.microsoft.com/office/drawing/2014/main" id="{917B11C9-E401-4DD8-85D1-07FA28BDF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12" name="图片 1">
            <a:extLst>
              <a:ext uri="{FF2B5EF4-FFF2-40B4-BE49-F238E27FC236}">
                <a16:creationId xmlns="" xmlns:a16="http://schemas.microsoft.com/office/drawing/2014/main" id="{26212CD0-9434-4B34-9690-B03B2232A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13" name="图片 2">
            <a:extLst>
              <a:ext uri="{FF2B5EF4-FFF2-40B4-BE49-F238E27FC236}">
                <a16:creationId xmlns="" xmlns:a16="http://schemas.microsoft.com/office/drawing/2014/main" id="{5241D81C-C203-4DEF-B284-88A5EB16E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14" name="图片 6">
            <a:extLst>
              <a:ext uri="{FF2B5EF4-FFF2-40B4-BE49-F238E27FC236}">
                <a16:creationId xmlns="" xmlns:a16="http://schemas.microsoft.com/office/drawing/2014/main" id="{F7524020-9C73-4946-82E2-2AD2A836A5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 xmlns:a16="http://schemas.microsoft.com/office/drawing/2014/main" id="{9FAD08BA-C4A5-474B-8995-AB12438A0E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grpSp>
        <p:nvGrpSpPr>
          <p:cNvPr id="20" name="Group 19">
            <a:extLst>
              <a:ext uri="{FF2B5EF4-FFF2-40B4-BE49-F238E27FC236}">
                <a16:creationId xmlns="" xmlns:a16="http://schemas.microsoft.com/office/drawing/2014/main" id="{9040EF9E-3DA2-47B9-A025-8C1995F50D4A}"/>
              </a:ext>
            </a:extLst>
          </p:cNvPr>
          <p:cNvGrpSpPr/>
          <p:nvPr/>
        </p:nvGrpSpPr>
        <p:grpSpPr>
          <a:xfrm>
            <a:off x="6043266" y="2018602"/>
            <a:ext cx="5862983" cy="1532334"/>
            <a:chOff x="903320" y="1985271"/>
            <a:chExt cx="4290531" cy="4069468"/>
          </a:xfrm>
        </p:grpSpPr>
        <p:sp>
          <p:nvSpPr>
            <p:cNvPr id="21" name="矩形 17">
              <a:extLst>
                <a:ext uri="{FF2B5EF4-FFF2-40B4-BE49-F238E27FC236}">
                  <a16:creationId xmlns="" xmlns:a16="http://schemas.microsoft.com/office/drawing/2014/main" id="{159A72E2-D396-43AB-A786-8F91ADA3289D}"/>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 xmlns:a16="http://schemas.microsoft.com/office/drawing/2014/main" id="{907E2AF3-CC6D-4855-85B3-13B744ED456E}"/>
                </a:ext>
              </a:extLst>
            </p:cNvPr>
            <p:cNvSpPr txBox="1"/>
            <p:nvPr/>
          </p:nvSpPr>
          <p:spPr>
            <a:xfrm>
              <a:off x="1056566" y="2204576"/>
              <a:ext cx="4084363" cy="385016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vi-VN"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Chia sẻ truyền thống quê hương em</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485840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2129F840-06F1-4198-8165-882FD5EEA9D1}"/>
              </a:ext>
            </a:extLst>
          </p:cNvPr>
          <p:cNvPicPr>
            <a:picLocks noChangeAspect="1"/>
          </p:cNvPicPr>
          <p:nvPr/>
        </p:nvPicPr>
        <p:blipFill>
          <a:blip r:embed="rId2"/>
          <a:stretch>
            <a:fillRect/>
          </a:stretch>
        </p:blipFill>
        <p:spPr>
          <a:xfrm>
            <a:off x="1" y="-3628"/>
            <a:ext cx="12191999" cy="6945067"/>
          </a:xfrm>
          <a:prstGeom prst="rect">
            <a:avLst/>
          </a:prstGeom>
        </p:spPr>
      </p:pic>
      <p:pic>
        <p:nvPicPr>
          <p:cNvPr id="20" name="Picture 19" descr="A picture containing text, table, indoor, toy&#10;&#10;Description automatically generated">
            <a:extLst>
              <a:ext uri="{FF2B5EF4-FFF2-40B4-BE49-F238E27FC236}">
                <a16:creationId xmlns="" xmlns:a16="http://schemas.microsoft.com/office/drawing/2014/main" id="{95E6F4F3-B045-49B7-8E87-B1DC16F33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22" name="Rectangle: Rounded Corners 21">
            <a:extLst>
              <a:ext uri="{FF2B5EF4-FFF2-40B4-BE49-F238E27FC236}">
                <a16:creationId xmlns="" xmlns:a16="http://schemas.microsoft.com/office/drawing/2014/main" id="{04770215-91A9-42BE-9999-DDA56368CAF5}"/>
              </a:ext>
            </a:extLst>
          </p:cNvPr>
          <p:cNvSpPr/>
          <p:nvPr/>
        </p:nvSpPr>
        <p:spPr>
          <a:xfrm>
            <a:off x="709293" y="215996"/>
            <a:ext cx="7796532" cy="24414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a:solidFill>
                  <a:srgbClr val="002060"/>
                </a:solidFill>
                <a:latin typeface="Calibri"/>
              </a:rPr>
              <a:t>Sau </a:t>
            </a:r>
            <a:r>
              <a:rPr lang="en-US" sz="4400" b="1" dirty="0" err="1">
                <a:solidFill>
                  <a:srgbClr val="002060"/>
                </a:solidFill>
                <a:latin typeface="Calibri"/>
              </a:rPr>
              <a:t>khi</a:t>
            </a:r>
            <a:r>
              <a:rPr lang="en-US" sz="4400" b="1" dirty="0">
                <a:solidFill>
                  <a:srgbClr val="002060"/>
                </a:solidFill>
                <a:latin typeface="Calibri"/>
              </a:rPr>
              <a:t> </a:t>
            </a:r>
            <a:r>
              <a:rPr lang="en-US" sz="4400" b="1" dirty="0" err="1">
                <a:solidFill>
                  <a:srgbClr val="002060"/>
                </a:solidFill>
                <a:latin typeface="Calibri"/>
              </a:rPr>
              <a:t>quan</a:t>
            </a:r>
            <a:r>
              <a:rPr lang="en-US" sz="4400" b="1" dirty="0">
                <a:solidFill>
                  <a:srgbClr val="002060"/>
                </a:solidFill>
                <a:latin typeface="Calibri"/>
              </a:rPr>
              <a:t> </a:t>
            </a:r>
            <a:r>
              <a:rPr lang="en-US" sz="4400" b="1" dirty="0" err="1">
                <a:solidFill>
                  <a:srgbClr val="002060"/>
                </a:solidFill>
                <a:latin typeface="Calibri"/>
              </a:rPr>
              <a:t>sát</a:t>
            </a:r>
            <a:r>
              <a:rPr lang="en-US" sz="4400" b="1" dirty="0">
                <a:solidFill>
                  <a:srgbClr val="002060"/>
                </a:solidFill>
                <a:latin typeface="Calibri"/>
              </a:rPr>
              <a:t> </a:t>
            </a:r>
            <a:r>
              <a:rPr lang="en-US" sz="4400" b="1" dirty="0" err="1">
                <a:solidFill>
                  <a:srgbClr val="002060"/>
                </a:solidFill>
                <a:latin typeface="Calibri"/>
              </a:rPr>
              <a:t>đoạn</a:t>
            </a:r>
            <a:r>
              <a:rPr lang="en-US" sz="4400" b="1" dirty="0">
                <a:solidFill>
                  <a:srgbClr val="002060"/>
                </a:solidFill>
                <a:latin typeface="Calibri"/>
              </a:rPr>
              <a:t> video </a:t>
            </a:r>
            <a:r>
              <a:rPr lang="en-US" sz="4400" b="1" dirty="0" err="1">
                <a:solidFill>
                  <a:srgbClr val="002060"/>
                </a:solidFill>
                <a:latin typeface="Calibri"/>
              </a:rPr>
              <a:t>em</a:t>
            </a:r>
            <a:r>
              <a:rPr lang="en-US" sz="4400" b="1" dirty="0">
                <a:solidFill>
                  <a:srgbClr val="002060"/>
                </a:solidFill>
                <a:latin typeface="Calibri"/>
              </a:rPr>
              <a:t> </a:t>
            </a:r>
            <a:r>
              <a:rPr lang="en-US" sz="4400" b="1" dirty="0" err="1">
                <a:solidFill>
                  <a:srgbClr val="002060"/>
                </a:solidFill>
                <a:latin typeface="Calibri"/>
              </a:rPr>
              <a:t>hãy</a:t>
            </a:r>
            <a:r>
              <a:rPr lang="en-US" sz="4400" b="1" dirty="0">
                <a:solidFill>
                  <a:srgbClr val="002060"/>
                </a:solidFill>
                <a:latin typeface="Calibri"/>
              </a:rPr>
              <a:t> </a:t>
            </a:r>
            <a:r>
              <a:rPr lang="en-US" sz="4400" b="1" dirty="0" err="1">
                <a:solidFill>
                  <a:srgbClr val="002060"/>
                </a:solidFill>
                <a:latin typeface="Calibri"/>
              </a:rPr>
              <a:t>cho</a:t>
            </a:r>
            <a:r>
              <a:rPr lang="en-US" sz="4400" b="1" dirty="0">
                <a:solidFill>
                  <a:srgbClr val="002060"/>
                </a:solidFill>
                <a:latin typeface="Calibri"/>
              </a:rPr>
              <a:t> </a:t>
            </a:r>
            <a:r>
              <a:rPr lang="en-US" sz="4400" b="1" dirty="0" err="1">
                <a:solidFill>
                  <a:srgbClr val="002060"/>
                </a:solidFill>
                <a:latin typeface="Calibri"/>
              </a:rPr>
              <a:t>biết</a:t>
            </a:r>
            <a:r>
              <a:rPr lang="en-US" sz="4400" b="1" dirty="0">
                <a:solidFill>
                  <a:srgbClr val="002060"/>
                </a:solidFill>
                <a:latin typeface="Calibri"/>
              </a:rPr>
              <a:t>, </a:t>
            </a:r>
            <a:r>
              <a:rPr lang="en-US" sz="4400" b="1" dirty="0" err="1">
                <a:solidFill>
                  <a:srgbClr val="002060"/>
                </a:solidFill>
                <a:latin typeface="Calibri"/>
              </a:rPr>
              <a:t>em</a:t>
            </a:r>
            <a:r>
              <a:rPr lang="en-US" sz="4400" b="1" dirty="0">
                <a:solidFill>
                  <a:srgbClr val="002060"/>
                </a:solidFill>
                <a:latin typeface="Calibri"/>
              </a:rPr>
              <a:t> </a:t>
            </a:r>
            <a:r>
              <a:rPr lang="en-US" sz="4400" b="1" dirty="0" err="1">
                <a:solidFill>
                  <a:srgbClr val="002060"/>
                </a:solidFill>
                <a:latin typeface="Calibri"/>
              </a:rPr>
              <a:t>nhìn</a:t>
            </a:r>
            <a:r>
              <a:rPr lang="en-US" sz="4400" b="1" dirty="0">
                <a:solidFill>
                  <a:srgbClr val="002060"/>
                </a:solidFill>
                <a:latin typeface="Calibri"/>
              </a:rPr>
              <a:t> </a:t>
            </a:r>
            <a:r>
              <a:rPr lang="en-US" sz="4400" b="1" dirty="0" err="1">
                <a:solidFill>
                  <a:srgbClr val="002060"/>
                </a:solidFill>
                <a:latin typeface="Calibri"/>
              </a:rPr>
              <a:t>thấy</a:t>
            </a:r>
            <a:r>
              <a:rPr lang="en-US" sz="4400" b="1" dirty="0">
                <a:solidFill>
                  <a:srgbClr val="002060"/>
                </a:solidFill>
                <a:latin typeface="Calibri"/>
              </a:rPr>
              <a:t> </a:t>
            </a:r>
            <a:r>
              <a:rPr lang="en-US" sz="4400" b="1" dirty="0" err="1">
                <a:solidFill>
                  <a:srgbClr val="002060"/>
                </a:solidFill>
                <a:latin typeface="Calibri"/>
              </a:rPr>
              <a:t>những</a:t>
            </a:r>
            <a:r>
              <a:rPr lang="en-US" sz="4400" b="1" dirty="0">
                <a:solidFill>
                  <a:srgbClr val="002060"/>
                </a:solidFill>
                <a:latin typeface="Calibri"/>
              </a:rPr>
              <a:t> </a:t>
            </a:r>
            <a:r>
              <a:rPr lang="en-US" sz="4400" b="1" dirty="0" err="1">
                <a:solidFill>
                  <a:srgbClr val="002060"/>
                </a:solidFill>
                <a:latin typeface="Calibri"/>
              </a:rPr>
              <a:t>gì</a:t>
            </a:r>
            <a:r>
              <a:rPr lang="en-US" sz="4400" b="1" dirty="0">
                <a:solidFill>
                  <a:srgbClr val="002060"/>
                </a:solidFill>
                <a:latin typeface="Calibri"/>
              </a:rPr>
              <a:t> </a:t>
            </a:r>
            <a:r>
              <a:rPr lang="en-US" sz="4400" b="1" dirty="0" err="1">
                <a:solidFill>
                  <a:srgbClr val="002060"/>
                </a:solidFill>
                <a:latin typeface="Calibri"/>
              </a:rPr>
              <a:t>trên</a:t>
            </a:r>
            <a:r>
              <a:rPr lang="en-US" sz="4400" b="1" dirty="0">
                <a:solidFill>
                  <a:srgbClr val="002060"/>
                </a:solidFill>
                <a:latin typeface="Calibri"/>
              </a:rPr>
              <a:t> </a:t>
            </a:r>
            <a:r>
              <a:rPr lang="en-US" sz="4400" b="1" dirty="0" err="1">
                <a:solidFill>
                  <a:srgbClr val="002060"/>
                </a:solidFill>
                <a:latin typeface="Calibri"/>
              </a:rPr>
              <a:t>những</a:t>
            </a:r>
            <a:r>
              <a:rPr lang="en-US" sz="4400" b="1" dirty="0">
                <a:solidFill>
                  <a:srgbClr val="002060"/>
                </a:solidFill>
                <a:latin typeface="Calibri"/>
              </a:rPr>
              <a:t> video?</a:t>
            </a:r>
            <a:endParaRPr lang="en-US" sz="4000" dirty="0">
              <a:solidFill>
                <a:srgbClr val="002060"/>
              </a:solidFill>
              <a:latin typeface="Calibri"/>
            </a:endParaRPr>
          </a:p>
        </p:txBody>
      </p:sp>
    </p:spTree>
    <p:extLst>
      <p:ext uri="{BB962C8B-B14F-4D97-AF65-F5344CB8AC3E}">
        <p14:creationId xmlns:p14="http://schemas.microsoft.com/office/powerpoint/2010/main" val="3300101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D38BE5C-6C46-4C36-B3F0-89B0454CADF4}"/>
              </a:ext>
            </a:extLst>
          </p:cNvPr>
          <p:cNvGrpSpPr>
            <a:grpSpLocks/>
          </p:cNvGrpSpPr>
          <p:nvPr/>
        </p:nvGrpSpPr>
        <p:grpSpPr bwMode="auto">
          <a:xfrm>
            <a:off x="969963" y="527050"/>
            <a:ext cx="10240963" cy="1606549"/>
            <a:chOff x="970426" y="495842"/>
            <a:chExt cx="10240035" cy="1331720"/>
          </a:xfrm>
        </p:grpSpPr>
        <p:sp>
          <p:nvSpPr>
            <p:cNvPr id="6" name="Rectangle: Rounded Corners 28">
              <a:extLst>
                <a:ext uri="{FF2B5EF4-FFF2-40B4-BE49-F238E27FC236}">
                  <a16:creationId xmlns="" xmlns:a16="http://schemas.microsoft.com/office/drawing/2014/main" id="{4F45B26C-72F9-46B1-8CB6-A5B4F8A7889E}"/>
                </a:ext>
              </a:extLst>
            </p:cNvPr>
            <p:cNvSpPr/>
            <p:nvPr/>
          </p:nvSpPr>
          <p:spPr>
            <a:xfrm>
              <a:off x="1543461" y="773503"/>
              <a:ext cx="9667000" cy="1054059"/>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just">
                <a:lnSpc>
                  <a:spcPct val="120000"/>
                </a:lnSpc>
                <a:spcBef>
                  <a:spcPts val="0"/>
                </a:spcBef>
                <a:spcAft>
                  <a:spcPts val="0"/>
                </a:spcAft>
              </a:pP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a:t>
              </a:r>
              <a:r>
                <a:rPr lang="vi-VN"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viết ra giấy những gì mình nhớ được.</a:t>
              </a:r>
              <a:endPar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29">
              <a:extLst>
                <a:ext uri="{FF2B5EF4-FFF2-40B4-BE49-F238E27FC236}">
                  <a16:creationId xmlns="" xmlns:a16="http://schemas.microsoft.com/office/drawing/2014/main" id="{BE87E78A-ABDA-4E15-BF16-40B217D6C5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0426" y="495842"/>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 xmlns:a16="http://schemas.microsoft.com/office/drawing/2014/main" id="{EAD48069-AB77-4E32-8208-B28C5BA2B753}"/>
              </a:ext>
            </a:extLst>
          </p:cNvPr>
          <p:cNvPicPr>
            <a:picLocks noChangeAspect="1"/>
          </p:cNvPicPr>
          <p:nvPr/>
        </p:nvPicPr>
        <p:blipFill>
          <a:blip r:embed="rId3"/>
          <a:stretch>
            <a:fillRect/>
          </a:stretch>
        </p:blipFill>
        <p:spPr>
          <a:xfrm>
            <a:off x="2971436" y="3236662"/>
            <a:ext cx="8382727" cy="3621338"/>
          </a:xfrm>
          <a:prstGeom prst="rect">
            <a:avLst/>
          </a:prstGeom>
        </p:spPr>
      </p:pic>
    </p:spTree>
    <p:extLst>
      <p:ext uri="{BB962C8B-B14F-4D97-AF65-F5344CB8AC3E}">
        <p14:creationId xmlns:p14="http://schemas.microsoft.com/office/powerpoint/2010/main" val="37244286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 xmlns:a16="http://schemas.microsoft.com/office/drawing/2014/main" id="{6D5BE564-E8CD-40C7-A8B6-EDEE5CF90595}"/>
              </a:ext>
            </a:extLst>
          </p:cNvPr>
          <p:cNvGrpSpPr>
            <a:grpSpLocks/>
          </p:cNvGrpSpPr>
          <p:nvPr/>
        </p:nvGrpSpPr>
        <p:grpSpPr bwMode="auto">
          <a:xfrm>
            <a:off x="381000" y="676275"/>
            <a:ext cx="9669463" cy="4487863"/>
            <a:chOff x="5610688" y="1031736"/>
            <a:chExt cx="5879305" cy="3980523"/>
          </a:xfrm>
        </p:grpSpPr>
        <p:sp>
          <p:nvSpPr>
            <p:cNvPr id="3" name="Freeform: Shape 9">
              <a:extLst>
                <a:ext uri="{FF2B5EF4-FFF2-40B4-BE49-F238E27FC236}">
                  <a16:creationId xmlns=""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 name="Freeform: Shape 11">
              <a:extLst>
                <a:ext uri="{FF2B5EF4-FFF2-40B4-BE49-F238E27FC236}">
                  <a16:creationId xmlns="" xmlns:a16="http://schemas.microsoft.com/office/drawing/2014/main"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200" b="1" dirty="0">
                  <a:solidFill>
                    <a:srgbClr val="0070C0"/>
                  </a:solidFill>
                  <a:cs typeface="Calibri" panose="020F0502020204030204" pitchFamily="34" charset="0"/>
                </a:rPr>
                <a:t>Mỗi địa phương đều có những nét truyền thống riêng. Mỗi nơi có thể có những nghề thủ công, nghệ thuật biểu diễn, lễ hội hay món ăn truyền thống riêng. Các địa phương đều có những chuyện về lịch sử dựng nước và g</a:t>
              </a:r>
              <a:r>
                <a:rPr lang="en-US" altLang="en-US" sz="3200" b="1" dirty="0" err="1">
                  <a:solidFill>
                    <a:srgbClr val="0070C0"/>
                  </a:solidFill>
                  <a:cs typeface="Calibri" panose="020F0502020204030204" pitchFamily="34" charset="0"/>
                </a:rPr>
                <a:t>iữ</a:t>
              </a:r>
              <a:r>
                <a:rPr lang="vi-VN" altLang="en-US" sz="3200" b="1" dirty="0">
                  <a:solidFill>
                    <a:srgbClr val="0070C0"/>
                  </a:solidFill>
                  <a:cs typeface="Calibri" panose="020F0502020204030204" pitchFamily="34" charset="0"/>
                </a:rPr>
                <a:t> nước. Chúng ta hãy cùng nhau tìm hiểu về những nét truyền thống của địa phương mình nhé.</a:t>
              </a:r>
              <a:endParaRPr lang="en-US" altLang="en-US" sz="3200" b="1" dirty="0">
                <a:solidFill>
                  <a:srgbClr val="0070C0"/>
                </a:solidFill>
                <a:cs typeface="Calibri" panose="020F0502020204030204" pitchFamily="34" charset="0"/>
              </a:endParaRPr>
            </a:p>
          </p:txBody>
        </p:sp>
        <p:grpSp>
          <p:nvGrpSpPr>
            <p:cNvPr id="5" name="Graphic 4">
              <a:extLst>
                <a:ext uri="{FF2B5EF4-FFF2-40B4-BE49-F238E27FC236}">
                  <a16:creationId xmlns=""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Shape 6">
                <a:extLst>
                  <a:ext uri="{FF2B5EF4-FFF2-40B4-BE49-F238E27FC236}">
                    <a16:creationId xmlns=""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 name="Freeform: Shape 7">
                <a:extLst>
                  <a:ext uri="{FF2B5EF4-FFF2-40B4-BE49-F238E27FC236}">
                    <a16:creationId xmlns=""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Shape 8">
                <a:extLst>
                  <a:ext uri="{FF2B5EF4-FFF2-40B4-BE49-F238E27FC236}">
                    <a16:creationId xmlns=""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0" name="Freeform: Shape 9">
                <a:extLst>
                  <a:ext uri="{FF2B5EF4-FFF2-40B4-BE49-F238E27FC236}">
                    <a16:creationId xmlns=""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Shape 10">
                <a:extLst>
                  <a:ext uri="{FF2B5EF4-FFF2-40B4-BE49-F238E27FC236}">
                    <a16:creationId xmlns=""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12" name="Group 11">
            <a:extLst>
              <a:ext uri="{FF2B5EF4-FFF2-40B4-BE49-F238E27FC236}">
                <a16:creationId xmlns=""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102">
                  <a:extLst>
                    <a:ext uri="{FF2B5EF4-FFF2-40B4-BE49-F238E27FC236}">
                      <a16:creationId xmlns=""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2" name="Freeform: Shape 103">
                  <a:extLst>
                    <a:ext uri="{FF2B5EF4-FFF2-40B4-BE49-F238E27FC236}">
                      <a16:creationId xmlns=""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104">
                  <a:extLst>
                    <a:ext uri="{FF2B5EF4-FFF2-40B4-BE49-F238E27FC236}">
                      <a16:creationId xmlns=""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105">
                  <a:extLst>
                    <a:ext uri="{FF2B5EF4-FFF2-40B4-BE49-F238E27FC236}">
                      <a16:creationId xmlns=""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106">
                  <a:extLst>
                    <a:ext uri="{FF2B5EF4-FFF2-40B4-BE49-F238E27FC236}">
                      <a16:creationId xmlns=""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107">
                  <a:extLst>
                    <a:ext uri="{FF2B5EF4-FFF2-40B4-BE49-F238E27FC236}">
                      <a16:creationId xmlns=""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108">
                  <a:extLst>
                    <a:ext uri="{FF2B5EF4-FFF2-40B4-BE49-F238E27FC236}">
                      <a16:creationId xmlns=""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9">
                  <a:extLst>
                    <a:ext uri="{FF2B5EF4-FFF2-40B4-BE49-F238E27FC236}">
                      <a16:creationId xmlns=""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6" name="Freeform: Shape 27">
                <a:extLst>
                  <a:ext uri="{FF2B5EF4-FFF2-40B4-BE49-F238E27FC236}">
                    <a16:creationId xmlns=""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7" name="Freeform: Shape 28">
                <a:extLst>
                  <a:ext uri="{FF2B5EF4-FFF2-40B4-BE49-F238E27FC236}">
                    <a16:creationId xmlns=""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8" name="Freeform: Shape 29">
                <a:extLst>
                  <a:ext uri="{FF2B5EF4-FFF2-40B4-BE49-F238E27FC236}">
                    <a16:creationId xmlns=""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9" name="Freeform: Shape 30">
                <a:extLst>
                  <a:ext uri="{FF2B5EF4-FFF2-40B4-BE49-F238E27FC236}">
                    <a16:creationId xmlns=""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0" name="Freeform: Shape 31">
                <a:extLst>
                  <a:ext uri="{FF2B5EF4-FFF2-40B4-BE49-F238E27FC236}">
                    <a16:creationId xmlns=""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1" name="Freeform: Shape 32">
                <a:extLst>
                  <a:ext uri="{FF2B5EF4-FFF2-40B4-BE49-F238E27FC236}">
                    <a16:creationId xmlns=""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2" name="Graphic 4">
                <a:extLst>
                  <a:ext uri="{FF2B5EF4-FFF2-40B4-BE49-F238E27FC236}">
                    <a16:creationId xmlns=""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4" name="Freeform: Shape 95">
                    <a:extLst>
                      <a:ext uri="{FF2B5EF4-FFF2-40B4-BE49-F238E27FC236}">
                        <a16:creationId xmlns=""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96">
                    <a:extLst>
                      <a:ext uri="{FF2B5EF4-FFF2-40B4-BE49-F238E27FC236}">
                        <a16:creationId xmlns=""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6" name="Freeform: Shape 97">
                    <a:extLst>
                      <a:ext uri="{FF2B5EF4-FFF2-40B4-BE49-F238E27FC236}">
                        <a16:creationId xmlns=""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98">
                    <a:extLst>
                      <a:ext uri="{FF2B5EF4-FFF2-40B4-BE49-F238E27FC236}">
                        <a16:creationId xmlns=""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8" name="Freeform: Shape 99">
                    <a:extLst>
                      <a:ext uri="{FF2B5EF4-FFF2-40B4-BE49-F238E27FC236}">
                        <a16:creationId xmlns=""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9" name="Freeform: Shape 100">
                    <a:extLst>
                      <a:ext uri="{FF2B5EF4-FFF2-40B4-BE49-F238E27FC236}">
                        <a16:creationId xmlns=""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0" name="Freeform: Shape 91">
                  <a:extLst>
                    <a:ext uri="{FF2B5EF4-FFF2-40B4-BE49-F238E27FC236}">
                      <a16:creationId xmlns=""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1" name="Freeform: Shape 92">
                  <a:extLst>
                    <a:ext uri="{FF2B5EF4-FFF2-40B4-BE49-F238E27FC236}">
                      <a16:creationId xmlns=""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2" name="Freeform: Shape 93">
                  <a:extLst>
                    <a:ext uri="{FF2B5EF4-FFF2-40B4-BE49-F238E27FC236}">
                      <a16:creationId xmlns=""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23" name="Graphic 4">
                <a:extLst>
                  <a:ext uri="{FF2B5EF4-FFF2-40B4-BE49-F238E27FC236}">
                    <a16:creationId xmlns=""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8" name="Freeform: Shape 89">
                    <a:extLst>
                      <a:ext uri="{FF2B5EF4-FFF2-40B4-BE49-F238E27FC236}">
                        <a16:creationId xmlns=""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74" name="Graphic 4">
                  <a:extLst>
                    <a:ext uri="{FF2B5EF4-FFF2-40B4-BE49-F238E27FC236}">
                      <a16:creationId xmlns=""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6" name="Freeform: Shape 87">
                    <a:extLst>
                      <a:ext uri="{FF2B5EF4-FFF2-40B4-BE49-F238E27FC236}">
                        <a16:creationId xmlns=""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4" name="Freeform: Shape 35">
                <a:extLst>
                  <a:ext uri="{FF2B5EF4-FFF2-40B4-BE49-F238E27FC236}">
                    <a16:creationId xmlns=""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5" name="Graphic 4">
                <a:extLst>
                  <a:ext uri="{FF2B5EF4-FFF2-40B4-BE49-F238E27FC236}">
                    <a16:creationId xmlns=""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0" name="Freeform: Shape 69">
                      <a:extLst>
                        <a:ext uri="{FF2B5EF4-FFF2-40B4-BE49-F238E27FC236}">
                          <a16:creationId xmlns=""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2" name="Freeform: Shape 71">
                      <a:extLst>
                        <a:ext uri="{FF2B5EF4-FFF2-40B4-BE49-F238E27FC236}">
                          <a16:creationId xmlns=""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3" name="Graphic 4">
                  <a:extLst>
                    <a:ext uri="{FF2B5EF4-FFF2-40B4-BE49-F238E27FC236}">
                      <a16:creationId xmlns=""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4" name="Graphic 4">
                    <a:extLst>
                      <a:ext uri="{FF2B5EF4-FFF2-40B4-BE49-F238E27FC236}">
                        <a16:creationId xmlns=""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6" name="Freeform: Shape 65">
                      <a:extLst>
                        <a:ext uri="{FF2B5EF4-FFF2-40B4-BE49-F238E27FC236}">
                          <a16:creationId xmlns=""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4" name="Graphic 4">
                  <a:extLst>
                    <a:ext uri="{FF2B5EF4-FFF2-40B4-BE49-F238E27FC236}">
                      <a16:creationId xmlns=""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0" name="Graphic 4">
                    <a:extLst>
                      <a:ext uri="{FF2B5EF4-FFF2-40B4-BE49-F238E27FC236}">
                        <a16:creationId xmlns=""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2" name="Freeform: Shape 61">
                      <a:extLst>
                        <a:ext uri="{FF2B5EF4-FFF2-40B4-BE49-F238E27FC236}">
                          <a16:creationId xmlns=""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55" name="Freeform: Shape 66">
                  <a:extLst>
                    <a:ext uri="{FF2B5EF4-FFF2-40B4-BE49-F238E27FC236}">
                      <a16:creationId xmlns=""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56" name="Graphic 4">
                  <a:extLst>
                    <a:ext uri="{FF2B5EF4-FFF2-40B4-BE49-F238E27FC236}">
                      <a16:creationId xmlns=""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8" name="Freeform: Shape 69">
                    <a:extLst>
                      <a:ext uri="{FF2B5EF4-FFF2-40B4-BE49-F238E27FC236}">
                        <a16:creationId xmlns=""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6" name="Freeform: Shape 37">
                <a:extLst>
                  <a:ext uri="{FF2B5EF4-FFF2-40B4-BE49-F238E27FC236}">
                    <a16:creationId xmlns=""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38">
                <a:extLst>
                  <a:ext uri="{FF2B5EF4-FFF2-40B4-BE49-F238E27FC236}">
                    <a16:creationId xmlns=""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9">
                <a:extLst>
                  <a:ext uri="{FF2B5EF4-FFF2-40B4-BE49-F238E27FC236}">
                    <a16:creationId xmlns=""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40">
                <a:extLst>
                  <a:ext uri="{FF2B5EF4-FFF2-40B4-BE49-F238E27FC236}">
                    <a16:creationId xmlns=""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41">
                <a:extLst>
                  <a:ext uri="{FF2B5EF4-FFF2-40B4-BE49-F238E27FC236}">
                    <a16:creationId xmlns=""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1" name="Freeform: Shape 42">
                <a:extLst>
                  <a:ext uri="{FF2B5EF4-FFF2-40B4-BE49-F238E27FC236}">
                    <a16:creationId xmlns=""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2" name="Freeform: Shape 43">
                <a:extLst>
                  <a:ext uri="{FF2B5EF4-FFF2-40B4-BE49-F238E27FC236}">
                    <a16:creationId xmlns=""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3" name="Freeform: Shape 44">
                <a:extLst>
                  <a:ext uri="{FF2B5EF4-FFF2-40B4-BE49-F238E27FC236}">
                    <a16:creationId xmlns=""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4" name="Freeform: Shape 45">
                <a:extLst>
                  <a:ext uri="{FF2B5EF4-FFF2-40B4-BE49-F238E27FC236}">
                    <a16:creationId xmlns=""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5" name="Freeform: Shape 46">
                <a:extLst>
                  <a:ext uri="{FF2B5EF4-FFF2-40B4-BE49-F238E27FC236}">
                    <a16:creationId xmlns=""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47">
                <a:extLst>
                  <a:ext uri="{FF2B5EF4-FFF2-40B4-BE49-F238E27FC236}">
                    <a16:creationId xmlns=""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 name="Graphic 4">
                <a:extLst>
                  <a:ext uri="{FF2B5EF4-FFF2-40B4-BE49-F238E27FC236}">
                    <a16:creationId xmlns=""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61">
                  <a:extLst>
                    <a:ext uri="{FF2B5EF4-FFF2-40B4-BE49-F238E27FC236}">
                      <a16:creationId xmlns=""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62">
                  <a:extLst>
                    <a:ext uri="{FF2B5EF4-FFF2-40B4-BE49-F238E27FC236}">
                      <a16:creationId xmlns=""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8" name="Freeform: Shape 49">
                <a:extLst>
                  <a:ext uri="{FF2B5EF4-FFF2-40B4-BE49-F238E27FC236}">
                    <a16:creationId xmlns=""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9" name="Graphic 4">
                <a:extLst>
                  <a:ext uri="{FF2B5EF4-FFF2-40B4-BE49-F238E27FC236}">
                    <a16:creationId xmlns=""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8" name="Freeform: Shape 59">
                    <a:extLst>
                      <a:ext uri="{FF2B5EF4-FFF2-40B4-BE49-F238E27FC236}">
                        <a16:creationId xmlns=""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6" name="Freeform: Shape 57">
                  <a:extLst>
                    <a:ext uri="{FF2B5EF4-FFF2-40B4-BE49-F238E27FC236}">
                      <a16:creationId xmlns=""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0" name="Freeform: Shape 51">
                <a:extLst>
                  <a:ext uri="{FF2B5EF4-FFF2-40B4-BE49-F238E27FC236}">
                    <a16:creationId xmlns=""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52">
                <a:extLst>
                  <a:ext uri="{FF2B5EF4-FFF2-40B4-BE49-F238E27FC236}">
                    <a16:creationId xmlns=""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53">
                <a:extLst>
                  <a:ext uri="{FF2B5EF4-FFF2-40B4-BE49-F238E27FC236}">
                    <a16:creationId xmlns=""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54">
                <a:extLst>
                  <a:ext uri="{FF2B5EF4-FFF2-40B4-BE49-F238E27FC236}">
                    <a16:creationId xmlns=""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55">
                <a:extLst>
                  <a:ext uri="{FF2B5EF4-FFF2-40B4-BE49-F238E27FC236}">
                    <a16:creationId xmlns=""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4" name="Freeform: Shape 25">
              <a:extLst>
                <a:ext uri="{FF2B5EF4-FFF2-40B4-BE49-F238E27FC236}">
                  <a16:creationId xmlns=""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17010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 xmlns:a16="http://schemas.microsoft.com/office/drawing/2014/main" id="{79B87786-87C0-48C9-BDCE-3BBA82B05461}"/>
              </a:ext>
            </a:extLst>
          </p:cNvPr>
          <p:cNvPicPr>
            <a:picLocks noChangeAspect="1"/>
          </p:cNvPicPr>
          <p:nvPr/>
        </p:nvPicPr>
        <p:blipFill>
          <a:blip r:embed="rId10"/>
          <a:stretch>
            <a:fillRect/>
          </a:stretch>
        </p:blipFill>
        <p:spPr>
          <a:xfrm>
            <a:off x="5952553" y="1704168"/>
            <a:ext cx="5252794" cy="1229532"/>
          </a:xfrm>
          <a:prstGeom prst="rect">
            <a:avLst/>
          </a:prstGeom>
        </p:spPr>
      </p:pic>
    </p:spTree>
    <p:extLst>
      <p:ext uri="{BB962C8B-B14F-4D97-AF65-F5344CB8AC3E}">
        <p14:creationId xmlns:p14="http://schemas.microsoft.com/office/powerpoint/2010/main" val="2351317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 xmlns:a16="http://schemas.microsoft.com/office/drawing/2014/main"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7">
            <a:extLst>
              <a:ext uri="{FF2B5EF4-FFF2-40B4-BE49-F238E27FC236}">
                <a16:creationId xmlns="" xmlns:a16="http://schemas.microsoft.com/office/drawing/2014/main" id="{9B4BED68-4152-4E7B-A271-DAAA8AB99A4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7" name="图片 9">
            <a:extLst>
              <a:ext uri="{FF2B5EF4-FFF2-40B4-BE49-F238E27FC236}">
                <a16:creationId xmlns="" xmlns:a16="http://schemas.microsoft.com/office/drawing/2014/main" id="{89D1E6CA-27C8-4860-8190-7ECBFF48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8" name="图片 5">
            <a:extLst>
              <a:ext uri="{FF2B5EF4-FFF2-40B4-BE49-F238E27FC236}">
                <a16:creationId xmlns="" xmlns:a16="http://schemas.microsoft.com/office/drawing/2014/main" id="{A3340168-FF4E-4943-9181-6BFB1BCAF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9" name="图片 4">
            <a:extLst>
              <a:ext uri="{FF2B5EF4-FFF2-40B4-BE49-F238E27FC236}">
                <a16:creationId xmlns="" xmlns:a16="http://schemas.microsoft.com/office/drawing/2014/main" id="{B3CF6D0A-7E0C-42A4-9819-9ABA75A1D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10" name="图片 3">
            <a:extLst>
              <a:ext uri="{FF2B5EF4-FFF2-40B4-BE49-F238E27FC236}">
                <a16:creationId xmlns="" xmlns:a16="http://schemas.microsoft.com/office/drawing/2014/main" id="{917B11C9-E401-4DD8-85D1-07FA28BDF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12" name="图片 1">
            <a:extLst>
              <a:ext uri="{FF2B5EF4-FFF2-40B4-BE49-F238E27FC236}">
                <a16:creationId xmlns="" xmlns:a16="http://schemas.microsoft.com/office/drawing/2014/main" id="{26212CD0-9434-4B34-9690-B03B2232A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13" name="图片 2">
            <a:extLst>
              <a:ext uri="{FF2B5EF4-FFF2-40B4-BE49-F238E27FC236}">
                <a16:creationId xmlns="" xmlns:a16="http://schemas.microsoft.com/office/drawing/2014/main" id="{5241D81C-C203-4DEF-B284-88A5EB16E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14" name="图片 6">
            <a:extLst>
              <a:ext uri="{FF2B5EF4-FFF2-40B4-BE49-F238E27FC236}">
                <a16:creationId xmlns="" xmlns:a16="http://schemas.microsoft.com/office/drawing/2014/main" id="{F7524020-9C73-4946-82E2-2AD2A836A5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 xmlns:a16="http://schemas.microsoft.com/office/drawing/2014/main" id="{9FAD08BA-C4A5-474B-8995-AB12438A0E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grpSp>
        <p:nvGrpSpPr>
          <p:cNvPr id="20" name="Group 19">
            <a:extLst>
              <a:ext uri="{FF2B5EF4-FFF2-40B4-BE49-F238E27FC236}">
                <a16:creationId xmlns="" xmlns:a16="http://schemas.microsoft.com/office/drawing/2014/main" id="{9040EF9E-3DA2-47B9-A025-8C1995F50D4A}"/>
              </a:ext>
            </a:extLst>
          </p:cNvPr>
          <p:cNvGrpSpPr/>
          <p:nvPr/>
        </p:nvGrpSpPr>
        <p:grpSpPr>
          <a:xfrm>
            <a:off x="5534026" y="2018602"/>
            <a:ext cx="6372224" cy="3004019"/>
            <a:chOff x="903320" y="1985271"/>
            <a:chExt cx="4290531" cy="7977869"/>
          </a:xfrm>
        </p:grpSpPr>
        <p:sp>
          <p:nvSpPr>
            <p:cNvPr id="21" name="矩形 17">
              <a:extLst>
                <a:ext uri="{FF2B5EF4-FFF2-40B4-BE49-F238E27FC236}">
                  <a16:creationId xmlns="" xmlns:a16="http://schemas.microsoft.com/office/drawing/2014/main" id="{159A72E2-D396-43AB-A786-8F91ADA3289D}"/>
                </a:ext>
              </a:extLst>
            </p:cNvPr>
            <p:cNvSpPr/>
            <p:nvPr/>
          </p:nvSpPr>
          <p:spPr>
            <a:xfrm>
              <a:off x="903320" y="1985271"/>
              <a:ext cx="4290531" cy="6528182"/>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 xmlns:a16="http://schemas.microsoft.com/office/drawing/2014/main" id="{907E2AF3-CC6D-4855-85B3-13B744ED456E}"/>
                </a:ext>
              </a:extLst>
            </p:cNvPr>
            <p:cNvSpPr txBox="1"/>
            <p:nvPr/>
          </p:nvSpPr>
          <p:spPr>
            <a:xfrm>
              <a:off x="1056566" y="2204576"/>
              <a:ext cx="4084363" cy="775856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Lập kế hoạch tìm hiểu một số nét truyền thống tại địa phương</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841419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415</Words>
  <Application>Microsoft Office PowerPoint</Application>
  <PresentationFormat>Widescreen</PresentationFormat>
  <Paragraphs>26</Paragraphs>
  <Slides>16</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#9Slide05 SVNClementine</vt:lpstr>
      <vt:lpstr>#9Slide07 SVNAdam Gorry</vt:lpstr>
      <vt:lpstr>Arial</vt:lpstr>
      <vt:lpstr>Calibri</vt:lpstr>
      <vt:lpstr>Calibri Light</vt:lpstr>
      <vt:lpstr>LNTH-Kids  Chinese Font 1</vt:lpstr>
      <vt:lpstr>Tahoma</vt:lpstr>
      <vt:lpstr>Times New Roman</vt:lpstr>
      <vt:lpstr>Wingdings</vt:lpstr>
      <vt:lpstr>Zilla Slab</vt:lpstr>
      <vt:lpstr>字魂162号-元气酪酪体</vt:lpstr>
      <vt:lpstr>字魂64号-萌趣软糖体</vt:lpstr>
      <vt:lpstr>思源黑体 CN Regular</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3</cp:revision>
  <dcterms:created xsi:type="dcterms:W3CDTF">2023-02-27T02:04:55Z</dcterms:created>
  <dcterms:modified xsi:type="dcterms:W3CDTF">2023-03-03T05:06:35Z</dcterms:modified>
</cp:coreProperties>
</file>