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821" r:id="rId2"/>
    <p:sldId id="257" r:id="rId3"/>
    <p:sldId id="820" r:id="rId4"/>
    <p:sldId id="353" r:id="rId5"/>
    <p:sldId id="801" r:id="rId6"/>
    <p:sldId id="261" r:id="rId7"/>
    <p:sldId id="819" r:id="rId8"/>
    <p:sldId id="290" r:id="rId9"/>
    <p:sldId id="796" r:id="rId10"/>
    <p:sldId id="815" r:id="rId11"/>
    <p:sldId id="816" r:id="rId12"/>
    <p:sldId id="802" r:id="rId13"/>
    <p:sldId id="331" r:id="rId14"/>
    <p:sldId id="792" r:id="rId15"/>
    <p:sldId id="817" r:id="rId16"/>
    <p:sldId id="32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77" autoAdjust="0"/>
    <p:restoredTop sz="86775" autoAdjust="0"/>
  </p:normalViewPr>
  <p:slideViewPr>
    <p:cSldViewPr snapToGrid="0">
      <p:cViewPr varScale="1">
        <p:scale>
          <a:sx n="60" d="100"/>
          <a:sy n="60" d="100"/>
        </p:scale>
        <p:origin x="920"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51794B-7513-4E80-97C4-8C48D83AA378}" type="datetimeFigureOut">
              <a:rPr lang="en-US" smtClean="0"/>
              <a:t>3/10/2023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2A30B7-DBFB-45D1-8875-2CA483D77DCA}" type="slidenum">
              <a:rPr lang="en-US" smtClean="0"/>
              <a:t>‹#›</a:t>
            </a:fld>
            <a:endParaRPr lang="en-US"/>
          </a:p>
        </p:txBody>
      </p:sp>
    </p:spTree>
    <p:extLst>
      <p:ext uri="{BB962C8B-B14F-4D97-AF65-F5344CB8AC3E}">
        <p14:creationId xmlns:p14="http://schemas.microsoft.com/office/powerpoint/2010/main" val="3304416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1698508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5534690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7EB8DCA-8250-4A3E-B7A9-2B3CCAB34A6B}" type="slidenum">
              <a:rPr lang="zh-CN" altLang="en-US" smtClean="0"/>
              <a:t>10</a:t>
            </a:fld>
            <a:endParaRPr lang="zh-CN" altLang="en-US"/>
          </a:p>
        </p:txBody>
      </p:sp>
    </p:spTree>
    <p:extLst>
      <p:ext uri="{BB962C8B-B14F-4D97-AF65-F5344CB8AC3E}">
        <p14:creationId xmlns:p14="http://schemas.microsoft.com/office/powerpoint/2010/main" val="41493308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7EB8DCA-8250-4A3E-B7A9-2B3CCAB34A6B}" type="slidenum">
              <a:rPr lang="zh-CN" altLang="en-US" smtClean="0"/>
              <a:t>11</a:t>
            </a:fld>
            <a:endParaRPr lang="zh-CN" altLang="en-US"/>
          </a:p>
        </p:txBody>
      </p:sp>
    </p:spTree>
    <p:extLst>
      <p:ext uri="{BB962C8B-B14F-4D97-AF65-F5344CB8AC3E}">
        <p14:creationId xmlns:p14="http://schemas.microsoft.com/office/powerpoint/2010/main" val="34580564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36851598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2023/3/10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145161955"/>
      </p:ext>
    </p:extLst>
  </p:cSld>
  <p:clrMapOvr>
    <a:masterClrMapping/>
  </p:clrMapOvr>
  <mc:AlternateContent xmlns:mc="http://schemas.openxmlformats.org/markup-compatibility/2006" xmlns:p14="http://schemas.microsoft.com/office/powerpoint/2010/main">
    <mc:Choice Requires="p14">
      <p:transition>
        <p14:prism/>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2023/3/10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438863640"/>
      </p:ext>
    </p:extLst>
  </p:cSld>
  <p:clrMapOvr>
    <a:masterClrMapping/>
  </p:clrMapOvr>
  <mc:AlternateContent xmlns:mc="http://schemas.openxmlformats.org/markup-compatibility/2006" xmlns:p14="http://schemas.microsoft.com/office/powerpoint/2010/main">
    <mc:Choice Requires="p14">
      <p:transition>
        <p14:prism/>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2023/3/10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677585312"/>
      </p:ext>
    </p:extLst>
  </p:cSld>
  <p:clrMapOvr>
    <a:masterClrMapping/>
  </p:clrMapOvr>
  <mc:AlternateContent xmlns:mc="http://schemas.openxmlformats.org/markup-compatibility/2006" xmlns:p14="http://schemas.microsoft.com/office/powerpoint/2010/main">
    <mc:Choice Requires="p14">
      <p:transition>
        <p14:prism/>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
        <p:nvSpPr>
          <p:cNvPr id="4" name="矩形 3"/>
          <p:cNvSpPr/>
          <p:nvPr userDrawn="1"/>
        </p:nvSpPr>
        <p:spPr>
          <a:xfrm>
            <a:off x="0" y="6121400"/>
            <a:ext cx="12192000" cy="749300"/>
          </a:xfrm>
          <a:prstGeom prst="rect">
            <a:avLst/>
          </a:prstGeom>
          <a:solidFill>
            <a:srgbClr val="8363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圆角 2"/>
          <p:cNvSpPr/>
          <p:nvPr userDrawn="1"/>
        </p:nvSpPr>
        <p:spPr>
          <a:xfrm>
            <a:off x="895350" y="489218"/>
            <a:ext cx="10172700" cy="5384800"/>
          </a:xfrm>
          <a:prstGeom prst="roundRect">
            <a:avLst>
              <a:gd name="adj" fmla="val 6347"/>
            </a:avLst>
          </a:prstGeom>
          <a:solidFill>
            <a:srgbClr val="156C80"/>
          </a:solidFill>
          <a:ln w="152400">
            <a:solidFill>
              <a:srgbClr val="D49955"/>
            </a:solidFill>
          </a:ln>
          <a:effectLst>
            <a:outerShdw blurRad="50800" dist="139700" dir="2700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p:cNvPicPr>
            <a:picLocks noChangeAspect="1"/>
          </p:cNvPicPr>
          <p:nvPr userDrawn="1"/>
        </p:nvPicPr>
        <p:blipFill rotWithShape="1">
          <a:blip r:embed="rId2">
            <a:extLst>
              <a:ext uri="{28A0092B-C50C-407E-A947-70E740481C1C}">
                <a14:useLocalDpi xmlns:a14="http://schemas.microsoft.com/office/drawing/2010/main" val="0"/>
              </a:ext>
            </a:extLst>
          </a:blip>
          <a:srcRect l="14350" t="34783" r="63486" b="31300"/>
          <a:stretch>
            <a:fillRect/>
          </a:stretch>
        </p:blipFill>
        <p:spPr>
          <a:xfrm>
            <a:off x="0" y="0"/>
            <a:ext cx="1574351" cy="3429000"/>
          </a:xfrm>
          <a:prstGeom prst="rect">
            <a:avLst/>
          </a:prstGeom>
        </p:spPr>
      </p:pic>
      <p:pic>
        <p:nvPicPr>
          <p:cNvPr id="6" name="图片 5"/>
          <p:cNvPicPr>
            <a:picLocks noChangeAspect="1"/>
          </p:cNvPicPr>
          <p:nvPr userDrawn="1"/>
        </p:nvPicPr>
        <p:blipFill rotWithShape="1">
          <a:blip r:embed="rId2">
            <a:extLst>
              <a:ext uri="{28A0092B-C50C-407E-A947-70E740481C1C}">
                <a14:useLocalDpi xmlns:a14="http://schemas.microsoft.com/office/drawing/2010/main" val="0"/>
              </a:ext>
            </a:extLst>
          </a:blip>
          <a:srcRect l="54363" t="25371" r="7374" b="38201"/>
          <a:stretch>
            <a:fillRect/>
          </a:stretch>
        </p:blipFill>
        <p:spPr>
          <a:xfrm>
            <a:off x="8221366" y="-1565460"/>
            <a:ext cx="4975819" cy="7106557"/>
          </a:xfrm>
          <a:prstGeom prst="rect">
            <a:avLst/>
          </a:prstGeom>
        </p:spPr>
      </p:pic>
      <p:pic>
        <p:nvPicPr>
          <p:cNvPr id="7" name="图片 6"/>
          <p:cNvPicPr>
            <a:picLocks noChangeAspect="1"/>
          </p:cNvPicPr>
          <p:nvPr userDrawn="1"/>
        </p:nvPicPr>
        <p:blipFill rotWithShape="1">
          <a:blip r:embed="rId3" cstate="print">
            <a:extLst>
              <a:ext uri="{28A0092B-C50C-407E-A947-70E740481C1C}">
                <a14:useLocalDpi xmlns:a14="http://schemas.microsoft.com/office/drawing/2010/main" val="0"/>
              </a:ext>
            </a:extLst>
          </a:blip>
          <a:srcRect l="4164" t="78330" r="74723" b="6671"/>
          <a:stretch>
            <a:fillRect/>
          </a:stretch>
        </p:blipFill>
        <p:spPr>
          <a:xfrm>
            <a:off x="10378114" y="5292724"/>
            <a:ext cx="1243859" cy="1325692"/>
          </a:xfrm>
          <a:prstGeom prst="rect">
            <a:avLst/>
          </a:prstGeom>
        </p:spPr>
      </p:pic>
      <p:pic>
        <p:nvPicPr>
          <p:cNvPr id="8" name="图片 7"/>
          <p:cNvPicPr>
            <a:picLocks noChangeAspect="1"/>
          </p:cNvPicPr>
          <p:nvPr userDrawn="1"/>
        </p:nvPicPr>
        <p:blipFill rotWithShape="1">
          <a:blip r:embed="rId4" cstate="print">
            <a:extLst>
              <a:ext uri="{28A0092B-C50C-407E-A947-70E740481C1C}">
                <a14:useLocalDpi xmlns:a14="http://schemas.microsoft.com/office/drawing/2010/main" val="0"/>
              </a:ext>
            </a:extLst>
          </a:blip>
          <a:srcRect l="9441" t="93144" r="57777" b="1486"/>
          <a:stretch>
            <a:fillRect/>
          </a:stretch>
        </p:blipFill>
        <p:spPr>
          <a:xfrm>
            <a:off x="10378114" y="6489700"/>
            <a:ext cx="1498600" cy="368300"/>
          </a:xfrm>
          <a:prstGeom prst="rect">
            <a:avLst/>
          </a:prstGeom>
        </p:spPr>
      </p:pic>
    </p:spTree>
    <p:extLst>
      <p:ext uri="{BB962C8B-B14F-4D97-AF65-F5344CB8AC3E}">
        <p14:creationId xmlns:p14="http://schemas.microsoft.com/office/powerpoint/2010/main" val="2282978443"/>
      </p:ext>
    </p:extLst>
  </p:cSld>
  <p:clrMapOvr>
    <a:masterClrMapping/>
  </p:clrMapOvr>
  <mc:AlternateContent xmlns:mc="http://schemas.openxmlformats.org/markup-compatibility/2006" xmlns:p14="http://schemas.microsoft.com/office/powerpoint/2010/main">
    <mc:Choice Requires="p14">
      <p:transition>
        <p14:prism/>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2023/3/10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612719008"/>
      </p:ext>
    </p:extLst>
  </p:cSld>
  <p:clrMapOvr>
    <a:masterClrMapping/>
  </p:clrMapOvr>
  <mc:AlternateContent xmlns:mc="http://schemas.openxmlformats.org/markup-compatibility/2006" xmlns:p14="http://schemas.microsoft.com/office/powerpoint/2010/main">
    <mc:Choice Requires="p14">
      <p:transition>
        <p14:prism/>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2023/3/10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299813121"/>
      </p:ext>
    </p:extLst>
  </p:cSld>
  <p:clrMapOvr>
    <a:masterClrMapping/>
  </p:clrMapOvr>
  <mc:AlternateContent xmlns:mc="http://schemas.openxmlformats.org/markup-compatibility/2006" xmlns:p14="http://schemas.microsoft.com/office/powerpoint/2010/main">
    <mc:Choice Requires="p14">
      <p:transition>
        <p14:prism/>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2023/3/10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529545527"/>
      </p:ext>
    </p:extLst>
  </p:cSld>
  <p:clrMapOvr>
    <a:masterClrMapping/>
  </p:clrMapOvr>
  <mc:AlternateContent xmlns:mc="http://schemas.openxmlformats.org/markup-compatibility/2006" xmlns:p14="http://schemas.microsoft.com/office/powerpoint/2010/main">
    <mc:Choice Requires="p14">
      <p:transition>
        <p14:prism/>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2023/3/10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159952447"/>
      </p:ext>
    </p:extLst>
  </p:cSld>
  <p:clrMapOvr>
    <a:masterClrMapping/>
  </p:clrMapOvr>
  <mc:AlternateContent xmlns:mc="http://schemas.openxmlformats.org/markup-compatibility/2006" xmlns:p14="http://schemas.microsoft.com/office/powerpoint/2010/main">
    <mc:Choice Requires="p14">
      <p:transition>
        <p14:prism/>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2023/3/10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935605583"/>
      </p:ext>
    </p:extLst>
  </p:cSld>
  <p:clrMapOvr>
    <a:masterClrMapping/>
  </p:clrMapOvr>
  <mc:AlternateContent xmlns:mc="http://schemas.openxmlformats.org/markup-compatibility/2006" xmlns:p14="http://schemas.microsoft.com/office/powerpoint/2010/main">
    <mc:Choice Requires="p14">
      <p:transition>
        <p14:prism/>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2023/3/10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936229330"/>
      </p:ext>
    </p:extLst>
  </p:cSld>
  <p:clrMapOvr>
    <a:masterClrMapping/>
  </p:clrMapOvr>
  <mc:AlternateContent xmlns:mc="http://schemas.openxmlformats.org/markup-compatibility/2006" xmlns:p14="http://schemas.microsoft.com/office/powerpoint/2010/main">
    <mc:Choice Requires="p14">
      <p:transition>
        <p14:prism/>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2023/3/10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793821475"/>
      </p:ext>
    </p:extLst>
  </p:cSld>
  <p:clrMapOvr>
    <a:masterClrMapping/>
  </p:clrMapOvr>
  <mc:AlternateContent xmlns:mc="http://schemas.openxmlformats.org/markup-compatibility/2006" xmlns:p14="http://schemas.microsoft.com/office/powerpoint/2010/main">
    <mc:Choice Requires="p14">
      <p:transition>
        <p14:prism/>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2023/3/10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235663975"/>
      </p:ext>
    </p:extLst>
  </p:cSld>
  <p:clrMapOvr>
    <a:masterClrMapping/>
  </p:clrMapOvr>
  <mc:AlternateContent xmlns:mc="http://schemas.openxmlformats.org/markup-compatibility/2006" xmlns:p14="http://schemas.microsoft.com/office/powerpoint/2010/main">
    <mc:Choice Requires="p14">
      <p:transition>
        <p14:prism/>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2023/3/10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7774950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xmlns:p14="http://schemas.microsoft.com/office/powerpoint/2010/main">
    <mc:Choice Requires="p14">
      <p:transition>
        <p14:prism/>
      </p:transition>
    </mc:Choice>
    <mc:Fallback xmlns="">
      <p:transition>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3.jpg"/></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33.jpg"/></Relationships>
</file>

<file path=ppt/slides/_rels/slide1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6.jpg"/></Relationships>
</file>

<file path=ppt/slides/_rels/slide1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7.png"/><Relationship Id="rId7" Type="http://schemas.microsoft.com/office/2007/relationships/hdphoto" Target="../media/hdphoto6.wdp"/><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10" Type="http://schemas.openxmlformats.org/officeDocument/2006/relationships/image" Target="../media/image36.jpg"/><Relationship Id="rId4" Type="http://schemas.openxmlformats.org/officeDocument/2006/relationships/image" Target="../media/image23.png"/><Relationship Id="rId9" Type="http://schemas.openxmlformats.org/officeDocument/2006/relationships/image" Target="../media/image34.png"/></Relationships>
</file>

<file path=ppt/slides/_rels/slide14.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7.png"/><Relationship Id="rId7" Type="http://schemas.microsoft.com/office/2007/relationships/hdphoto" Target="../media/hdphoto6.wdp"/><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23.png"/><Relationship Id="rId9" Type="http://schemas.openxmlformats.org/officeDocument/2006/relationships/image" Target="../media/image34.png"/></Relationships>
</file>

<file path=ppt/slides/_rels/slide16.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6.jpeg"/><Relationship Id="rId7"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40.pn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10" Type="http://schemas.microsoft.com/office/2007/relationships/hdphoto" Target="../media/hdphoto1.wdp"/><Relationship Id="rId4" Type="http://schemas.openxmlformats.org/officeDocument/2006/relationships/image" Target="../media/image7.png"/><Relationship Id="rId9"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7.png"/><Relationship Id="rId7" Type="http://schemas.openxmlformats.org/officeDocument/2006/relationships/image" Target="../media/image25.png"/><Relationship Id="rId2" Type="http://schemas.openxmlformats.org/officeDocument/2006/relationships/image" Target="../media/image6.jpe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24.png"/><Relationship Id="rId4" Type="http://schemas.openxmlformats.org/officeDocument/2006/relationships/image" Target="../media/image23.png"/><Relationship Id="rId9" Type="http://schemas.openxmlformats.org/officeDocument/2006/relationships/image" Target="../media/image26.png"/></Relationships>
</file>

<file path=ppt/slides/_rels/slide6.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17.png"/><Relationship Id="rId7" Type="http://schemas.openxmlformats.org/officeDocument/2006/relationships/image" Target="../media/image28.png"/><Relationship Id="rId2" Type="http://schemas.openxmlformats.org/officeDocument/2006/relationships/image" Target="../media/image6.jpeg"/><Relationship Id="rId1" Type="http://schemas.openxmlformats.org/officeDocument/2006/relationships/slideLayout" Target="../slideLayouts/slideLayout2.xml"/><Relationship Id="rId6" Type="http://schemas.microsoft.com/office/2007/relationships/hdphoto" Target="../media/hdphoto4.wdp"/><Relationship Id="rId5" Type="http://schemas.openxmlformats.org/officeDocument/2006/relationships/image" Target="../media/image27.png"/><Relationship Id="rId10" Type="http://schemas.microsoft.com/office/2007/relationships/hdphoto" Target="../media/hdphoto5.wdp"/><Relationship Id="rId4" Type="http://schemas.openxmlformats.org/officeDocument/2006/relationships/image" Target="../media/image23.png"/><Relationship Id="rId9" Type="http://schemas.openxmlformats.org/officeDocument/2006/relationships/image" Target="../media/image30.png"/></Relationships>
</file>

<file path=ppt/slides/_rels/slide7.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7.png"/><Relationship Id="rId7" Type="http://schemas.openxmlformats.org/officeDocument/2006/relationships/image" Target="../media/image25.png"/><Relationship Id="rId2" Type="http://schemas.openxmlformats.org/officeDocument/2006/relationships/image" Target="../media/image6.jpe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24.png"/><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vi-VN"/>
          </a:p>
        </p:txBody>
      </p:sp>
      <p:sp>
        <p:nvSpPr>
          <p:cNvPr id="3" name="Subtitle 2"/>
          <p:cNvSpPr>
            <a:spLocks noGrp="1"/>
          </p:cNvSpPr>
          <p:nvPr>
            <p:ph type="subTitle" idx="1"/>
          </p:nvPr>
        </p:nvSpPr>
        <p:spPr/>
        <p:txBody>
          <a:bodyPr/>
          <a:lstStyle/>
          <a:p>
            <a:endParaRPr lang="vi-VN"/>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a:spLocks noChangeArrowheads="1"/>
          </p:cNvSpPr>
          <p:nvPr/>
        </p:nvSpPr>
        <p:spPr bwMode="auto">
          <a:xfrm>
            <a:off x="-46038" y="488950"/>
            <a:ext cx="12238038"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vi-VN" sz="3200" b="1">
                <a:latin typeface="Times New Roman" panose="02020603050405020304" pitchFamily="18" charset="0"/>
                <a:cs typeface="Times New Roman" panose="02020603050405020304" pitchFamily="18" charset="0"/>
              </a:rPr>
              <a:t>TRƯỜNG TIỂU HỌC PHÚC LỢI</a:t>
            </a:r>
            <a:endParaRPr lang="vi-VN" altLang="vi-VN" sz="3200" b="1">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xmlns="" id="{19C6FF74-A3CD-43E9-B936-B3D00B198B50}"/>
              </a:ext>
            </a:extLst>
          </p:cNvPr>
          <p:cNvSpPr txBox="1"/>
          <p:nvPr/>
        </p:nvSpPr>
        <p:spPr>
          <a:xfrm>
            <a:off x="3432175" y="1622425"/>
            <a:ext cx="4662488" cy="714375"/>
          </a:xfrm>
          <a:prstGeom prst="rect">
            <a:avLst/>
          </a:prstGeom>
          <a:noFill/>
        </p:spPr>
        <p:txBody>
          <a:bodyPr>
            <a:spAutoFit/>
          </a:bodyPr>
          <a:lstStyle/>
          <a:p>
            <a:pPr algn="ctr">
              <a:defRPr/>
            </a:pPr>
            <a:r>
              <a:rPr lang="en-US" sz="4050" b="1" spc="-113" dirty="0">
                <a:latin typeface="Times New Roman" panose="02020603050405020304" pitchFamily="18" charset="0"/>
                <a:ea typeface="LNTH-Kids  Chinese Font 1" panose="02010600030101010101" pitchFamily="2" charset="-128"/>
                <a:cs typeface="Times New Roman" panose="02020603050405020304" pitchFamily="18" charset="0"/>
              </a:rPr>
              <a:t>TUẦN </a:t>
            </a:r>
            <a:r>
              <a:rPr lang="en-US" sz="4050" b="1" spc="-113" dirty="0" smtClean="0">
                <a:latin typeface="Times New Roman" panose="02020603050405020304" pitchFamily="18" charset="0"/>
                <a:ea typeface="LNTH-Kids  Chinese Font 1" panose="02010600030101010101" pitchFamily="2" charset="-128"/>
                <a:cs typeface="Times New Roman" panose="02020603050405020304" pitchFamily="18" charset="0"/>
              </a:rPr>
              <a:t>26</a:t>
            </a:r>
            <a:endParaRPr lang="en-US" sz="4050" b="1" spc="-113" dirty="0">
              <a:latin typeface="Times New Roman" panose="02020603050405020304" pitchFamily="18" charset="0"/>
              <a:ea typeface="LNTH-Kids  Chinese Font 1" panose="02010600030101010101" pitchFamily="2" charset="-128"/>
              <a:cs typeface="Times New Roman" panose="02020603050405020304" pitchFamily="18" charset="0"/>
            </a:endParaRPr>
          </a:p>
        </p:txBody>
      </p:sp>
      <p:sp>
        <p:nvSpPr>
          <p:cNvPr id="7" name="TextBox 6"/>
          <p:cNvSpPr txBox="1"/>
          <p:nvPr/>
        </p:nvSpPr>
        <p:spPr>
          <a:xfrm>
            <a:off x="586606" y="2719772"/>
            <a:ext cx="10520947" cy="1938992"/>
          </a:xfrm>
          <a:prstGeom prst="rect">
            <a:avLst/>
          </a:prstGeom>
          <a:noFill/>
        </p:spPr>
        <p:txBody>
          <a:bodyPr wrap="square">
            <a:spAutoFit/>
          </a:bodyPr>
          <a:lstStyle/>
          <a:p>
            <a:pPr algn="ctr">
              <a:defRPr/>
            </a:pPr>
            <a:r>
              <a:rPr lang="en-US" sz="4000" b="1" dirty="0" err="1">
                <a:solidFill>
                  <a:srgbClr val="FF0000"/>
                </a:solidFill>
                <a:latin typeface="Times New Roman" panose="02020603050405020304" pitchFamily="18" charset="0"/>
                <a:ea typeface="Zilla Slab" pitchFamily="2" charset="0"/>
                <a:cs typeface="Times New Roman" panose="02020603050405020304" pitchFamily="18" charset="0"/>
              </a:rPr>
              <a:t>Hoạt</a:t>
            </a:r>
            <a:r>
              <a:rPr lang="en-US" sz="4000" b="1" dirty="0">
                <a:solidFill>
                  <a:srgbClr val="FF0000"/>
                </a:solidFill>
                <a:latin typeface="Times New Roman" panose="02020603050405020304" pitchFamily="18" charset="0"/>
                <a:ea typeface="Zilla Slab" pitchFamily="2" charset="0"/>
                <a:cs typeface="Times New Roman" panose="02020603050405020304" pitchFamily="18" charset="0"/>
              </a:rPr>
              <a:t> </a:t>
            </a:r>
            <a:r>
              <a:rPr lang="en-US" sz="4000" b="1" dirty="0" err="1">
                <a:solidFill>
                  <a:srgbClr val="FF0000"/>
                </a:solidFill>
                <a:latin typeface="Times New Roman" panose="02020603050405020304" pitchFamily="18" charset="0"/>
                <a:ea typeface="Zilla Slab" pitchFamily="2" charset="0"/>
                <a:cs typeface="Times New Roman" panose="02020603050405020304" pitchFamily="18" charset="0"/>
              </a:rPr>
              <a:t>động</a:t>
            </a:r>
            <a:r>
              <a:rPr lang="en-US" sz="4000" b="1" dirty="0">
                <a:solidFill>
                  <a:srgbClr val="FF0000"/>
                </a:solidFill>
                <a:latin typeface="Times New Roman" panose="02020603050405020304" pitchFamily="18" charset="0"/>
                <a:ea typeface="Zilla Slab" pitchFamily="2" charset="0"/>
                <a:cs typeface="Times New Roman" panose="02020603050405020304" pitchFamily="18" charset="0"/>
              </a:rPr>
              <a:t> </a:t>
            </a:r>
            <a:r>
              <a:rPr lang="en-US" sz="4000" b="1" dirty="0" err="1">
                <a:solidFill>
                  <a:srgbClr val="FF0000"/>
                </a:solidFill>
                <a:latin typeface="Times New Roman" panose="02020603050405020304" pitchFamily="18" charset="0"/>
                <a:ea typeface="Zilla Slab" pitchFamily="2" charset="0"/>
                <a:cs typeface="Times New Roman" panose="02020603050405020304" pitchFamily="18" charset="0"/>
              </a:rPr>
              <a:t>trải</a:t>
            </a:r>
            <a:r>
              <a:rPr lang="en-US" sz="4000" b="1" dirty="0">
                <a:solidFill>
                  <a:srgbClr val="FF0000"/>
                </a:solidFill>
                <a:latin typeface="Times New Roman" panose="02020603050405020304" pitchFamily="18" charset="0"/>
                <a:ea typeface="Zilla Slab" pitchFamily="2" charset="0"/>
                <a:cs typeface="Times New Roman" panose="02020603050405020304" pitchFamily="18" charset="0"/>
              </a:rPr>
              <a:t> </a:t>
            </a:r>
            <a:r>
              <a:rPr lang="en-US" sz="4000" b="1" dirty="0" err="1">
                <a:solidFill>
                  <a:srgbClr val="FF0000"/>
                </a:solidFill>
                <a:latin typeface="Times New Roman" panose="02020603050405020304" pitchFamily="18" charset="0"/>
                <a:ea typeface="Zilla Slab" pitchFamily="2" charset="0"/>
                <a:cs typeface="Times New Roman" panose="02020603050405020304" pitchFamily="18" charset="0"/>
              </a:rPr>
              <a:t>nghiệm</a:t>
            </a:r>
            <a:endParaRPr lang="en-US" sz="4000" b="1" dirty="0">
              <a:solidFill>
                <a:srgbClr val="FF0000"/>
              </a:solidFill>
              <a:latin typeface="Times New Roman" panose="02020603050405020304" pitchFamily="18" charset="0"/>
              <a:ea typeface="Zilla Slab" pitchFamily="2" charset="0"/>
              <a:cs typeface="Times New Roman" panose="02020603050405020304" pitchFamily="18" charset="0"/>
            </a:endParaRPr>
          </a:p>
          <a:p>
            <a:pPr algn="ctr"/>
            <a:r>
              <a:rPr lang="nl-NL" sz="4000" b="1" dirty="0">
                <a:latin typeface="Times New Roman" panose="02020603050405020304" pitchFamily="18" charset="0"/>
                <a:cs typeface="Times New Roman" panose="02020603050405020304" pitchFamily="18" charset="0"/>
              </a:rPr>
              <a:t>HOẠT ĐỘNG GIÁO DỤC THEO CHỦ </a:t>
            </a:r>
            <a:r>
              <a:rPr lang="nl-NL" sz="4000" b="1" dirty="0" smtClean="0">
                <a:latin typeface="Times New Roman" panose="02020603050405020304" pitchFamily="18" charset="0"/>
                <a:cs typeface="Times New Roman" panose="02020603050405020304" pitchFamily="18" charset="0"/>
              </a:rPr>
              <a:t>ĐỀ: </a:t>
            </a:r>
            <a:endParaRPr lang="en-US" sz="4000" dirty="0">
              <a:latin typeface="Times New Roman" panose="02020603050405020304" pitchFamily="18" charset="0"/>
              <a:cs typeface="Times New Roman" panose="02020603050405020304" pitchFamily="18" charset="0"/>
            </a:endParaRPr>
          </a:p>
          <a:p>
            <a:pPr algn="ctr"/>
            <a:r>
              <a:rPr lang="en-US" sz="4000" b="1" dirty="0" smtClean="0">
                <a:latin typeface="Times New Roman" panose="02020603050405020304" pitchFamily="18" charset="0"/>
                <a:cs typeface="Times New Roman" panose="02020603050405020304" pitchFamily="18" charset="0"/>
              </a:rPr>
              <a:t>HOẠT ĐỘNG XÂY DỰNG CỘNG ĐỒNG.</a:t>
            </a:r>
            <a:endParaRPr lang="nl-NL" sz="4000" b="1" dirty="0" smtClean="0">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038" y="-28575"/>
            <a:ext cx="1117601"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72404008"/>
      </p:ext>
    </p:extLst>
  </p:cSld>
  <p:clrMapOvr>
    <a:masterClrMapping/>
  </p:clrMapOvr>
  <mc:AlternateContent xmlns:mc="http://schemas.openxmlformats.org/markup-compatibility/2006" xmlns:p14="http://schemas.microsoft.com/office/powerpoint/2010/main">
    <mc:Choice Requires="p14">
      <p:transition>
        <p14:prism/>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图片 42">
            <a:extLst>
              <a:ext uri="{FF2B5EF4-FFF2-40B4-BE49-F238E27FC236}">
                <a16:creationId xmlns:a16="http://schemas.microsoft.com/office/drawing/2014/main" xmlns="" id="{E13510A9-6795-4EC2-BB37-9F7569A8E81B}"/>
              </a:ext>
            </a:extLst>
          </p:cNvPr>
          <p:cNvPicPr>
            <a:picLocks noChangeAspect="1"/>
          </p:cNvPicPr>
          <p:nvPr/>
        </p:nvPicPr>
        <p:blipFill rotWithShape="1">
          <a:blip r:embed="rId3">
            <a:extLst>
              <a:ext uri="{28A0092B-C50C-407E-A947-70E740481C1C}">
                <a14:useLocalDpi xmlns:a14="http://schemas.microsoft.com/office/drawing/2010/main" val="0"/>
              </a:ext>
            </a:extLst>
          </a:blip>
          <a:srcRect l="85729" t="49594" r="-101" b="-33"/>
          <a:stretch/>
        </p:blipFill>
        <p:spPr>
          <a:xfrm>
            <a:off x="9815594" y="3804081"/>
            <a:ext cx="2426563" cy="3053919"/>
          </a:xfrm>
          <a:prstGeom prst="rect">
            <a:avLst/>
          </a:prstGeom>
        </p:spPr>
      </p:pic>
      <p:sp>
        <p:nvSpPr>
          <p:cNvPr id="44" name="椭圆 43">
            <a:extLst>
              <a:ext uri="{FF2B5EF4-FFF2-40B4-BE49-F238E27FC236}">
                <a16:creationId xmlns:a16="http://schemas.microsoft.com/office/drawing/2014/main" xmlns="" id="{95DC2F98-5F79-4171-9790-DF21FA94752A}"/>
              </a:ext>
            </a:extLst>
          </p:cNvPr>
          <p:cNvSpPr/>
          <p:nvPr/>
        </p:nvSpPr>
        <p:spPr>
          <a:xfrm>
            <a:off x="9375177" y="4923244"/>
            <a:ext cx="887667" cy="1100831"/>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67948" y="1004847"/>
            <a:ext cx="4680675" cy="4326193"/>
          </a:xfrm>
          <a:prstGeom prst="rect">
            <a:avLst/>
          </a:prstGeom>
        </p:spPr>
      </p:pic>
      <p:sp>
        <p:nvSpPr>
          <p:cNvPr id="6" name="TextBox 5"/>
          <p:cNvSpPr txBox="1"/>
          <p:nvPr/>
        </p:nvSpPr>
        <p:spPr>
          <a:xfrm>
            <a:off x="494698" y="312349"/>
            <a:ext cx="6151907" cy="1384995"/>
          </a:xfrm>
          <a:prstGeom prst="rect">
            <a:avLst/>
          </a:prstGeom>
          <a:noFill/>
        </p:spPr>
        <p:txBody>
          <a:bodyPr wrap="square" rtlCol="0">
            <a:spAutoFit/>
          </a:bodyPr>
          <a:lstStyle/>
          <a:p>
            <a:r>
              <a:rPr lang="en-US" sz="2800" dirty="0" err="1" smtClean="0">
                <a:solidFill>
                  <a:srgbClr val="FF0000"/>
                </a:solidFill>
                <a:latin typeface="Times New Roman" panose="02020603050405020304" pitchFamily="18" charset="0"/>
                <a:cs typeface="Times New Roman" panose="02020603050405020304" pitchFamily="18" charset="0"/>
              </a:rPr>
              <a:t>Thảo</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luận</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về</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sự</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thiếu</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thốn</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trong</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cuộc</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sống</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sinh</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hoạt</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của</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các</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bạn</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học</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sinh</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vùng</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thiên</a:t>
            </a:r>
            <a:r>
              <a:rPr lang="en-US" sz="2800" dirty="0" smtClean="0">
                <a:solidFill>
                  <a:srgbClr val="FF0000"/>
                </a:solidFill>
                <a:latin typeface="Times New Roman" panose="02020603050405020304" pitchFamily="18" charset="0"/>
                <a:cs typeface="Times New Roman" panose="02020603050405020304" pitchFamily="18" charset="0"/>
              </a:rPr>
              <a:t> tai, </a:t>
            </a:r>
            <a:r>
              <a:rPr lang="en-US" sz="2800" dirty="0" err="1" smtClean="0">
                <a:solidFill>
                  <a:srgbClr val="FF0000"/>
                </a:solidFill>
                <a:latin typeface="Times New Roman" panose="02020603050405020304" pitchFamily="18" charset="0"/>
                <a:cs typeface="Times New Roman" panose="02020603050405020304" pitchFamily="18" charset="0"/>
              </a:rPr>
              <a:t>dịch</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bệnh</a:t>
            </a:r>
            <a:r>
              <a:rPr lang="en-US" sz="2800" dirty="0" smtClean="0">
                <a:solidFill>
                  <a:srgbClr val="FF0000"/>
                </a:solidFill>
                <a:latin typeface="Times New Roman" panose="02020603050405020304" pitchFamily="18" charset="0"/>
                <a:cs typeface="Times New Roman" panose="02020603050405020304" pitchFamily="18" charset="0"/>
              </a:rPr>
              <a:t>.</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857880" y="1719814"/>
            <a:ext cx="4467890" cy="564257"/>
          </a:xfrm>
          <a:prstGeom prst="rect">
            <a:avLst/>
          </a:prstGeom>
        </p:spPr>
        <p:txBody>
          <a:bodyPr wrap="none">
            <a:spAutoFit/>
          </a:bodyPr>
          <a:lstStyle/>
          <a:p>
            <a:pPr algn="just">
              <a:lnSpc>
                <a:spcPct val="120000"/>
              </a:lnSpc>
            </a:pPr>
            <a:r>
              <a:rPr lang="nl-NL" sz="2800" dirty="0">
                <a:solidFill>
                  <a:srgbClr val="FF0000"/>
                </a:solidFill>
                <a:latin typeface="Times New Roman" panose="02020603050405020304" pitchFamily="18" charset="0"/>
                <a:ea typeface="Times New Roman" panose="02020603050405020304" pitchFamily="18" charset="0"/>
              </a:rPr>
              <a:t>+ Họ gặp những khó khăn gì?</a:t>
            </a:r>
            <a:endParaRPr lang="en-US" sz="2400" dirty="0">
              <a:solidFill>
                <a:srgbClr val="FF0000"/>
              </a:solidFill>
              <a:effectLst/>
              <a:latin typeface="Times New Roman" panose="02020603050405020304" pitchFamily="18" charset="0"/>
              <a:ea typeface="Times New Roman" panose="02020603050405020304" pitchFamily="18" charset="0"/>
            </a:endParaRPr>
          </a:p>
        </p:txBody>
      </p:sp>
      <p:sp>
        <p:nvSpPr>
          <p:cNvPr id="4" name="Rectangle 3"/>
          <p:cNvSpPr/>
          <p:nvPr/>
        </p:nvSpPr>
        <p:spPr>
          <a:xfrm>
            <a:off x="1120877" y="2284071"/>
            <a:ext cx="5447071" cy="2751522"/>
          </a:xfrm>
          <a:prstGeom prst="rect">
            <a:avLst/>
          </a:prstGeom>
        </p:spPr>
        <p:txBody>
          <a:bodyPr wrap="square">
            <a:spAutoFit/>
          </a:bodyPr>
          <a:lstStyle/>
          <a:p>
            <a:pPr marL="342900" indent="-342900" algn="just">
              <a:lnSpc>
                <a:spcPct val="120000"/>
              </a:lnSpc>
              <a:buFont typeface="Arial" panose="020B0604020202020204" pitchFamily="34" charset="0"/>
              <a:buChar char="•"/>
            </a:pPr>
            <a:r>
              <a:rPr lang="nl-NL" sz="2400" dirty="0" smtClean="0">
                <a:latin typeface="Times New Roman" panose="02020603050405020304" pitchFamily="18" charset="0"/>
                <a:ea typeface="Times New Roman" panose="02020603050405020304" pitchFamily="18" charset="0"/>
              </a:rPr>
              <a:t>Không </a:t>
            </a:r>
            <a:r>
              <a:rPr lang="nl-NL" sz="2400" dirty="0">
                <a:latin typeface="Times New Roman" panose="02020603050405020304" pitchFamily="18" charset="0"/>
                <a:ea typeface="Times New Roman" panose="02020603050405020304" pitchFamily="18" charset="0"/>
              </a:rPr>
              <a:t>đủ nước sạch để </a:t>
            </a:r>
            <a:r>
              <a:rPr lang="nl-NL" sz="2400" dirty="0" smtClean="0">
                <a:latin typeface="Times New Roman" panose="02020603050405020304" pitchFamily="18" charset="0"/>
                <a:ea typeface="Times New Roman" panose="02020603050405020304" pitchFamily="18" charset="0"/>
              </a:rPr>
              <a:t>dùng.</a:t>
            </a:r>
            <a:endParaRPr lang="en-US" sz="2000" dirty="0">
              <a:latin typeface="Times New Roman" panose="02020603050405020304" pitchFamily="18" charset="0"/>
              <a:ea typeface="Times New Roman" panose="02020603050405020304" pitchFamily="18" charset="0"/>
            </a:endParaRPr>
          </a:p>
          <a:p>
            <a:pPr marL="342900" indent="-342900" algn="just">
              <a:lnSpc>
                <a:spcPct val="120000"/>
              </a:lnSpc>
              <a:buFont typeface="Arial" panose="020B0604020202020204" pitchFamily="34" charset="0"/>
              <a:buChar char="•"/>
            </a:pPr>
            <a:r>
              <a:rPr lang="nl-NL" sz="2400" dirty="0" smtClean="0">
                <a:latin typeface="Times New Roman" panose="02020603050405020304" pitchFamily="18" charset="0"/>
                <a:ea typeface="Times New Roman" panose="02020603050405020304" pitchFamily="18" charset="0"/>
              </a:rPr>
              <a:t>Bị </a:t>
            </a:r>
            <a:r>
              <a:rPr lang="nl-NL" sz="2400" dirty="0">
                <a:latin typeface="Times New Roman" panose="02020603050405020304" pitchFamily="18" charset="0"/>
                <a:ea typeface="Times New Roman" panose="02020603050405020304" pitchFamily="18" charset="0"/>
              </a:rPr>
              <a:t>mất nhà cửa, quần áo, đồ </a:t>
            </a:r>
            <a:r>
              <a:rPr lang="nl-NL" sz="2400" dirty="0" smtClean="0">
                <a:latin typeface="Times New Roman" panose="02020603050405020304" pitchFamily="18" charset="0"/>
                <a:ea typeface="Times New Roman" panose="02020603050405020304" pitchFamily="18" charset="0"/>
              </a:rPr>
              <a:t>dùng.</a:t>
            </a:r>
            <a:endParaRPr lang="en-US" sz="2000" dirty="0" smtClean="0">
              <a:latin typeface="Times New Roman" panose="02020603050405020304" pitchFamily="18" charset="0"/>
              <a:ea typeface="Times New Roman" panose="02020603050405020304" pitchFamily="18" charset="0"/>
            </a:endParaRPr>
          </a:p>
          <a:p>
            <a:pPr marL="342900" indent="-342900" algn="just">
              <a:lnSpc>
                <a:spcPct val="120000"/>
              </a:lnSpc>
              <a:buFont typeface="Arial" panose="020B0604020202020204" pitchFamily="34" charset="0"/>
              <a:buChar char="•"/>
            </a:pPr>
            <a:r>
              <a:rPr lang="nl-NL" sz="2400" dirty="0" smtClean="0">
                <a:latin typeface="Times New Roman" panose="02020603050405020304" pitchFamily="18" charset="0"/>
                <a:ea typeface="Times New Roman" panose="02020603050405020304" pitchFamily="18" charset="0"/>
              </a:rPr>
              <a:t>Các </a:t>
            </a:r>
            <a:r>
              <a:rPr lang="nl-NL" sz="2400" dirty="0">
                <a:latin typeface="Times New Roman" panose="02020603050405020304" pitchFamily="18" charset="0"/>
                <a:ea typeface="Times New Roman" panose="02020603050405020304" pitchFamily="18" charset="0"/>
              </a:rPr>
              <a:t>bạn nghèo không đủ tiền mua sách vở, quần áo đi học.</a:t>
            </a:r>
            <a:endParaRPr lang="en-US" sz="2000" dirty="0">
              <a:latin typeface="Times New Roman" panose="02020603050405020304" pitchFamily="18" charset="0"/>
              <a:ea typeface="Times New Roman" panose="02020603050405020304" pitchFamily="18" charset="0"/>
            </a:endParaRPr>
          </a:p>
          <a:p>
            <a:pPr marL="342900" indent="-342900" algn="just">
              <a:lnSpc>
                <a:spcPct val="120000"/>
              </a:lnSpc>
              <a:buFont typeface="Arial" panose="020B0604020202020204" pitchFamily="34" charset="0"/>
              <a:buChar char="•"/>
            </a:pPr>
            <a:r>
              <a:rPr lang="nl-NL" sz="2400" dirty="0" smtClean="0">
                <a:latin typeface="Times New Roman" panose="02020603050405020304" pitchFamily="18" charset="0"/>
                <a:ea typeface="Times New Roman" panose="02020603050405020304" pitchFamily="18" charset="0"/>
              </a:rPr>
              <a:t>Người </a:t>
            </a:r>
            <a:r>
              <a:rPr lang="nl-NL" sz="2400" dirty="0">
                <a:latin typeface="Times New Roman" panose="02020603050405020304" pitchFamily="18" charset="0"/>
                <a:ea typeface="Times New Roman" panose="02020603050405020304" pitchFamily="18" charset="0"/>
              </a:rPr>
              <a:t>già ốm đau không có người thân giúp đỡ.</a:t>
            </a:r>
            <a:endParaRPr lang="en-US"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593258508"/>
      </p:ext>
    </p:extLst>
  </p:cSld>
  <p:clrMapOvr>
    <a:masterClrMapping/>
  </p:clrMapOvr>
  <mc:AlternateContent xmlns:mc="http://schemas.openxmlformats.org/markup-compatibility/2006" xmlns:p14="http://schemas.microsoft.com/office/powerpoint/2010/main">
    <mc:Choice Requires="p14">
      <p:transition spd="slow" p14:dur="1600" advClick="0">
        <p:blinds dir="vert"/>
      </p:transition>
    </mc:Choice>
    <mc:Fallback xmlns="">
      <p:transition spd="slow" advClick="0">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ppt_x"/>
                                          </p:val>
                                        </p:tav>
                                        <p:tav tm="100000">
                                          <p:val>
                                            <p:strVal val="#ppt_x"/>
                                          </p:val>
                                        </p:tav>
                                      </p:tavLst>
                                    </p:anim>
                                    <p:anim calcmode="lin" valueType="num">
                                      <p:cBhvr additive="base">
                                        <p:cTn id="2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a:extLst>
              <a:ext uri="{FF2B5EF4-FFF2-40B4-BE49-F238E27FC236}">
                <a16:creationId xmlns:a16="http://schemas.microsoft.com/office/drawing/2014/main" xmlns="" id="{2F16F3FC-F880-482B-97B3-EA8445CFD293}"/>
              </a:ext>
            </a:extLst>
          </p:cNvPr>
          <p:cNvPicPr>
            <a:picLocks noChangeAspect="1"/>
          </p:cNvPicPr>
          <p:nvPr/>
        </p:nvPicPr>
        <p:blipFill rotWithShape="1">
          <a:blip r:embed="rId3">
            <a:extLst>
              <a:ext uri="{28A0092B-C50C-407E-A947-70E740481C1C}">
                <a14:useLocalDpi xmlns:a14="http://schemas.microsoft.com/office/drawing/2010/main" val="0"/>
              </a:ext>
            </a:extLst>
          </a:blip>
          <a:srcRect l="79109" t="32510" r="3721" b="39496"/>
          <a:stretch/>
        </p:blipFill>
        <p:spPr>
          <a:xfrm>
            <a:off x="231574" y="132486"/>
            <a:ext cx="3060798" cy="1789497"/>
          </a:xfrm>
          <a:prstGeom prst="rect">
            <a:avLst/>
          </a:prstGeom>
        </p:spPr>
      </p:pic>
      <p:pic>
        <p:nvPicPr>
          <p:cNvPr id="43" name="图片 42">
            <a:extLst>
              <a:ext uri="{FF2B5EF4-FFF2-40B4-BE49-F238E27FC236}">
                <a16:creationId xmlns:a16="http://schemas.microsoft.com/office/drawing/2014/main" xmlns="" id="{E13510A9-6795-4EC2-BB37-9F7569A8E81B}"/>
              </a:ext>
            </a:extLst>
          </p:cNvPr>
          <p:cNvPicPr>
            <a:picLocks noChangeAspect="1"/>
          </p:cNvPicPr>
          <p:nvPr/>
        </p:nvPicPr>
        <p:blipFill rotWithShape="1">
          <a:blip r:embed="rId3">
            <a:extLst>
              <a:ext uri="{28A0092B-C50C-407E-A947-70E740481C1C}">
                <a14:useLocalDpi xmlns:a14="http://schemas.microsoft.com/office/drawing/2010/main" val="0"/>
              </a:ext>
            </a:extLst>
          </a:blip>
          <a:srcRect l="85729" t="49594" r="-101" b="-33"/>
          <a:stretch/>
        </p:blipFill>
        <p:spPr>
          <a:xfrm>
            <a:off x="9815594" y="3804081"/>
            <a:ext cx="2426563" cy="3053919"/>
          </a:xfrm>
          <a:prstGeom prst="rect">
            <a:avLst/>
          </a:prstGeom>
        </p:spPr>
      </p:pic>
      <p:sp>
        <p:nvSpPr>
          <p:cNvPr id="44" name="椭圆 43">
            <a:extLst>
              <a:ext uri="{FF2B5EF4-FFF2-40B4-BE49-F238E27FC236}">
                <a16:creationId xmlns:a16="http://schemas.microsoft.com/office/drawing/2014/main" xmlns="" id="{95DC2F98-5F79-4171-9790-DF21FA94752A}"/>
              </a:ext>
            </a:extLst>
          </p:cNvPr>
          <p:cNvSpPr/>
          <p:nvPr/>
        </p:nvSpPr>
        <p:spPr>
          <a:xfrm>
            <a:off x="9375177" y="4923244"/>
            <a:ext cx="887667" cy="1100831"/>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54761" y="1004847"/>
            <a:ext cx="4493862" cy="4326193"/>
          </a:xfrm>
          <a:prstGeom prst="rect">
            <a:avLst/>
          </a:prstGeom>
        </p:spPr>
      </p:pic>
      <p:sp>
        <p:nvSpPr>
          <p:cNvPr id="5" name="Rectangle 4"/>
          <p:cNvSpPr/>
          <p:nvPr/>
        </p:nvSpPr>
        <p:spPr>
          <a:xfrm>
            <a:off x="716559" y="1771762"/>
            <a:ext cx="6145161" cy="3539430"/>
          </a:xfrm>
          <a:prstGeom prst="rect">
            <a:avLst/>
          </a:prstGeom>
        </p:spPr>
        <p:txBody>
          <a:bodyPr wrap="square">
            <a:spAutoFit/>
          </a:bodyPr>
          <a:lstStyle/>
          <a:p>
            <a:pPr algn="just"/>
            <a:r>
              <a:rPr lang="nl-NL" sz="2800" b="1" i="1" dirty="0">
                <a:solidFill>
                  <a:srgbClr val="FF0000"/>
                </a:solidFill>
                <a:latin typeface="Times New Roman" panose="02020603050405020304" pitchFamily="18" charset="0"/>
                <a:ea typeface="Times New Roman" panose="02020603050405020304" pitchFamily="18" charset="0"/>
              </a:rPr>
              <a:t>Chúng ta nên chia sẻ cùng những người dân, các bạn nhỏ vùng thiên tai, dịch bệnh những khó khăn mà học đang gánh chịu </a:t>
            </a:r>
            <a:r>
              <a:rPr lang="nl-NL" sz="2800" b="1" i="1" dirty="0" smtClean="0">
                <a:solidFill>
                  <a:srgbClr val="FF0000"/>
                </a:solidFill>
                <a:latin typeface="Times New Roman" panose="02020603050405020304" pitchFamily="18" charset="0"/>
                <a:ea typeface="Times New Roman" panose="02020603050405020304" pitchFamily="18" charset="0"/>
              </a:rPr>
              <a:t>. (Lưu </a:t>
            </a:r>
            <a:r>
              <a:rPr lang="nl-NL" sz="2800" b="1" i="1" dirty="0">
                <a:solidFill>
                  <a:srgbClr val="FF0000"/>
                </a:solidFill>
                <a:latin typeface="Times New Roman" panose="02020603050405020304" pitchFamily="18" charset="0"/>
                <a:ea typeface="Times New Roman" panose="02020603050405020304" pitchFamily="18" charset="0"/>
              </a:rPr>
              <a:t>ý: Những chia sẻ không chỉ là vật chất mà còn là tinh thần bởi ta còn có thể đem đến cho họ những niềm vui, an ủi để học không mất hi  vọng)</a:t>
            </a:r>
            <a:endParaRPr lang="en-US" sz="2800" b="1" dirty="0">
              <a:solidFill>
                <a:srgbClr val="FF0000"/>
              </a:solidFill>
            </a:endParaRPr>
          </a:p>
        </p:txBody>
      </p:sp>
    </p:spTree>
    <p:extLst>
      <p:ext uri="{BB962C8B-B14F-4D97-AF65-F5344CB8AC3E}">
        <p14:creationId xmlns:p14="http://schemas.microsoft.com/office/powerpoint/2010/main" val="801042446"/>
      </p:ext>
    </p:extLst>
  </p:cSld>
  <p:clrMapOvr>
    <a:masterClrMapping/>
  </p:clrMapOvr>
  <mc:AlternateContent xmlns:mc="http://schemas.openxmlformats.org/markup-compatibility/2006" xmlns:p14="http://schemas.microsoft.com/office/powerpoint/2010/main">
    <mc:Choice Requires="p14">
      <p:transition spd="slow" p14:dur="1600" advClick="0">
        <p:blinds dir="vert"/>
      </p:transition>
    </mc:Choice>
    <mc:Fallback xmlns="">
      <p:transition spd="slow" advClick="0">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EAD923FB-D37D-82C7-6285-618315259D46}"/>
              </a:ext>
            </a:extLst>
          </p:cNvPr>
          <p:cNvPicPr>
            <a:picLocks noChangeAspect="1"/>
          </p:cNvPicPr>
          <p:nvPr/>
        </p:nvPicPr>
        <p:blipFill rotWithShape="1">
          <a:blip r:embed="rId2"/>
          <a:srcRect l="3996" t="1" r="73859" b="4515"/>
          <a:stretch/>
        </p:blipFill>
        <p:spPr>
          <a:xfrm>
            <a:off x="0" y="0"/>
            <a:ext cx="900332" cy="914229"/>
          </a:xfrm>
          <a:prstGeom prst="rect">
            <a:avLst/>
          </a:prstGeom>
        </p:spPr>
      </p:pic>
      <p:sp>
        <p:nvSpPr>
          <p:cNvPr id="9" name="TextBox 8">
            <a:extLst>
              <a:ext uri="{FF2B5EF4-FFF2-40B4-BE49-F238E27FC236}">
                <a16:creationId xmlns:a16="http://schemas.microsoft.com/office/drawing/2014/main" xmlns="" id="{005CA341-448B-4B19-BE21-80BCB9E14F50}"/>
              </a:ext>
            </a:extLst>
          </p:cNvPr>
          <p:cNvSpPr txBox="1"/>
          <p:nvPr/>
        </p:nvSpPr>
        <p:spPr>
          <a:xfrm>
            <a:off x="991280" y="195504"/>
            <a:ext cx="9981520" cy="584775"/>
          </a:xfrm>
          <a:prstGeom prst="rect">
            <a:avLst/>
          </a:prstGeom>
          <a:noFill/>
        </p:spPr>
        <p:txBody>
          <a:bodyPr wrap="square" rtlCol="0">
            <a:spAutoFit/>
          </a:bodyPr>
          <a:lstStyle/>
          <a:p>
            <a:pPr algn="ctr"/>
            <a:r>
              <a:rPr lang="en-US" sz="3200" b="1" dirty="0">
                <a:solidFill>
                  <a:srgbClr val="FF0000"/>
                </a:solidFill>
                <a:latin typeface="Times New Roman" panose="02020603050405020304" pitchFamily="18" charset="0"/>
                <a:cs typeface="Times New Roman" panose="02020603050405020304" pitchFamily="18" charset="0"/>
              </a:rPr>
              <a:t>2</a:t>
            </a:r>
            <a:r>
              <a:rPr lang="en-US" sz="3200" b="1" dirty="0" smtClean="0">
                <a:solidFill>
                  <a:srgbClr val="FF0000"/>
                </a:solidFill>
                <a:latin typeface="Times New Roman" panose="02020603050405020304" pitchFamily="18" charset="0"/>
                <a:cs typeface="Times New Roman" panose="02020603050405020304" pitchFamily="18" charset="0"/>
              </a:rPr>
              <a:t>. </a:t>
            </a:r>
            <a:r>
              <a:rPr lang="nl-NL" sz="2800" b="1" dirty="0" smtClean="0">
                <a:solidFill>
                  <a:srgbClr val="FF0000"/>
                </a:solidFill>
                <a:latin typeface="Times New Roman" panose="02020603050405020304" pitchFamily="18" charset="0"/>
                <a:cs typeface="Times New Roman" panose="02020603050405020304" pitchFamily="18" charset="0"/>
              </a:rPr>
              <a:t>Tạo một món quà gửi tặng các bạn vùng thiên tai, dịch bệnh</a:t>
            </a:r>
            <a:endParaRPr lang="en-US" sz="3200" b="1" dirty="0">
              <a:solidFill>
                <a:srgbClr val="FF0000"/>
              </a:solidFill>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3"/>
          <a:stretch>
            <a:fillRect/>
          </a:stretch>
        </p:blipFill>
        <p:spPr>
          <a:xfrm>
            <a:off x="9588962" y="3975316"/>
            <a:ext cx="3514678" cy="2769687"/>
          </a:xfrm>
          <a:prstGeom prst="rect">
            <a:avLst/>
          </a:prstGeom>
        </p:spPr>
      </p:pic>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88908" y="1526063"/>
            <a:ext cx="4306529" cy="4552336"/>
          </a:xfrm>
          <a:prstGeom prst="rect">
            <a:avLst/>
          </a:prstGeom>
        </p:spPr>
      </p:pic>
      <p:sp>
        <p:nvSpPr>
          <p:cNvPr id="19" name="TextBox 18"/>
          <p:cNvSpPr txBox="1"/>
          <p:nvPr/>
        </p:nvSpPr>
        <p:spPr>
          <a:xfrm>
            <a:off x="450165" y="1153171"/>
            <a:ext cx="9618867" cy="584775"/>
          </a:xfrm>
          <a:prstGeom prst="rect">
            <a:avLst/>
          </a:prstGeom>
          <a:noFill/>
        </p:spPr>
        <p:txBody>
          <a:bodyPr wrap="square" rtlCol="0">
            <a:spAutoFit/>
          </a:bodyPr>
          <a:lstStyle/>
          <a:p>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Liệt</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kê</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những</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việc</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mình</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có</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thể</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làm</a:t>
            </a:r>
            <a:r>
              <a:rPr lang="en-US" sz="3200" dirty="0" smtClean="0">
                <a:solidFill>
                  <a:srgbClr val="FF0000"/>
                </a:solidFill>
                <a:latin typeface="Times New Roman" panose="02020603050405020304" pitchFamily="18" charset="0"/>
                <a:cs typeface="Times New Roman" panose="02020603050405020304" pitchFamily="18" charset="0"/>
              </a:rPr>
              <a:t>.</a:t>
            </a: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20" name="Rectangle 19"/>
          <p:cNvSpPr/>
          <p:nvPr/>
        </p:nvSpPr>
        <p:spPr>
          <a:xfrm>
            <a:off x="292908" y="2110838"/>
            <a:ext cx="6096000" cy="3416320"/>
          </a:xfrm>
          <a:prstGeom prst="rect">
            <a:avLst/>
          </a:prstGeom>
        </p:spPr>
        <p:txBody>
          <a:bodyPr>
            <a:spAutoFit/>
          </a:bodyPr>
          <a:lstStyle/>
          <a:p>
            <a:pPr marL="342900" indent="-342900" algn="just">
              <a:buFont typeface="Arial" panose="020B0604020202020204" pitchFamily="34" charset="0"/>
              <a:buChar char="•"/>
            </a:pPr>
            <a:r>
              <a:rPr lang="vi-VN" sz="2400" dirty="0" smtClean="0">
                <a:solidFill>
                  <a:srgbClr val="000000"/>
                </a:solidFill>
                <a:latin typeface="Times New Roman" panose="02020603050405020304" pitchFamily="18" charset="0"/>
                <a:cs typeface="Times New Roman" panose="02020603050405020304" pitchFamily="18" charset="0"/>
              </a:rPr>
              <a:t>Quyên </a:t>
            </a:r>
            <a:r>
              <a:rPr lang="vi-VN" sz="2400" dirty="0">
                <a:solidFill>
                  <a:srgbClr val="000000"/>
                </a:solidFill>
                <a:latin typeface="Times New Roman" panose="02020603050405020304" pitchFamily="18" charset="0"/>
                <a:cs typeface="Times New Roman" panose="02020603050405020304" pitchFamily="18" charset="0"/>
              </a:rPr>
              <a:t>góp quần áo không dùng nhưng còn mới, gập ngay ngắn cho vào túi đem đi các trung tâm từ thiện</a:t>
            </a:r>
          </a:p>
          <a:p>
            <a:pPr marL="342900" indent="-342900" algn="just">
              <a:buFont typeface="Arial" panose="020B0604020202020204" pitchFamily="34" charset="0"/>
              <a:buChar char="•"/>
            </a:pPr>
            <a:r>
              <a:rPr lang="vi-VN" sz="2400" dirty="0" smtClean="0">
                <a:solidFill>
                  <a:srgbClr val="000000"/>
                </a:solidFill>
                <a:latin typeface="Times New Roman" panose="02020603050405020304" pitchFamily="18" charset="0"/>
                <a:cs typeface="Times New Roman" panose="02020603050405020304" pitchFamily="18" charset="0"/>
              </a:rPr>
              <a:t> </a:t>
            </a:r>
            <a:r>
              <a:rPr lang="vi-VN" sz="2400" dirty="0">
                <a:solidFill>
                  <a:srgbClr val="000000"/>
                </a:solidFill>
                <a:latin typeface="Times New Roman" panose="02020603050405020304" pitchFamily="18" charset="0"/>
                <a:cs typeface="Times New Roman" panose="02020603050405020304" pitchFamily="18" charset="0"/>
              </a:rPr>
              <a:t>Dành số tiền mà đợt nghỉ hè ông bà, bố mẹ cho em mua sắm sách vở để ủng hộ.</a:t>
            </a:r>
          </a:p>
          <a:p>
            <a:pPr marL="342900" indent="-342900" algn="just">
              <a:buFont typeface="Arial" panose="020B0604020202020204" pitchFamily="34" charset="0"/>
              <a:buChar char="•"/>
            </a:pPr>
            <a:r>
              <a:rPr lang="vi-VN" sz="2400" dirty="0" smtClean="0">
                <a:solidFill>
                  <a:srgbClr val="000000"/>
                </a:solidFill>
                <a:latin typeface="Times New Roman" panose="02020603050405020304" pitchFamily="18" charset="0"/>
                <a:cs typeface="Times New Roman" panose="02020603050405020304" pitchFamily="18" charset="0"/>
              </a:rPr>
              <a:t> </a:t>
            </a:r>
            <a:r>
              <a:rPr lang="vi-VN" sz="2400" dirty="0">
                <a:solidFill>
                  <a:srgbClr val="000000"/>
                </a:solidFill>
                <a:latin typeface="Times New Roman" panose="02020603050405020304" pitchFamily="18" charset="0"/>
                <a:cs typeface="Times New Roman" panose="02020603050405020304" pitchFamily="18" charset="0"/>
              </a:rPr>
              <a:t>Soạn một số sách vở, quần áo cũ không dùng đến để gửi tới các bạn HS vùng lũ</a:t>
            </a:r>
          </a:p>
          <a:p>
            <a:pPr marL="342900" indent="-342900" algn="just">
              <a:buFont typeface="Arial" panose="020B0604020202020204" pitchFamily="34" charset="0"/>
              <a:buChar char="•"/>
            </a:pPr>
            <a:r>
              <a:rPr lang="vi-VN" sz="2400" dirty="0" smtClean="0">
                <a:solidFill>
                  <a:srgbClr val="000000"/>
                </a:solidFill>
                <a:latin typeface="Times New Roman" panose="02020603050405020304" pitchFamily="18" charset="0"/>
                <a:cs typeface="Times New Roman" panose="02020603050405020304" pitchFamily="18" charset="0"/>
              </a:rPr>
              <a:t> </a:t>
            </a:r>
            <a:r>
              <a:rPr lang="vi-VN" sz="2400" dirty="0">
                <a:solidFill>
                  <a:srgbClr val="000000"/>
                </a:solidFill>
                <a:latin typeface="Times New Roman" panose="02020603050405020304" pitchFamily="18" charset="0"/>
                <a:cs typeface="Times New Roman" panose="02020603050405020304" pitchFamily="18" charset="0"/>
              </a:rPr>
              <a:t>Kêu gọi mọi người xung quanh ủng hộ các bạn vùng lũ</a:t>
            </a:r>
            <a:endParaRPr lang="vi-VN" sz="2400" b="0" i="0" dirty="0">
              <a:solidFill>
                <a:srgbClr val="0000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4148706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down)">
                                      <p:cBhvr>
                                        <p:cTn id="21" dur="500"/>
                                        <p:tgtEl>
                                          <p:spTgt spid="17"/>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20"/>
                                        </p:tgtEl>
                                        <p:attrNameLst>
                                          <p:attrName>style.visibility</p:attrName>
                                        </p:attrNameLst>
                                      </p:cBhvr>
                                      <p:to>
                                        <p:strVal val="visible"/>
                                      </p:to>
                                    </p:set>
                                    <p:anim calcmode="lin" valueType="num">
                                      <p:cBhvr additive="base">
                                        <p:cTn id="26" dur="500" fill="hold"/>
                                        <p:tgtEl>
                                          <p:spTgt spid="20"/>
                                        </p:tgtEl>
                                        <p:attrNameLst>
                                          <p:attrName>ppt_x</p:attrName>
                                        </p:attrNameLst>
                                      </p:cBhvr>
                                      <p:tavLst>
                                        <p:tav tm="0">
                                          <p:val>
                                            <p:strVal val="#ppt_x"/>
                                          </p:val>
                                        </p:tav>
                                        <p:tav tm="100000">
                                          <p:val>
                                            <p:strVal val="#ppt_x"/>
                                          </p:val>
                                        </p:tav>
                                      </p:tavLst>
                                    </p:anim>
                                    <p:anim calcmode="lin" valueType="num">
                                      <p:cBhvr additive="base">
                                        <p:cTn id="27"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9" grpId="0"/>
      <p:bldP spid="2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610654865b9c2"/>
          <p:cNvPicPr>
            <a:picLocks noChangeAspect="1"/>
          </p:cNvPicPr>
          <p:nvPr/>
        </p:nvPicPr>
        <p:blipFill>
          <a:blip r:embed="rId2"/>
          <a:stretch>
            <a:fillRect/>
          </a:stretch>
        </p:blipFill>
        <p:spPr>
          <a:xfrm>
            <a:off x="635" y="-635"/>
            <a:ext cx="12192635" cy="6945630"/>
          </a:xfrm>
          <a:prstGeom prst="rect">
            <a:avLst/>
          </a:prstGeom>
        </p:spPr>
      </p:pic>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63027"/>
            <a:ext cx="12192000" cy="4181968"/>
          </a:xfrm>
          <a:prstGeom prst="rect">
            <a:avLst/>
          </a:prstGeom>
        </p:spPr>
      </p:pic>
      <p:pic>
        <p:nvPicPr>
          <p:cNvPr id="24" name="图片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0233173" y="3015255"/>
            <a:ext cx="1958827" cy="3914339"/>
          </a:xfrm>
          <a:prstGeom prst="rect">
            <a:avLst/>
          </a:prstGeom>
        </p:spPr>
      </p:pic>
      <p:pic>
        <p:nvPicPr>
          <p:cNvPr id="5130" name="Picture 10">
            <a:extLst>
              <a:ext uri="{FF2B5EF4-FFF2-40B4-BE49-F238E27FC236}">
                <a16:creationId xmlns:a16="http://schemas.microsoft.com/office/drawing/2014/main" xmlns="" id="{29E82213-2A6F-4DCC-9106-815C896B411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233173" y="-9910"/>
            <a:ext cx="1683919" cy="1683919"/>
          </a:xfrm>
          <a:prstGeom prst="rect">
            <a:avLst/>
          </a:prstGeom>
          <a:noFill/>
          <a:extLst>
            <a:ext uri="{909E8E84-426E-40DD-AFC4-6F175D3DCCD1}">
              <a14:hiddenFill xmlns:a14="http://schemas.microsoft.com/office/drawing/2010/main">
                <a:solidFill>
                  <a:srgbClr val="FFFFFF"/>
                </a:solidFill>
              </a14:hiddenFill>
            </a:ext>
          </a:extLst>
        </p:spPr>
      </p:pic>
      <p:pic>
        <p:nvPicPr>
          <p:cNvPr id="5134" name="Picture 14">
            <a:extLst>
              <a:ext uri="{FF2B5EF4-FFF2-40B4-BE49-F238E27FC236}">
                <a16:creationId xmlns:a16="http://schemas.microsoft.com/office/drawing/2014/main" xmlns="" id="{C6CF347A-16FB-4188-98B6-A6AE2FE19579}"/>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3859138" y="4070390"/>
            <a:ext cx="3445911" cy="3710981"/>
          </a:xfrm>
          <a:prstGeom prst="rect">
            <a:avLst/>
          </a:prstGeom>
          <a:noFill/>
          <a:extLst>
            <a:ext uri="{909E8E84-426E-40DD-AFC4-6F175D3DCCD1}">
              <a14:hiddenFill xmlns:a14="http://schemas.microsoft.com/office/drawing/2010/main">
                <a:solidFill>
                  <a:srgbClr val="FFFFFF"/>
                </a:solidFill>
              </a14:hiddenFill>
            </a:ext>
          </a:extLst>
        </p:spPr>
      </p:pic>
      <p:pic>
        <p:nvPicPr>
          <p:cNvPr id="19" name="图片 4">
            <a:extLst>
              <a:ext uri="{FF2B5EF4-FFF2-40B4-BE49-F238E27FC236}">
                <a16:creationId xmlns:a16="http://schemas.microsoft.com/office/drawing/2014/main" xmlns="" id="{ED4D98D7-62FF-4A9F-915A-9E351A92298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07498" y="5409"/>
            <a:ext cx="2184400" cy="1388745"/>
          </a:xfrm>
          <a:prstGeom prst="rect">
            <a:avLst/>
          </a:prstGeom>
        </p:spPr>
      </p:pic>
      <p:pic>
        <p:nvPicPr>
          <p:cNvPr id="16" name="Picture 15">
            <a:extLst>
              <a:ext uri="{FF2B5EF4-FFF2-40B4-BE49-F238E27FC236}">
                <a16:creationId xmlns:a16="http://schemas.microsoft.com/office/drawing/2014/main" xmlns="" id="{EAD923FB-D37D-82C7-6285-618315259D46}"/>
              </a:ext>
            </a:extLst>
          </p:cNvPr>
          <p:cNvPicPr>
            <a:picLocks noChangeAspect="1"/>
          </p:cNvPicPr>
          <p:nvPr/>
        </p:nvPicPr>
        <p:blipFill rotWithShape="1">
          <a:blip r:embed="rId9"/>
          <a:srcRect l="3996" t="1" r="73859" b="4515"/>
          <a:stretch/>
        </p:blipFill>
        <p:spPr>
          <a:xfrm>
            <a:off x="0" y="0"/>
            <a:ext cx="900332" cy="914229"/>
          </a:xfrm>
          <a:prstGeom prst="rect">
            <a:avLst/>
          </a:prstGeom>
        </p:spPr>
      </p:pic>
      <p:sp>
        <p:nvSpPr>
          <p:cNvPr id="34" name="TextBox 33">
            <a:extLst>
              <a:ext uri="{FF2B5EF4-FFF2-40B4-BE49-F238E27FC236}">
                <a16:creationId xmlns:a16="http://schemas.microsoft.com/office/drawing/2014/main" xmlns="" id="{005CA341-448B-4B19-BE21-80BCB9E14F50}"/>
              </a:ext>
            </a:extLst>
          </p:cNvPr>
          <p:cNvSpPr txBox="1"/>
          <p:nvPr/>
        </p:nvSpPr>
        <p:spPr>
          <a:xfrm>
            <a:off x="859401" y="164726"/>
            <a:ext cx="9736971" cy="584775"/>
          </a:xfrm>
          <a:prstGeom prst="rect">
            <a:avLst/>
          </a:prstGeom>
          <a:noFill/>
        </p:spPr>
        <p:txBody>
          <a:bodyPr wrap="square" rtlCol="0">
            <a:spAutoFit/>
          </a:bodyPr>
          <a:lstStyle/>
          <a:p>
            <a:pPr algn="ctr"/>
            <a:r>
              <a:rPr lang="en-US" sz="3200" b="1" dirty="0">
                <a:solidFill>
                  <a:srgbClr val="FF0000"/>
                </a:solidFill>
                <a:latin typeface="Times New Roman" panose="02020603050405020304" pitchFamily="18" charset="0"/>
                <a:cs typeface="Times New Roman" panose="02020603050405020304" pitchFamily="18" charset="0"/>
              </a:rPr>
              <a:t>2</a:t>
            </a:r>
            <a:r>
              <a:rPr lang="en-US" sz="3200" b="1" dirty="0" smtClean="0">
                <a:solidFill>
                  <a:srgbClr val="FF0000"/>
                </a:solidFill>
                <a:latin typeface="Times New Roman" panose="02020603050405020304" pitchFamily="18" charset="0"/>
                <a:cs typeface="Times New Roman" panose="02020603050405020304" pitchFamily="18" charset="0"/>
              </a:rPr>
              <a:t>. </a:t>
            </a:r>
            <a:r>
              <a:rPr lang="nl-NL" sz="2800" b="1" dirty="0" smtClean="0">
                <a:solidFill>
                  <a:srgbClr val="FF0000"/>
                </a:solidFill>
                <a:latin typeface="Times New Roman" panose="02020603050405020304" pitchFamily="18" charset="0"/>
                <a:cs typeface="Times New Roman" panose="02020603050405020304" pitchFamily="18" charset="0"/>
              </a:rPr>
              <a:t>Tạo một món quà gửi tặng các bạn vùng thiên tai, dịch bệnh</a:t>
            </a:r>
            <a:endParaRPr lang="en-US" sz="3200" b="1" dirty="0">
              <a:solidFill>
                <a:srgbClr val="FF0000"/>
              </a:solidFill>
              <a:latin typeface="Times New Roman" panose="02020603050405020304" pitchFamily="18" charset="0"/>
              <a:cs typeface="Times New Roman" panose="02020603050405020304" pitchFamily="18" charset="0"/>
            </a:endParaRPr>
          </a:p>
        </p:txBody>
      </p:sp>
      <p:pic>
        <p:nvPicPr>
          <p:cNvPr id="35" name="Picture 3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824935" y="967363"/>
            <a:ext cx="4208207" cy="5034116"/>
          </a:xfrm>
          <a:prstGeom prst="rect">
            <a:avLst/>
          </a:prstGeom>
        </p:spPr>
      </p:pic>
      <p:sp>
        <p:nvSpPr>
          <p:cNvPr id="36" name="TextBox 35"/>
          <p:cNvSpPr txBox="1"/>
          <p:nvPr/>
        </p:nvSpPr>
        <p:spPr>
          <a:xfrm>
            <a:off x="1002888" y="1179870"/>
            <a:ext cx="6302479" cy="1384995"/>
          </a:xfrm>
          <a:prstGeom prst="rect">
            <a:avLst/>
          </a:prstGeom>
          <a:noFill/>
        </p:spPr>
        <p:txBody>
          <a:bodyPr wrap="square" rtlCol="0">
            <a:spAutoFit/>
          </a:bodyPr>
          <a:lstStyle/>
          <a:p>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Mỗi</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nhóm</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ghi</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lại</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món</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đồ</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mà</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mình</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muốn</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gửi</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tặng</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các</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bạn</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và</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thống</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nhất</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mang</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đến</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vào</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tiết</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Sinh</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hoạt</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lớp</a:t>
            </a:r>
            <a:r>
              <a:rPr lang="en-US" sz="2800" dirty="0" smtClean="0">
                <a:solidFill>
                  <a:srgbClr val="FF0000"/>
                </a:solidFill>
                <a:latin typeface="Times New Roman" panose="02020603050405020304" pitchFamily="18" charset="0"/>
                <a:cs typeface="Times New Roman" panose="02020603050405020304" pitchFamily="18" charset="0"/>
              </a:rPr>
              <a:t>.</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37" name="Rectangle 36"/>
          <p:cNvSpPr/>
          <p:nvPr/>
        </p:nvSpPr>
        <p:spPr>
          <a:xfrm>
            <a:off x="1071716" y="2486967"/>
            <a:ext cx="6017342" cy="2632516"/>
          </a:xfrm>
          <a:prstGeom prst="rect">
            <a:avLst/>
          </a:prstGeom>
        </p:spPr>
        <p:txBody>
          <a:bodyPr wrap="square">
            <a:spAutoFit/>
          </a:bodyPr>
          <a:lstStyle/>
          <a:p>
            <a:pPr algn="just">
              <a:lnSpc>
                <a:spcPct val="120000"/>
              </a:lnSpc>
            </a:pPr>
            <a:r>
              <a:rPr lang="nl-NL" sz="2800" dirty="0" smtClean="0">
                <a:latin typeface="Times New Roman" panose="02020603050405020304" pitchFamily="18" charset="0"/>
                <a:ea typeface="Times New Roman" panose="02020603050405020304" pitchFamily="18" charset="0"/>
              </a:rPr>
              <a:t>GV </a:t>
            </a:r>
            <a:r>
              <a:rPr lang="nl-NL" sz="2800" dirty="0">
                <a:latin typeface="Times New Roman" panose="02020603050405020304" pitchFamily="18" charset="0"/>
                <a:ea typeface="Times New Roman" panose="02020603050405020304" pitchFamily="18" charset="0"/>
              </a:rPr>
              <a:t>lưu ý </a:t>
            </a:r>
            <a:r>
              <a:rPr lang="nl-NL" sz="2800" dirty="0" smtClean="0">
                <a:latin typeface="Times New Roman" panose="02020603050405020304" pitchFamily="18" charset="0"/>
                <a:ea typeface="Times New Roman" panose="02020603050405020304" pitchFamily="18" charset="0"/>
              </a:rPr>
              <a:t>học sinh: </a:t>
            </a:r>
            <a:r>
              <a:rPr lang="nl-NL" sz="2800" dirty="0">
                <a:latin typeface="Times New Roman" panose="02020603050405020304" pitchFamily="18" charset="0"/>
                <a:ea typeface="Times New Roman" panose="02020603050405020304" pitchFamily="18" charset="0"/>
              </a:rPr>
              <a:t>Ngoài các món quà có thể cho tặng thì cách cho tặng cũng rất quan trọng. Chúng ta hãy cùng nhau đóng gói và có hình thức trao tặng sao cho phù hợp </a:t>
            </a:r>
            <a:r>
              <a:rPr lang="nl-NL" sz="2800" dirty="0" smtClean="0">
                <a:latin typeface="Times New Roman" panose="02020603050405020304" pitchFamily="18" charset="0"/>
                <a:ea typeface="Times New Roman" panose="02020603050405020304" pitchFamily="18" charset="0"/>
              </a:rPr>
              <a:t>nhất.</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2947562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par>
                                <p:cTn id="13" presetID="1" presetClass="entr" presetSubtype="0" fill="hold" nodeType="withEffect">
                                  <p:stCondLst>
                                    <p:cond delay="0"/>
                                  </p:stCondLst>
                                  <p:childTnLst>
                                    <p:set>
                                      <p:cBhvr>
                                        <p:cTn id="14" dur="1" fill="hold">
                                          <p:stCondLst>
                                            <p:cond delay="0"/>
                                          </p:stCondLst>
                                        </p:cTn>
                                        <p:tgtEl>
                                          <p:spTgt spid="5130"/>
                                        </p:tgtEl>
                                        <p:attrNameLst>
                                          <p:attrName>style.visibility</p:attrName>
                                        </p:attrNameLst>
                                      </p:cBhvr>
                                      <p:to>
                                        <p:strVal val="visible"/>
                                      </p:to>
                                    </p:set>
                                  </p:childTnLst>
                                </p:cTn>
                              </p:par>
                            </p:childTnLst>
                          </p:cTn>
                        </p:par>
                        <p:par>
                          <p:cTn id="15" fill="hold">
                            <p:stCondLst>
                              <p:cond delay="2000"/>
                            </p:stCondLst>
                            <p:childTnLst>
                              <p:par>
                                <p:cTn id="16" presetID="22" presetClass="entr" presetSubtype="4"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wipe(down)">
                                      <p:cBhvr>
                                        <p:cTn id="18" dur="500"/>
                                        <p:tgtEl>
                                          <p:spTgt spid="19"/>
                                        </p:tgtEl>
                                      </p:cBhvr>
                                    </p:animEffect>
                                  </p:childTnLst>
                                </p:cTn>
                              </p:par>
                            </p:childTnLst>
                          </p:cTn>
                        </p:par>
                        <p:par>
                          <p:cTn id="19" fill="hold">
                            <p:stCondLst>
                              <p:cond delay="2500"/>
                            </p:stCondLst>
                            <p:childTnLst>
                              <p:par>
                                <p:cTn id="20" presetID="22" presetClass="entr" presetSubtype="4" fill="hold" nodeType="after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wipe(down)">
                                      <p:cBhvr>
                                        <p:cTn id="22" dur="500"/>
                                        <p:tgtEl>
                                          <p:spTgt spid="24"/>
                                        </p:tgtEl>
                                      </p:cBhvr>
                                    </p:animEffect>
                                  </p:childTnLst>
                                </p:cTn>
                              </p:par>
                              <p:par>
                                <p:cTn id="23" presetID="26" presetClass="entr" presetSubtype="0" fill="hold" nodeType="withEffect">
                                  <p:stCondLst>
                                    <p:cond delay="0"/>
                                  </p:stCondLst>
                                  <p:childTnLst>
                                    <p:set>
                                      <p:cBhvr>
                                        <p:cTn id="24" dur="1" fill="hold">
                                          <p:stCondLst>
                                            <p:cond delay="0"/>
                                          </p:stCondLst>
                                        </p:cTn>
                                        <p:tgtEl>
                                          <p:spTgt spid="5134"/>
                                        </p:tgtEl>
                                        <p:attrNameLst>
                                          <p:attrName>style.visibility</p:attrName>
                                        </p:attrNameLst>
                                      </p:cBhvr>
                                      <p:to>
                                        <p:strVal val="visible"/>
                                      </p:to>
                                    </p:set>
                                    <p:animEffect transition="in" filter="wipe(down)">
                                      <p:cBhvr>
                                        <p:cTn id="25" dur="580">
                                          <p:stCondLst>
                                            <p:cond delay="0"/>
                                          </p:stCondLst>
                                        </p:cTn>
                                        <p:tgtEl>
                                          <p:spTgt spid="5134"/>
                                        </p:tgtEl>
                                      </p:cBhvr>
                                    </p:animEffect>
                                    <p:anim calcmode="lin" valueType="num">
                                      <p:cBhvr>
                                        <p:cTn id="26" dur="1822" tmFilter="0,0; 0.14,0.36; 0.43,0.73; 0.71,0.91; 1.0,1.0">
                                          <p:stCondLst>
                                            <p:cond delay="0"/>
                                          </p:stCondLst>
                                        </p:cTn>
                                        <p:tgtEl>
                                          <p:spTgt spid="5134"/>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5134"/>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5134"/>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5134"/>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5134"/>
                                        </p:tgtEl>
                                        <p:attrNameLst>
                                          <p:attrName>ppt_y</p:attrName>
                                        </p:attrNameLst>
                                      </p:cBhvr>
                                      <p:tavLst>
                                        <p:tav tm="0" fmla="#ppt_y-sin(pi*$)/81">
                                          <p:val>
                                            <p:fltVal val="0"/>
                                          </p:val>
                                        </p:tav>
                                        <p:tav tm="100000">
                                          <p:val>
                                            <p:fltVal val="1"/>
                                          </p:val>
                                        </p:tav>
                                      </p:tavLst>
                                    </p:anim>
                                    <p:animScale>
                                      <p:cBhvr>
                                        <p:cTn id="31" dur="26">
                                          <p:stCondLst>
                                            <p:cond delay="650"/>
                                          </p:stCondLst>
                                        </p:cTn>
                                        <p:tgtEl>
                                          <p:spTgt spid="5134"/>
                                        </p:tgtEl>
                                      </p:cBhvr>
                                      <p:to x="100000" y="60000"/>
                                    </p:animScale>
                                    <p:animScale>
                                      <p:cBhvr>
                                        <p:cTn id="32" dur="166" decel="50000">
                                          <p:stCondLst>
                                            <p:cond delay="676"/>
                                          </p:stCondLst>
                                        </p:cTn>
                                        <p:tgtEl>
                                          <p:spTgt spid="5134"/>
                                        </p:tgtEl>
                                      </p:cBhvr>
                                      <p:to x="100000" y="100000"/>
                                    </p:animScale>
                                    <p:animScale>
                                      <p:cBhvr>
                                        <p:cTn id="33" dur="26">
                                          <p:stCondLst>
                                            <p:cond delay="1312"/>
                                          </p:stCondLst>
                                        </p:cTn>
                                        <p:tgtEl>
                                          <p:spTgt spid="5134"/>
                                        </p:tgtEl>
                                      </p:cBhvr>
                                      <p:to x="100000" y="80000"/>
                                    </p:animScale>
                                    <p:animScale>
                                      <p:cBhvr>
                                        <p:cTn id="34" dur="166" decel="50000">
                                          <p:stCondLst>
                                            <p:cond delay="1338"/>
                                          </p:stCondLst>
                                        </p:cTn>
                                        <p:tgtEl>
                                          <p:spTgt spid="5134"/>
                                        </p:tgtEl>
                                      </p:cBhvr>
                                      <p:to x="100000" y="100000"/>
                                    </p:animScale>
                                    <p:animScale>
                                      <p:cBhvr>
                                        <p:cTn id="35" dur="26">
                                          <p:stCondLst>
                                            <p:cond delay="1642"/>
                                          </p:stCondLst>
                                        </p:cTn>
                                        <p:tgtEl>
                                          <p:spTgt spid="5134"/>
                                        </p:tgtEl>
                                      </p:cBhvr>
                                      <p:to x="100000" y="90000"/>
                                    </p:animScale>
                                    <p:animScale>
                                      <p:cBhvr>
                                        <p:cTn id="36" dur="166" decel="50000">
                                          <p:stCondLst>
                                            <p:cond delay="1668"/>
                                          </p:stCondLst>
                                        </p:cTn>
                                        <p:tgtEl>
                                          <p:spTgt spid="5134"/>
                                        </p:tgtEl>
                                      </p:cBhvr>
                                      <p:to x="100000" y="100000"/>
                                    </p:animScale>
                                    <p:animScale>
                                      <p:cBhvr>
                                        <p:cTn id="37" dur="26">
                                          <p:stCondLst>
                                            <p:cond delay="1808"/>
                                          </p:stCondLst>
                                        </p:cTn>
                                        <p:tgtEl>
                                          <p:spTgt spid="5134"/>
                                        </p:tgtEl>
                                      </p:cBhvr>
                                      <p:to x="100000" y="95000"/>
                                    </p:animScale>
                                    <p:animScale>
                                      <p:cBhvr>
                                        <p:cTn id="38" dur="166" decel="50000">
                                          <p:stCondLst>
                                            <p:cond delay="1834"/>
                                          </p:stCondLst>
                                        </p:cTn>
                                        <p:tgtEl>
                                          <p:spTgt spid="5134"/>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barn(inVertical)">
                                      <p:cBhvr>
                                        <p:cTn id="43" dur="500"/>
                                        <p:tgtEl>
                                          <p:spTgt spid="36"/>
                                        </p:tgtEl>
                                      </p:cBhvr>
                                    </p:animEffect>
                                  </p:childTnLst>
                                </p:cTn>
                              </p:par>
                            </p:childTnLst>
                          </p:cTn>
                        </p:par>
                      </p:childTnLst>
                    </p:cTn>
                  </p:par>
                  <p:par>
                    <p:cTn id="44" fill="hold">
                      <p:stCondLst>
                        <p:cond delay="indefinite"/>
                      </p:stCondLst>
                      <p:childTnLst>
                        <p:par>
                          <p:cTn id="45" fill="hold">
                            <p:stCondLst>
                              <p:cond delay="0"/>
                            </p:stCondLst>
                            <p:childTnLst>
                              <p:par>
                                <p:cTn id="46" presetID="6" presetClass="entr" presetSubtype="16" fill="hold" grpId="0" nodeType="click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circle(in)">
                                      <p:cBhvr>
                                        <p:cTn id="48" dur="20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610654865b9c2"/>
          <p:cNvPicPr>
            <a:picLocks noChangeAspect="1"/>
          </p:cNvPicPr>
          <p:nvPr/>
        </p:nvPicPr>
        <p:blipFill>
          <a:blip r:embed="rId2"/>
          <a:stretch>
            <a:fillRect/>
          </a:stretch>
        </p:blipFill>
        <p:spPr>
          <a:xfrm>
            <a:off x="635" y="-635"/>
            <a:ext cx="12192635" cy="6945630"/>
          </a:xfrm>
          <a:prstGeom prst="rect">
            <a:avLst/>
          </a:prstGeom>
        </p:spPr>
      </p:pic>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63027"/>
            <a:ext cx="12192000" cy="4181968"/>
          </a:xfrm>
          <a:prstGeom prst="rect">
            <a:avLst/>
          </a:prstGeom>
        </p:spPr>
      </p:pic>
      <p:grpSp>
        <p:nvGrpSpPr>
          <p:cNvPr id="7" name="组合 6"/>
          <p:cNvGrpSpPr/>
          <p:nvPr/>
        </p:nvGrpSpPr>
        <p:grpSpPr>
          <a:xfrm>
            <a:off x="1372203" y="890316"/>
            <a:ext cx="9455449" cy="5163728"/>
            <a:chOff x="1227083" y="675833"/>
            <a:chExt cx="10162697" cy="5898322"/>
          </a:xfrm>
        </p:grpSpPr>
        <p:sp>
          <p:nvSpPr>
            <p:cNvPr id="8" name="矩形 7"/>
            <p:cNvSpPr/>
            <p:nvPr/>
          </p:nvSpPr>
          <p:spPr>
            <a:xfrm rot="344791">
              <a:off x="1331380" y="828233"/>
              <a:ext cx="10058400" cy="5745922"/>
            </a:xfrm>
            <a:custGeom>
              <a:avLst/>
              <a:gdLst>
                <a:gd name="connsiteX0" fmla="*/ 0 w 10058400"/>
                <a:gd name="connsiteY0" fmla="*/ 0 h 5745922"/>
                <a:gd name="connsiteX1" fmla="*/ 792839 w 10058400"/>
                <a:gd name="connsiteY1" fmla="*/ 0 h 5745922"/>
                <a:gd name="connsiteX2" fmla="*/ 1283925 w 10058400"/>
                <a:gd name="connsiteY2" fmla="*/ 0 h 5745922"/>
                <a:gd name="connsiteX3" fmla="*/ 2076764 w 10058400"/>
                <a:gd name="connsiteY3" fmla="*/ 0 h 5745922"/>
                <a:gd name="connsiteX4" fmla="*/ 2668434 w 10058400"/>
                <a:gd name="connsiteY4" fmla="*/ 0 h 5745922"/>
                <a:gd name="connsiteX5" fmla="*/ 3461273 w 10058400"/>
                <a:gd name="connsiteY5" fmla="*/ 0 h 5745922"/>
                <a:gd name="connsiteX6" fmla="*/ 3952360 w 10058400"/>
                <a:gd name="connsiteY6" fmla="*/ 0 h 5745922"/>
                <a:gd name="connsiteX7" fmla="*/ 4544030 w 10058400"/>
                <a:gd name="connsiteY7" fmla="*/ 0 h 5745922"/>
                <a:gd name="connsiteX8" fmla="*/ 4833949 w 10058400"/>
                <a:gd name="connsiteY8" fmla="*/ 0 h 5745922"/>
                <a:gd name="connsiteX9" fmla="*/ 5626787 w 10058400"/>
                <a:gd name="connsiteY9" fmla="*/ 0 h 5745922"/>
                <a:gd name="connsiteX10" fmla="*/ 6017290 w 10058400"/>
                <a:gd name="connsiteY10" fmla="*/ 0 h 5745922"/>
                <a:gd name="connsiteX11" fmla="*/ 6407792 w 10058400"/>
                <a:gd name="connsiteY11" fmla="*/ 0 h 5745922"/>
                <a:gd name="connsiteX12" fmla="*/ 6697711 w 10058400"/>
                <a:gd name="connsiteY12" fmla="*/ 0 h 5745922"/>
                <a:gd name="connsiteX13" fmla="*/ 7490550 w 10058400"/>
                <a:gd name="connsiteY13" fmla="*/ 0 h 5745922"/>
                <a:gd name="connsiteX14" fmla="*/ 8182804 w 10058400"/>
                <a:gd name="connsiteY14" fmla="*/ 0 h 5745922"/>
                <a:gd name="connsiteX15" fmla="*/ 8774475 w 10058400"/>
                <a:gd name="connsiteY15" fmla="*/ 0 h 5745922"/>
                <a:gd name="connsiteX16" fmla="*/ 9466729 w 10058400"/>
                <a:gd name="connsiteY16" fmla="*/ 0 h 5745922"/>
                <a:gd name="connsiteX17" fmla="*/ 10058400 w 10058400"/>
                <a:gd name="connsiteY17" fmla="*/ 0 h 5745922"/>
                <a:gd name="connsiteX18" fmla="*/ 10058400 w 10058400"/>
                <a:gd name="connsiteY18" fmla="*/ 632051 h 5745922"/>
                <a:gd name="connsiteX19" fmla="*/ 10058400 w 10058400"/>
                <a:gd name="connsiteY19" fmla="*/ 1264103 h 5745922"/>
                <a:gd name="connsiteX20" fmla="*/ 10058400 w 10058400"/>
                <a:gd name="connsiteY20" fmla="*/ 1838695 h 5745922"/>
                <a:gd name="connsiteX21" fmla="*/ 10058400 w 10058400"/>
                <a:gd name="connsiteY21" fmla="*/ 2528206 h 5745922"/>
                <a:gd name="connsiteX22" fmla="*/ 10058400 w 10058400"/>
                <a:gd name="connsiteY22" fmla="*/ 3045339 h 5745922"/>
                <a:gd name="connsiteX23" fmla="*/ 10058400 w 10058400"/>
                <a:gd name="connsiteY23" fmla="*/ 3447553 h 5745922"/>
                <a:gd name="connsiteX24" fmla="*/ 10058400 w 10058400"/>
                <a:gd name="connsiteY24" fmla="*/ 4022145 h 5745922"/>
                <a:gd name="connsiteX25" fmla="*/ 10058400 w 10058400"/>
                <a:gd name="connsiteY25" fmla="*/ 4539278 h 5745922"/>
                <a:gd name="connsiteX26" fmla="*/ 10058400 w 10058400"/>
                <a:gd name="connsiteY26" fmla="*/ 4998952 h 5745922"/>
                <a:gd name="connsiteX27" fmla="*/ 10058400 w 10058400"/>
                <a:gd name="connsiteY27" fmla="*/ 5745922 h 5745922"/>
                <a:gd name="connsiteX28" fmla="*/ 9667897 w 10058400"/>
                <a:gd name="connsiteY28" fmla="*/ 5745922 h 5745922"/>
                <a:gd name="connsiteX29" fmla="*/ 9176811 w 10058400"/>
                <a:gd name="connsiteY29" fmla="*/ 5745922 h 5745922"/>
                <a:gd name="connsiteX30" fmla="*/ 8585140 w 10058400"/>
                <a:gd name="connsiteY30" fmla="*/ 5745922 h 5745922"/>
                <a:gd name="connsiteX31" fmla="*/ 7993470 w 10058400"/>
                <a:gd name="connsiteY31" fmla="*/ 5745922 h 5745922"/>
                <a:gd name="connsiteX32" fmla="*/ 7200631 w 10058400"/>
                <a:gd name="connsiteY32" fmla="*/ 5745922 h 5745922"/>
                <a:gd name="connsiteX33" fmla="*/ 6910712 w 10058400"/>
                <a:gd name="connsiteY33" fmla="*/ 5745922 h 5745922"/>
                <a:gd name="connsiteX34" fmla="*/ 6218458 w 10058400"/>
                <a:gd name="connsiteY34" fmla="*/ 5745922 h 5745922"/>
                <a:gd name="connsiteX35" fmla="*/ 5928539 w 10058400"/>
                <a:gd name="connsiteY35" fmla="*/ 5745922 h 5745922"/>
                <a:gd name="connsiteX36" fmla="*/ 5236285 w 10058400"/>
                <a:gd name="connsiteY36" fmla="*/ 5745922 h 5745922"/>
                <a:gd name="connsiteX37" fmla="*/ 4443446 w 10058400"/>
                <a:gd name="connsiteY37" fmla="*/ 5745922 h 5745922"/>
                <a:gd name="connsiteX38" fmla="*/ 3650608 w 10058400"/>
                <a:gd name="connsiteY38" fmla="*/ 5745922 h 5745922"/>
                <a:gd name="connsiteX39" fmla="*/ 3360689 w 10058400"/>
                <a:gd name="connsiteY39" fmla="*/ 5745922 h 5745922"/>
                <a:gd name="connsiteX40" fmla="*/ 2567850 w 10058400"/>
                <a:gd name="connsiteY40" fmla="*/ 5745922 h 5745922"/>
                <a:gd name="connsiteX41" fmla="*/ 1775012 w 10058400"/>
                <a:gd name="connsiteY41" fmla="*/ 5745922 h 5745922"/>
                <a:gd name="connsiteX42" fmla="*/ 1283925 w 10058400"/>
                <a:gd name="connsiteY42" fmla="*/ 5745922 h 5745922"/>
                <a:gd name="connsiteX43" fmla="*/ 692255 w 10058400"/>
                <a:gd name="connsiteY43" fmla="*/ 5745922 h 5745922"/>
                <a:gd name="connsiteX44" fmla="*/ 0 w 10058400"/>
                <a:gd name="connsiteY44" fmla="*/ 5745922 h 5745922"/>
                <a:gd name="connsiteX45" fmla="*/ 0 w 10058400"/>
                <a:gd name="connsiteY45" fmla="*/ 5228789 h 5745922"/>
                <a:gd name="connsiteX46" fmla="*/ 0 w 10058400"/>
                <a:gd name="connsiteY46" fmla="*/ 4596738 h 5745922"/>
                <a:gd name="connsiteX47" fmla="*/ 0 w 10058400"/>
                <a:gd name="connsiteY47" fmla="*/ 4194523 h 5745922"/>
                <a:gd name="connsiteX48" fmla="*/ 0 w 10058400"/>
                <a:gd name="connsiteY48" fmla="*/ 3505012 h 5745922"/>
                <a:gd name="connsiteX49" fmla="*/ 0 w 10058400"/>
                <a:gd name="connsiteY49" fmla="*/ 3045339 h 5745922"/>
                <a:gd name="connsiteX50" fmla="*/ 0 w 10058400"/>
                <a:gd name="connsiteY50" fmla="*/ 2643124 h 5745922"/>
                <a:gd name="connsiteX51" fmla="*/ 0 w 10058400"/>
                <a:gd name="connsiteY51" fmla="*/ 2240910 h 5745922"/>
                <a:gd name="connsiteX52" fmla="*/ 0 w 10058400"/>
                <a:gd name="connsiteY52" fmla="*/ 1838695 h 5745922"/>
                <a:gd name="connsiteX53" fmla="*/ 0 w 10058400"/>
                <a:gd name="connsiteY53" fmla="*/ 1379021 h 5745922"/>
                <a:gd name="connsiteX54" fmla="*/ 0 w 10058400"/>
                <a:gd name="connsiteY54" fmla="*/ 976807 h 5745922"/>
                <a:gd name="connsiteX55" fmla="*/ 0 w 10058400"/>
                <a:gd name="connsiteY55" fmla="*/ 0 h 5745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0058400" h="5745922" fill="none" extrusionOk="0">
                  <a:moveTo>
                    <a:pt x="0" y="0"/>
                  </a:moveTo>
                  <a:cubicBezTo>
                    <a:pt x="219675" y="-54263"/>
                    <a:pt x="402463" y="35691"/>
                    <a:pt x="792839" y="0"/>
                  </a:cubicBezTo>
                  <a:cubicBezTo>
                    <a:pt x="1183215" y="-35691"/>
                    <a:pt x="1051998" y="15532"/>
                    <a:pt x="1283925" y="0"/>
                  </a:cubicBezTo>
                  <a:cubicBezTo>
                    <a:pt x="1515852" y="-15532"/>
                    <a:pt x="1887610" y="32813"/>
                    <a:pt x="2076764" y="0"/>
                  </a:cubicBezTo>
                  <a:cubicBezTo>
                    <a:pt x="2265918" y="-32813"/>
                    <a:pt x="2527815" y="42118"/>
                    <a:pt x="2668434" y="0"/>
                  </a:cubicBezTo>
                  <a:cubicBezTo>
                    <a:pt x="2809053" y="-42118"/>
                    <a:pt x="3117031" y="32258"/>
                    <a:pt x="3461273" y="0"/>
                  </a:cubicBezTo>
                  <a:cubicBezTo>
                    <a:pt x="3805515" y="-32258"/>
                    <a:pt x="3799531" y="23603"/>
                    <a:pt x="3952360" y="0"/>
                  </a:cubicBezTo>
                  <a:cubicBezTo>
                    <a:pt x="4105189" y="-23603"/>
                    <a:pt x="4363583" y="11578"/>
                    <a:pt x="4544030" y="0"/>
                  </a:cubicBezTo>
                  <a:cubicBezTo>
                    <a:pt x="4724477" y="-11578"/>
                    <a:pt x="4698550" y="29103"/>
                    <a:pt x="4833949" y="0"/>
                  </a:cubicBezTo>
                  <a:cubicBezTo>
                    <a:pt x="4969348" y="-29103"/>
                    <a:pt x="5342819" y="12512"/>
                    <a:pt x="5626787" y="0"/>
                  </a:cubicBezTo>
                  <a:cubicBezTo>
                    <a:pt x="5910755" y="-12512"/>
                    <a:pt x="5907778" y="43614"/>
                    <a:pt x="6017290" y="0"/>
                  </a:cubicBezTo>
                  <a:cubicBezTo>
                    <a:pt x="6126802" y="-43614"/>
                    <a:pt x="6307146" y="26444"/>
                    <a:pt x="6407792" y="0"/>
                  </a:cubicBezTo>
                  <a:cubicBezTo>
                    <a:pt x="6508438" y="-26444"/>
                    <a:pt x="6568755" y="19620"/>
                    <a:pt x="6697711" y="0"/>
                  </a:cubicBezTo>
                  <a:cubicBezTo>
                    <a:pt x="6826667" y="-19620"/>
                    <a:pt x="7296881" y="3718"/>
                    <a:pt x="7490550" y="0"/>
                  </a:cubicBezTo>
                  <a:cubicBezTo>
                    <a:pt x="7684219" y="-3718"/>
                    <a:pt x="7925231" y="102"/>
                    <a:pt x="8182804" y="0"/>
                  </a:cubicBezTo>
                  <a:cubicBezTo>
                    <a:pt x="8440377" y="-102"/>
                    <a:pt x="8528440" y="37959"/>
                    <a:pt x="8774475" y="0"/>
                  </a:cubicBezTo>
                  <a:cubicBezTo>
                    <a:pt x="9020510" y="-37959"/>
                    <a:pt x="9252906" y="71678"/>
                    <a:pt x="9466729" y="0"/>
                  </a:cubicBezTo>
                  <a:cubicBezTo>
                    <a:pt x="9680552" y="-71678"/>
                    <a:pt x="9877658" y="47789"/>
                    <a:pt x="10058400" y="0"/>
                  </a:cubicBezTo>
                  <a:cubicBezTo>
                    <a:pt x="10074247" y="189068"/>
                    <a:pt x="10042853" y="386086"/>
                    <a:pt x="10058400" y="632051"/>
                  </a:cubicBezTo>
                  <a:cubicBezTo>
                    <a:pt x="10073947" y="878016"/>
                    <a:pt x="9989158" y="1018883"/>
                    <a:pt x="10058400" y="1264103"/>
                  </a:cubicBezTo>
                  <a:cubicBezTo>
                    <a:pt x="10127642" y="1509323"/>
                    <a:pt x="10021555" y="1678686"/>
                    <a:pt x="10058400" y="1838695"/>
                  </a:cubicBezTo>
                  <a:cubicBezTo>
                    <a:pt x="10095245" y="1998704"/>
                    <a:pt x="9985636" y="2254252"/>
                    <a:pt x="10058400" y="2528206"/>
                  </a:cubicBezTo>
                  <a:cubicBezTo>
                    <a:pt x="10131164" y="2802160"/>
                    <a:pt x="10014327" y="2894212"/>
                    <a:pt x="10058400" y="3045339"/>
                  </a:cubicBezTo>
                  <a:cubicBezTo>
                    <a:pt x="10102473" y="3196466"/>
                    <a:pt x="10021063" y="3297572"/>
                    <a:pt x="10058400" y="3447553"/>
                  </a:cubicBezTo>
                  <a:cubicBezTo>
                    <a:pt x="10095737" y="3597534"/>
                    <a:pt x="10013578" y="3879685"/>
                    <a:pt x="10058400" y="4022145"/>
                  </a:cubicBezTo>
                  <a:cubicBezTo>
                    <a:pt x="10103222" y="4164605"/>
                    <a:pt x="10023869" y="4283666"/>
                    <a:pt x="10058400" y="4539278"/>
                  </a:cubicBezTo>
                  <a:cubicBezTo>
                    <a:pt x="10092931" y="4794890"/>
                    <a:pt x="10046261" y="4795677"/>
                    <a:pt x="10058400" y="4998952"/>
                  </a:cubicBezTo>
                  <a:cubicBezTo>
                    <a:pt x="10070539" y="5202227"/>
                    <a:pt x="10022231" y="5390461"/>
                    <a:pt x="10058400" y="5745922"/>
                  </a:cubicBezTo>
                  <a:cubicBezTo>
                    <a:pt x="9978222" y="5782287"/>
                    <a:pt x="9830303" y="5725416"/>
                    <a:pt x="9667897" y="5745922"/>
                  </a:cubicBezTo>
                  <a:cubicBezTo>
                    <a:pt x="9505491" y="5766428"/>
                    <a:pt x="9312988" y="5707024"/>
                    <a:pt x="9176811" y="5745922"/>
                  </a:cubicBezTo>
                  <a:cubicBezTo>
                    <a:pt x="9040634" y="5784820"/>
                    <a:pt x="8758149" y="5675308"/>
                    <a:pt x="8585140" y="5745922"/>
                  </a:cubicBezTo>
                  <a:cubicBezTo>
                    <a:pt x="8412131" y="5816536"/>
                    <a:pt x="8246440" y="5720273"/>
                    <a:pt x="7993470" y="5745922"/>
                  </a:cubicBezTo>
                  <a:cubicBezTo>
                    <a:pt x="7740500" y="5771571"/>
                    <a:pt x="7491602" y="5663887"/>
                    <a:pt x="7200631" y="5745922"/>
                  </a:cubicBezTo>
                  <a:cubicBezTo>
                    <a:pt x="6909660" y="5827957"/>
                    <a:pt x="6997198" y="5731183"/>
                    <a:pt x="6910712" y="5745922"/>
                  </a:cubicBezTo>
                  <a:cubicBezTo>
                    <a:pt x="6824226" y="5760661"/>
                    <a:pt x="6442779" y="5666263"/>
                    <a:pt x="6218458" y="5745922"/>
                  </a:cubicBezTo>
                  <a:cubicBezTo>
                    <a:pt x="5994137" y="5825581"/>
                    <a:pt x="6056192" y="5726262"/>
                    <a:pt x="5928539" y="5745922"/>
                  </a:cubicBezTo>
                  <a:cubicBezTo>
                    <a:pt x="5800886" y="5765582"/>
                    <a:pt x="5471022" y="5685220"/>
                    <a:pt x="5236285" y="5745922"/>
                  </a:cubicBezTo>
                  <a:cubicBezTo>
                    <a:pt x="5001548" y="5806624"/>
                    <a:pt x="4664106" y="5668447"/>
                    <a:pt x="4443446" y="5745922"/>
                  </a:cubicBezTo>
                  <a:cubicBezTo>
                    <a:pt x="4222786" y="5823397"/>
                    <a:pt x="3851797" y="5738507"/>
                    <a:pt x="3650608" y="5745922"/>
                  </a:cubicBezTo>
                  <a:cubicBezTo>
                    <a:pt x="3449419" y="5753337"/>
                    <a:pt x="3450049" y="5742169"/>
                    <a:pt x="3360689" y="5745922"/>
                  </a:cubicBezTo>
                  <a:cubicBezTo>
                    <a:pt x="3271329" y="5749675"/>
                    <a:pt x="2874837" y="5671271"/>
                    <a:pt x="2567850" y="5745922"/>
                  </a:cubicBezTo>
                  <a:cubicBezTo>
                    <a:pt x="2260863" y="5820573"/>
                    <a:pt x="2057316" y="5740332"/>
                    <a:pt x="1775012" y="5745922"/>
                  </a:cubicBezTo>
                  <a:cubicBezTo>
                    <a:pt x="1492708" y="5751512"/>
                    <a:pt x="1509288" y="5726395"/>
                    <a:pt x="1283925" y="5745922"/>
                  </a:cubicBezTo>
                  <a:cubicBezTo>
                    <a:pt x="1058562" y="5765449"/>
                    <a:pt x="846124" y="5687777"/>
                    <a:pt x="692255" y="5745922"/>
                  </a:cubicBezTo>
                  <a:cubicBezTo>
                    <a:pt x="538386" y="5804067"/>
                    <a:pt x="318335" y="5723308"/>
                    <a:pt x="0" y="5745922"/>
                  </a:cubicBezTo>
                  <a:cubicBezTo>
                    <a:pt x="-45748" y="5573595"/>
                    <a:pt x="34750" y="5434569"/>
                    <a:pt x="0" y="5228789"/>
                  </a:cubicBezTo>
                  <a:cubicBezTo>
                    <a:pt x="-34750" y="5023009"/>
                    <a:pt x="74993" y="4857293"/>
                    <a:pt x="0" y="4596738"/>
                  </a:cubicBezTo>
                  <a:cubicBezTo>
                    <a:pt x="-74993" y="4336183"/>
                    <a:pt x="951" y="4290556"/>
                    <a:pt x="0" y="4194523"/>
                  </a:cubicBezTo>
                  <a:cubicBezTo>
                    <a:pt x="-951" y="4098490"/>
                    <a:pt x="11917" y="3682247"/>
                    <a:pt x="0" y="3505012"/>
                  </a:cubicBezTo>
                  <a:cubicBezTo>
                    <a:pt x="-11917" y="3327777"/>
                    <a:pt x="53588" y="3245586"/>
                    <a:pt x="0" y="3045339"/>
                  </a:cubicBezTo>
                  <a:cubicBezTo>
                    <a:pt x="-53588" y="2845092"/>
                    <a:pt x="28475" y="2799184"/>
                    <a:pt x="0" y="2643124"/>
                  </a:cubicBezTo>
                  <a:cubicBezTo>
                    <a:pt x="-28475" y="2487064"/>
                    <a:pt x="30176" y="2323100"/>
                    <a:pt x="0" y="2240910"/>
                  </a:cubicBezTo>
                  <a:cubicBezTo>
                    <a:pt x="-30176" y="2158720"/>
                    <a:pt x="31760" y="1970002"/>
                    <a:pt x="0" y="1838695"/>
                  </a:cubicBezTo>
                  <a:cubicBezTo>
                    <a:pt x="-31760" y="1707389"/>
                    <a:pt x="13133" y="1555124"/>
                    <a:pt x="0" y="1379021"/>
                  </a:cubicBezTo>
                  <a:cubicBezTo>
                    <a:pt x="-13133" y="1202918"/>
                    <a:pt x="9466" y="1137559"/>
                    <a:pt x="0" y="976807"/>
                  </a:cubicBezTo>
                  <a:cubicBezTo>
                    <a:pt x="-9466" y="816055"/>
                    <a:pt x="22833" y="432411"/>
                    <a:pt x="0" y="0"/>
                  </a:cubicBezTo>
                  <a:close/>
                </a:path>
                <a:path w="10058400" h="5745922" stroke="0" extrusionOk="0">
                  <a:moveTo>
                    <a:pt x="0" y="0"/>
                  </a:moveTo>
                  <a:cubicBezTo>
                    <a:pt x="260629" y="-32110"/>
                    <a:pt x="552414" y="77055"/>
                    <a:pt x="792839" y="0"/>
                  </a:cubicBezTo>
                  <a:cubicBezTo>
                    <a:pt x="1033264" y="-77055"/>
                    <a:pt x="1044947" y="15537"/>
                    <a:pt x="1183341" y="0"/>
                  </a:cubicBezTo>
                  <a:cubicBezTo>
                    <a:pt x="1321735" y="-15537"/>
                    <a:pt x="1639249" y="70479"/>
                    <a:pt x="1976180" y="0"/>
                  </a:cubicBezTo>
                  <a:cubicBezTo>
                    <a:pt x="2313111" y="-70479"/>
                    <a:pt x="2185477" y="8444"/>
                    <a:pt x="2266098" y="0"/>
                  </a:cubicBezTo>
                  <a:cubicBezTo>
                    <a:pt x="2346719" y="-8444"/>
                    <a:pt x="2461912" y="2888"/>
                    <a:pt x="2656601" y="0"/>
                  </a:cubicBezTo>
                  <a:cubicBezTo>
                    <a:pt x="2851290" y="-2888"/>
                    <a:pt x="2882052" y="21622"/>
                    <a:pt x="2946520" y="0"/>
                  </a:cubicBezTo>
                  <a:cubicBezTo>
                    <a:pt x="3010988" y="-21622"/>
                    <a:pt x="3131375" y="4098"/>
                    <a:pt x="3236438" y="0"/>
                  </a:cubicBezTo>
                  <a:cubicBezTo>
                    <a:pt x="3341501" y="-4098"/>
                    <a:pt x="3808100" y="89093"/>
                    <a:pt x="4029277" y="0"/>
                  </a:cubicBezTo>
                  <a:cubicBezTo>
                    <a:pt x="4250454" y="-89093"/>
                    <a:pt x="4292099" y="24336"/>
                    <a:pt x="4520363" y="0"/>
                  </a:cubicBezTo>
                  <a:cubicBezTo>
                    <a:pt x="4748627" y="-24336"/>
                    <a:pt x="4748791" y="17842"/>
                    <a:pt x="4810282" y="0"/>
                  </a:cubicBezTo>
                  <a:cubicBezTo>
                    <a:pt x="4871773" y="-17842"/>
                    <a:pt x="5226313" y="45072"/>
                    <a:pt x="5603120" y="0"/>
                  </a:cubicBezTo>
                  <a:cubicBezTo>
                    <a:pt x="5979927" y="-45072"/>
                    <a:pt x="5869034" y="22981"/>
                    <a:pt x="6094207" y="0"/>
                  </a:cubicBezTo>
                  <a:cubicBezTo>
                    <a:pt x="6319380" y="-22981"/>
                    <a:pt x="6681697" y="13842"/>
                    <a:pt x="6887046" y="0"/>
                  </a:cubicBezTo>
                  <a:cubicBezTo>
                    <a:pt x="7092395" y="-13842"/>
                    <a:pt x="7426782" y="80165"/>
                    <a:pt x="7579300" y="0"/>
                  </a:cubicBezTo>
                  <a:cubicBezTo>
                    <a:pt x="7731818" y="-80165"/>
                    <a:pt x="8196947" y="26190"/>
                    <a:pt x="8372139" y="0"/>
                  </a:cubicBezTo>
                  <a:cubicBezTo>
                    <a:pt x="8547331" y="-26190"/>
                    <a:pt x="8918507" y="18670"/>
                    <a:pt x="9064393" y="0"/>
                  </a:cubicBezTo>
                  <a:cubicBezTo>
                    <a:pt x="9210279" y="-18670"/>
                    <a:pt x="9694630" y="71505"/>
                    <a:pt x="10058400" y="0"/>
                  </a:cubicBezTo>
                  <a:cubicBezTo>
                    <a:pt x="10072987" y="240170"/>
                    <a:pt x="10014638" y="409620"/>
                    <a:pt x="10058400" y="517133"/>
                  </a:cubicBezTo>
                  <a:cubicBezTo>
                    <a:pt x="10102162" y="624646"/>
                    <a:pt x="10050518" y="930563"/>
                    <a:pt x="10058400" y="1206644"/>
                  </a:cubicBezTo>
                  <a:cubicBezTo>
                    <a:pt x="10066282" y="1482725"/>
                    <a:pt x="10015979" y="1500129"/>
                    <a:pt x="10058400" y="1666317"/>
                  </a:cubicBezTo>
                  <a:cubicBezTo>
                    <a:pt x="10100821" y="1832505"/>
                    <a:pt x="9991173" y="2085749"/>
                    <a:pt x="10058400" y="2298369"/>
                  </a:cubicBezTo>
                  <a:cubicBezTo>
                    <a:pt x="10125627" y="2510989"/>
                    <a:pt x="10032525" y="2629420"/>
                    <a:pt x="10058400" y="2758043"/>
                  </a:cubicBezTo>
                  <a:cubicBezTo>
                    <a:pt x="10084275" y="2886666"/>
                    <a:pt x="10050436" y="3206936"/>
                    <a:pt x="10058400" y="3332635"/>
                  </a:cubicBezTo>
                  <a:cubicBezTo>
                    <a:pt x="10066364" y="3458334"/>
                    <a:pt x="10050208" y="3632598"/>
                    <a:pt x="10058400" y="3734849"/>
                  </a:cubicBezTo>
                  <a:cubicBezTo>
                    <a:pt x="10066592" y="3837100"/>
                    <a:pt x="9996054" y="4095267"/>
                    <a:pt x="10058400" y="4424360"/>
                  </a:cubicBezTo>
                  <a:cubicBezTo>
                    <a:pt x="10120746" y="4753453"/>
                    <a:pt x="10002666" y="4690148"/>
                    <a:pt x="10058400" y="4941493"/>
                  </a:cubicBezTo>
                  <a:cubicBezTo>
                    <a:pt x="10114134" y="5192838"/>
                    <a:pt x="10013242" y="5453412"/>
                    <a:pt x="10058400" y="5745922"/>
                  </a:cubicBezTo>
                  <a:cubicBezTo>
                    <a:pt x="9923944" y="5762149"/>
                    <a:pt x="9801657" y="5731216"/>
                    <a:pt x="9667897" y="5745922"/>
                  </a:cubicBezTo>
                  <a:cubicBezTo>
                    <a:pt x="9534137" y="5760628"/>
                    <a:pt x="9402463" y="5740443"/>
                    <a:pt x="9277395" y="5745922"/>
                  </a:cubicBezTo>
                  <a:cubicBezTo>
                    <a:pt x="9152327" y="5751401"/>
                    <a:pt x="8815422" y="5705453"/>
                    <a:pt x="8585140" y="5745922"/>
                  </a:cubicBezTo>
                  <a:cubicBezTo>
                    <a:pt x="8354858" y="5786391"/>
                    <a:pt x="8364590" y="5736057"/>
                    <a:pt x="8295222" y="5745922"/>
                  </a:cubicBezTo>
                  <a:cubicBezTo>
                    <a:pt x="8225854" y="5755787"/>
                    <a:pt x="8030699" y="5743635"/>
                    <a:pt x="7904719" y="5745922"/>
                  </a:cubicBezTo>
                  <a:cubicBezTo>
                    <a:pt x="7778739" y="5748209"/>
                    <a:pt x="7688968" y="5726291"/>
                    <a:pt x="7514216" y="5745922"/>
                  </a:cubicBezTo>
                  <a:cubicBezTo>
                    <a:pt x="7339464" y="5765553"/>
                    <a:pt x="7325193" y="5718136"/>
                    <a:pt x="7224298" y="5745922"/>
                  </a:cubicBezTo>
                  <a:cubicBezTo>
                    <a:pt x="7123403" y="5773708"/>
                    <a:pt x="6978599" y="5712438"/>
                    <a:pt x="6833795" y="5745922"/>
                  </a:cubicBezTo>
                  <a:cubicBezTo>
                    <a:pt x="6688991" y="5779406"/>
                    <a:pt x="6498610" y="5743585"/>
                    <a:pt x="6242125" y="5745922"/>
                  </a:cubicBezTo>
                  <a:cubicBezTo>
                    <a:pt x="5985640" y="5748259"/>
                    <a:pt x="5717620" y="5679422"/>
                    <a:pt x="5449286" y="5745922"/>
                  </a:cubicBezTo>
                  <a:cubicBezTo>
                    <a:pt x="5180952" y="5812422"/>
                    <a:pt x="4855078" y="5691490"/>
                    <a:pt x="4656448" y="5745922"/>
                  </a:cubicBezTo>
                  <a:cubicBezTo>
                    <a:pt x="4457818" y="5800354"/>
                    <a:pt x="4307864" y="5733165"/>
                    <a:pt x="4165361" y="5745922"/>
                  </a:cubicBezTo>
                  <a:cubicBezTo>
                    <a:pt x="4022858" y="5758679"/>
                    <a:pt x="3805814" y="5685823"/>
                    <a:pt x="3573690" y="5745922"/>
                  </a:cubicBezTo>
                  <a:cubicBezTo>
                    <a:pt x="3341566" y="5806021"/>
                    <a:pt x="2976258" y="5662329"/>
                    <a:pt x="2780852" y="5745922"/>
                  </a:cubicBezTo>
                  <a:cubicBezTo>
                    <a:pt x="2585446" y="5829515"/>
                    <a:pt x="2367136" y="5737127"/>
                    <a:pt x="1988013" y="5745922"/>
                  </a:cubicBezTo>
                  <a:cubicBezTo>
                    <a:pt x="1608890" y="5754717"/>
                    <a:pt x="1420001" y="5744568"/>
                    <a:pt x="1195175" y="5745922"/>
                  </a:cubicBezTo>
                  <a:cubicBezTo>
                    <a:pt x="970349" y="5747276"/>
                    <a:pt x="522893" y="5710483"/>
                    <a:pt x="0" y="5745922"/>
                  </a:cubicBezTo>
                  <a:cubicBezTo>
                    <a:pt x="-21468" y="5652201"/>
                    <a:pt x="36004" y="5483034"/>
                    <a:pt x="0" y="5343707"/>
                  </a:cubicBezTo>
                  <a:cubicBezTo>
                    <a:pt x="-36004" y="5204381"/>
                    <a:pt x="67030" y="4953818"/>
                    <a:pt x="0" y="4654197"/>
                  </a:cubicBezTo>
                  <a:cubicBezTo>
                    <a:pt x="-67030" y="4354576"/>
                    <a:pt x="19802" y="4163850"/>
                    <a:pt x="0" y="3964686"/>
                  </a:cubicBezTo>
                  <a:cubicBezTo>
                    <a:pt x="-19802" y="3765522"/>
                    <a:pt x="23661" y="3510126"/>
                    <a:pt x="0" y="3390094"/>
                  </a:cubicBezTo>
                  <a:cubicBezTo>
                    <a:pt x="-23661" y="3270062"/>
                    <a:pt x="51100" y="2924152"/>
                    <a:pt x="0" y="2700583"/>
                  </a:cubicBezTo>
                  <a:cubicBezTo>
                    <a:pt x="-51100" y="2477014"/>
                    <a:pt x="30653" y="2378745"/>
                    <a:pt x="0" y="2240910"/>
                  </a:cubicBezTo>
                  <a:cubicBezTo>
                    <a:pt x="-30653" y="2103075"/>
                    <a:pt x="29822" y="1944411"/>
                    <a:pt x="0" y="1666317"/>
                  </a:cubicBezTo>
                  <a:cubicBezTo>
                    <a:pt x="-29822" y="1388223"/>
                    <a:pt x="29408" y="1374623"/>
                    <a:pt x="0" y="1206644"/>
                  </a:cubicBezTo>
                  <a:cubicBezTo>
                    <a:pt x="-29408" y="1038665"/>
                    <a:pt x="18753" y="874416"/>
                    <a:pt x="0" y="632051"/>
                  </a:cubicBezTo>
                  <a:cubicBezTo>
                    <a:pt x="-18753" y="389686"/>
                    <a:pt x="13827" y="315858"/>
                    <a:pt x="0" y="0"/>
                  </a:cubicBezTo>
                  <a:close/>
                </a:path>
              </a:pathLst>
            </a:custGeom>
            <a:solidFill>
              <a:srgbClr val="FE8E93"/>
            </a:solidFill>
            <a:ln>
              <a:solidFill>
                <a:schemeClr val="tx1"/>
              </a:solidFill>
              <a:extLst>
                <a:ext uri="{C807C97D-BFC1-408E-A445-0C87EB9F89A2}">
                  <ask:lineSketchStyleProps xmlns:ask="http://schemas.microsoft.com/office/drawing/2018/sketchyshapes" xmlns="" sd="2141554641">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sp>
          <p:nvSpPr>
            <p:cNvPr id="9" name="矩形 8"/>
            <p:cNvSpPr/>
            <p:nvPr/>
          </p:nvSpPr>
          <p:spPr>
            <a:xfrm>
              <a:off x="1227083" y="675833"/>
              <a:ext cx="10058400" cy="5745922"/>
            </a:xfrm>
            <a:custGeom>
              <a:avLst/>
              <a:gdLst>
                <a:gd name="connsiteX0" fmla="*/ 0 w 10058400"/>
                <a:gd name="connsiteY0" fmla="*/ 0 h 5745922"/>
                <a:gd name="connsiteX1" fmla="*/ 491087 w 10058400"/>
                <a:gd name="connsiteY1" fmla="*/ 0 h 5745922"/>
                <a:gd name="connsiteX2" fmla="*/ 881589 w 10058400"/>
                <a:gd name="connsiteY2" fmla="*/ 0 h 5745922"/>
                <a:gd name="connsiteX3" fmla="*/ 1372676 w 10058400"/>
                <a:gd name="connsiteY3" fmla="*/ 0 h 5745922"/>
                <a:gd name="connsiteX4" fmla="*/ 1863762 w 10058400"/>
                <a:gd name="connsiteY4" fmla="*/ 0 h 5745922"/>
                <a:gd name="connsiteX5" fmla="*/ 2656601 w 10058400"/>
                <a:gd name="connsiteY5" fmla="*/ 0 h 5745922"/>
                <a:gd name="connsiteX6" fmla="*/ 3248272 w 10058400"/>
                <a:gd name="connsiteY6" fmla="*/ 0 h 5745922"/>
                <a:gd name="connsiteX7" fmla="*/ 4041110 w 10058400"/>
                <a:gd name="connsiteY7" fmla="*/ 0 h 5745922"/>
                <a:gd name="connsiteX8" fmla="*/ 4632781 w 10058400"/>
                <a:gd name="connsiteY8" fmla="*/ 0 h 5745922"/>
                <a:gd name="connsiteX9" fmla="*/ 5325035 w 10058400"/>
                <a:gd name="connsiteY9" fmla="*/ 0 h 5745922"/>
                <a:gd name="connsiteX10" fmla="*/ 5916706 w 10058400"/>
                <a:gd name="connsiteY10" fmla="*/ 0 h 5745922"/>
                <a:gd name="connsiteX11" fmla="*/ 6508376 w 10058400"/>
                <a:gd name="connsiteY11" fmla="*/ 0 h 5745922"/>
                <a:gd name="connsiteX12" fmla="*/ 6898879 w 10058400"/>
                <a:gd name="connsiteY12" fmla="*/ 0 h 5745922"/>
                <a:gd name="connsiteX13" fmla="*/ 7591134 w 10058400"/>
                <a:gd name="connsiteY13" fmla="*/ 0 h 5745922"/>
                <a:gd name="connsiteX14" fmla="*/ 8182804 w 10058400"/>
                <a:gd name="connsiteY14" fmla="*/ 0 h 5745922"/>
                <a:gd name="connsiteX15" fmla="*/ 8573307 w 10058400"/>
                <a:gd name="connsiteY15" fmla="*/ 0 h 5745922"/>
                <a:gd name="connsiteX16" fmla="*/ 8863225 w 10058400"/>
                <a:gd name="connsiteY16" fmla="*/ 0 h 5745922"/>
                <a:gd name="connsiteX17" fmla="*/ 10058400 w 10058400"/>
                <a:gd name="connsiteY17" fmla="*/ 0 h 5745922"/>
                <a:gd name="connsiteX18" fmla="*/ 10058400 w 10058400"/>
                <a:gd name="connsiteY18" fmla="*/ 459674 h 5745922"/>
                <a:gd name="connsiteX19" fmla="*/ 10058400 w 10058400"/>
                <a:gd name="connsiteY19" fmla="*/ 1149184 h 5745922"/>
                <a:gd name="connsiteX20" fmla="*/ 10058400 w 10058400"/>
                <a:gd name="connsiteY20" fmla="*/ 1723777 h 5745922"/>
                <a:gd name="connsiteX21" fmla="*/ 10058400 w 10058400"/>
                <a:gd name="connsiteY21" fmla="*/ 2413287 h 5745922"/>
                <a:gd name="connsiteX22" fmla="*/ 10058400 w 10058400"/>
                <a:gd name="connsiteY22" fmla="*/ 3102798 h 5745922"/>
                <a:gd name="connsiteX23" fmla="*/ 10058400 w 10058400"/>
                <a:gd name="connsiteY23" fmla="*/ 3792309 h 5745922"/>
                <a:gd name="connsiteX24" fmla="*/ 10058400 w 10058400"/>
                <a:gd name="connsiteY24" fmla="*/ 4194523 h 5745922"/>
                <a:gd name="connsiteX25" fmla="*/ 10058400 w 10058400"/>
                <a:gd name="connsiteY25" fmla="*/ 4884034 h 5745922"/>
                <a:gd name="connsiteX26" fmla="*/ 10058400 w 10058400"/>
                <a:gd name="connsiteY26" fmla="*/ 5745922 h 5745922"/>
                <a:gd name="connsiteX27" fmla="*/ 9567313 w 10058400"/>
                <a:gd name="connsiteY27" fmla="*/ 5745922 h 5745922"/>
                <a:gd name="connsiteX28" fmla="*/ 9176811 w 10058400"/>
                <a:gd name="connsiteY28" fmla="*/ 5745922 h 5745922"/>
                <a:gd name="connsiteX29" fmla="*/ 8585140 w 10058400"/>
                <a:gd name="connsiteY29" fmla="*/ 5745922 h 5745922"/>
                <a:gd name="connsiteX30" fmla="*/ 7792302 w 10058400"/>
                <a:gd name="connsiteY30" fmla="*/ 5745922 h 5745922"/>
                <a:gd name="connsiteX31" fmla="*/ 7401799 w 10058400"/>
                <a:gd name="connsiteY31" fmla="*/ 5745922 h 5745922"/>
                <a:gd name="connsiteX32" fmla="*/ 6810128 w 10058400"/>
                <a:gd name="connsiteY32" fmla="*/ 5745922 h 5745922"/>
                <a:gd name="connsiteX33" fmla="*/ 6520210 w 10058400"/>
                <a:gd name="connsiteY33" fmla="*/ 5745922 h 5745922"/>
                <a:gd name="connsiteX34" fmla="*/ 6129707 w 10058400"/>
                <a:gd name="connsiteY34" fmla="*/ 5745922 h 5745922"/>
                <a:gd name="connsiteX35" fmla="*/ 5839789 w 10058400"/>
                <a:gd name="connsiteY35" fmla="*/ 5745922 h 5745922"/>
                <a:gd name="connsiteX36" fmla="*/ 5549870 w 10058400"/>
                <a:gd name="connsiteY36" fmla="*/ 5745922 h 5745922"/>
                <a:gd name="connsiteX37" fmla="*/ 5159368 w 10058400"/>
                <a:gd name="connsiteY37" fmla="*/ 5745922 h 5745922"/>
                <a:gd name="connsiteX38" fmla="*/ 4467113 w 10058400"/>
                <a:gd name="connsiteY38" fmla="*/ 5745922 h 5745922"/>
                <a:gd name="connsiteX39" fmla="*/ 4177194 w 10058400"/>
                <a:gd name="connsiteY39" fmla="*/ 5745922 h 5745922"/>
                <a:gd name="connsiteX40" fmla="*/ 3686108 w 10058400"/>
                <a:gd name="connsiteY40" fmla="*/ 5745922 h 5745922"/>
                <a:gd name="connsiteX41" fmla="*/ 3396189 w 10058400"/>
                <a:gd name="connsiteY41" fmla="*/ 5745922 h 5745922"/>
                <a:gd name="connsiteX42" fmla="*/ 3005687 w 10058400"/>
                <a:gd name="connsiteY42" fmla="*/ 5745922 h 5745922"/>
                <a:gd name="connsiteX43" fmla="*/ 2514600 w 10058400"/>
                <a:gd name="connsiteY43" fmla="*/ 5745922 h 5745922"/>
                <a:gd name="connsiteX44" fmla="*/ 1922929 w 10058400"/>
                <a:gd name="connsiteY44" fmla="*/ 5745922 h 5745922"/>
                <a:gd name="connsiteX45" fmla="*/ 1230675 w 10058400"/>
                <a:gd name="connsiteY45" fmla="*/ 5745922 h 5745922"/>
                <a:gd name="connsiteX46" fmla="*/ 840172 w 10058400"/>
                <a:gd name="connsiteY46" fmla="*/ 5745922 h 5745922"/>
                <a:gd name="connsiteX47" fmla="*/ 0 w 10058400"/>
                <a:gd name="connsiteY47" fmla="*/ 5745922 h 5745922"/>
                <a:gd name="connsiteX48" fmla="*/ 0 w 10058400"/>
                <a:gd name="connsiteY48" fmla="*/ 5056411 h 5745922"/>
                <a:gd name="connsiteX49" fmla="*/ 0 w 10058400"/>
                <a:gd name="connsiteY49" fmla="*/ 4596738 h 5745922"/>
                <a:gd name="connsiteX50" fmla="*/ 0 w 10058400"/>
                <a:gd name="connsiteY50" fmla="*/ 4022145 h 5745922"/>
                <a:gd name="connsiteX51" fmla="*/ 0 w 10058400"/>
                <a:gd name="connsiteY51" fmla="*/ 3619931 h 5745922"/>
                <a:gd name="connsiteX52" fmla="*/ 0 w 10058400"/>
                <a:gd name="connsiteY52" fmla="*/ 3217716 h 5745922"/>
                <a:gd name="connsiteX53" fmla="*/ 0 w 10058400"/>
                <a:gd name="connsiteY53" fmla="*/ 2643124 h 5745922"/>
                <a:gd name="connsiteX54" fmla="*/ 0 w 10058400"/>
                <a:gd name="connsiteY54" fmla="*/ 2183450 h 5745922"/>
                <a:gd name="connsiteX55" fmla="*/ 0 w 10058400"/>
                <a:gd name="connsiteY55" fmla="*/ 1608858 h 5745922"/>
                <a:gd name="connsiteX56" fmla="*/ 0 w 10058400"/>
                <a:gd name="connsiteY56" fmla="*/ 1149184 h 5745922"/>
                <a:gd name="connsiteX57" fmla="*/ 0 w 10058400"/>
                <a:gd name="connsiteY57" fmla="*/ 746970 h 5745922"/>
                <a:gd name="connsiteX58" fmla="*/ 0 w 10058400"/>
                <a:gd name="connsiteY58" fmla="*/ 0 h 5745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0058400" h="5745922" fill="none" extrusionOk="0">
                  <a:moveTo>
                    <a:pt x="0" y="0"/>
                  </a:moveTo>
                  <a:cubicBezTo>
                    <a:pt x="236477" y="-12640"/>
                    <a:pt x="252982" y="48909"/>
                    <a:pt x="491087" y="0"/>
                  </a:cubicBezTo>
                  <a:cubicBezTo>
                    <a:pt x="729192" y="-48909"/>
                    <a:pt x="755401" y="37642"/>
                    <a:pt x="881589" y="0"/>
                  </a:cubicBezTo>
                  <a:cubicBezTo>
                    <a:pt x="1007777" y="-37642"/>
                    <a:pt x="1260844" y="42658"/>
                    <a:pt x="1372676" y="0"/>
                  </a:cubicBezTo>
                  <a:cubicBezTo>
                    <a:pt x="1484508" y="-42658"/>
                    <a:pt x="1663736" y="29372"/>
                    <a:pt x="1863762" y="0"/>
                  </a:cubicBezTo>
                  <a:cubicBezTo>
                    <a:pt x="2063788" y="-29372"/>
                    <a:pt x="2365778" y="65444"/>
                    <a:pt x="2656601" y="0"/>
                  </a:cubicBezTo>
                  <a:cubicBezTo>
                    <a:pt x="2947424" y="-65444"/>
                    <a:pt x="3045428" y="56249"/>
                    <a:pt x="3248272" y="0"/>
                  </a:cubicBezTo>
                  <a:cubicBezTo>
                    <a:pt x="3451116" y="-56249"/>
                    <a:pt x="3838436" y="20288"/>
                    <a:pt x="4041110" y="0"/>
                  </a:cubicBezTo>
                  <a:cubicBezTo>
                    <a:pt x="4243784" y="-20288"/>
                    <a:pt x="4378722" y="43093"/>
                    <a:pt x="4632781" y="0"/>
                  </a:cubicBezTo>
                  <a:cubicBezTo>
                    <a:pt x="4886840" y="-43093"/>
                    <a:pt x="4997472" y="1256"/>
                    <a:pt x="5325035" y="0"/>
                  </a:cubicBezTo>
                  <a:cubicBezTo>
                    <a:pt x="5652598" y="-1256"/>
                    <a:pt x="5788716" y="67892"/>
                    <a:pt x="5916706" y="0"/>
                  </a:cubicBezTo>
                  <a:cubicBezTo>
                    <a:pt x="6044696" y="-67892"/>
                    <a:pt x="6232496" y="40278"/>
                    <a:pt x="6508376" y="0"/>
                  </a:cubicBezTo>
                  <a:cubicBezTo>
                    <a:pt x="6784256" y="-40278"/>
                    <a:pt x="6790323" y="13534"/>
                    <a:pt x="6898879" y="0"/>
                  </a:cubicBezTo>
                  <a:cubicBezTo>
                    <a:pt x="7007435" y="-13534"/>
                    <a:pt x="7451253" y="47768"/>
                    <a:pt x="7591134" y="0"/>
                  </a:cubicBezTo>
                  <a:cubicBezTo>
                    <a:pt x="7731015" y="-47768"/>
                    <a:pt x="7900021" y="17132"/>
                    <a:pt x="8182804" y="0"/>
                  </a:cubicBezTo>
                  <a:cubicBezTo>
                    <a:pt x="8465587" y="-17132"/>
                    <a:pt x="8437842" y="33111"/>
                    <a:pt x="8573307" y="0"/>
                  </a:cubicBezTo>
                  <a:cubicBezTo>
                    <a:pt x="8708772" y="-33111"/>
                    <a:pt x="8799296" y="12890"/>
                    <a:pt x="8863225" y="0"/>
                  </a:cubicBezTo>
                  <a:cubicBezTo>
                    <a:pt x="8927154" y="-12890"/>
                    <a:pt x="9725580" y="34089"/>
                    <a:pt x="10058400" y="0"/>
                  </a:cubicBezTo>
                  <a:cubicBezTo>
                    <a:pt x="10065493" y="153195"/>
                    <a:pt x="10056174" y="284200"/>
                    <a:pt x="10058400" y="459674"/>
                  </a:cubicBezTo>
                  <a:cubicBezTo>
                    <a:pt x="10060626" y="635148"/>
                    <a:pt x="9996267" y="858106"/>
                    <a:pt x="10058400" y="1149184"/>
                  </a:cubicBezTo>
                  <a:cubicBezTo>
                    <a:pt x="10120533" y="1440262"/>
                    <a:pt x="10020717" y="1480524"/>
                    <a:pt x="10058400" y="1723777"/>
                  </a:cubicBezTo>
                  <a:cubicBezTo>
                    <a:pt x="10096083" y="1967030"/>
                    <a:pt x="10029232" y="2238681"/>
                    <a:pt x="10058400" y="2413287"/>
                  </a:cubicBezTo>
                  <a:cubicBezTo>
                    <a:pt x="10087568" y="2587893"/>
                    <a:pt x="10039367" y="2935285"/>
                    <a:pt x="10058400" y="3102798"/>
                  </a:cubicBezTo>
                  <a:cubicBezTo>
                    <a:pt x="10077433" y="3270311"/>
                    <a:pt x="10034301" y="3555687"/>
                    <a:pt x="10058400" y="3792309"/>
                  </a:cubicBezTo>
                  <a:cubicBezTo>
                    <a:pt x="10082499" y="4028931"/>
                    <a:pt x="10029157" y="4080686"/>
                    <a:pt x="10058400" y="4194523"/>
                  </a:cubicBezTo>
                  <a:cubicBezTo>
                    <a:pt x="10087643" y="4308360"/>
                    <a:pt x="10051865" y="4634831"/>
                    <a:pt x="10058400" y="4884034"/>
                  </a:cubicBezTo>
                  <a:cubicBezTo>
                    <a:pt x="10064935" y="5133237"/>
                    <a:pt x="9968147" y="5441101"/>
                    <a:pt x="10058400" y="5745922"/>
                  </a:cubicBezTo>
                  <a:cubicBezTo>
                    <a:pt x="9837326" y="5754918"/>
                    <a:pt x="9704192" y="5692676"/>
                    <a:pt x="9567313" y="5745922"/>
                  </a:cubicBezTo>
                  <a:cubicBezTo>
                    <a:pt x="9430434" y="5799168"/>
                    <a:pt x="9323878" y="5740968"/>
                    <a:pt x="9176811" y="5745922"/>
                  </a:cubicBezTo>
                  <a:cubicBezTo>
                    <a:pt x="9029744" y="5750876"/>
                    <a:pt x="8802600" y="5678462"/>
                    <a:pt x="8585140" y="5745922"/>
                  </a:cubicBezTo>
                  <a:cubicBezTo>
                    <a:pt x="8367680" y="5813382"/>
                    <a:pt x="7968751" y="5704537"/>
                    <a:pt x="7792302" y="5745922"/>
                  </a:cubicBezTo>
                  <a:cubicBezTo>
                    <a:pt x="7615853" y="5787307"/>
                    <a:pt x="7505879" y="5728769"/>
                    <a:pt x="7401799" y="5745922"/>
                  </a:cubicBezTo>
                  <a:cubicBezTo>
                    <a:pt x="7297719" y="5763075"/>
                    <a:pt x="7042442" y="5738001"/>
                    <a:pt x="6810128" y="5745922"/>
                  </a:cubicBezTo>
                  <a:cubicBezTo>
                    <a:pt x="6577814" y="5753843"/>
                    <a:pt x="6600565" y="5711977"/>
                    <a:pt x="6520210" y="5745922"/>
                  </a:cubicBezTo>
                  <a:cubicBezTo>
                    <a:pt x="6439855" y="5779867"/>
                    <a:pt x="6270110" y="5733230"/>
                    <a:pt x="6129707" y="5745922"/>
                  </a:cubicBezTo>
                  <a:cubicBezTo>
                    <a:pt x="5989304" y="5758614"/>
                    <a:pt x="5964813" y="5728063"/>
                    <a:pt x="5839789" y="5745922"/>
                  </a:cubicBezTo>
                  <a:cubicBezTo>
                    <a:pt x="5714765" y="5763781"/>
                    <a:pt x="5688384" y="5739926"/>
                    <a:pt x="5549870" y="5745922"/>
                  </a:cubicBezTo>
                  <a:cubicBezTo>
                    <a:pt x="5411356" y="5751918"/>
                    <a:pt x="5277561" y="5739802"/>
                    <a:pt x="5159368" y="5745922"/>
                  </a:cubicBezTo>
                  <a:cubicBezTo>
                    <a:pt x="5041175" y="5752042"/>
                    <a:pt x="4754498" y="5690874"/>
                    <a:pt x="4467113" y="5745922"/>
                  </a:cubicBezTo>
                  <a:cubicBezTo>
                    <a:pt x="4179729" y="5800970"/>
                    <a:pt x="4318406" y="5727294"/>
                    <a:pt x="4177194" y="5745922"/>
                  </a:cubicBezTo>
                  <a:cubicBezTo>
                    <a:pt x="4035982" y="5764550"/>
                    <a:pt x="3802894" y="5745427"/>
                    <a:pt x="3686108" y="5745922"/>
                  </a:cubicBezTo>
                  <a:cubicBezTo>
                    <a:pt x="3569322" y="5746417"/>
                    <a:pt x="3540929" y="5718778"/>
                    <a:pt x="3396189" y="5745922"/>
                  </a:cubicBezTo>
                  <a:cubicBezTo>
                    <a:pt x="3251449" y="5773066"/>
                    <a:pt x="3125529" y="5705375"/>
                    <a:pt x="3005687" y="5745922"/>
                  </a:cubicBezTo>
                  <a:cubicBezTo>
                    <a:pt x="2885845" y="5786469"/>
                    <a:pt x="2715245" y="5728063"/>
                    <a:pt x="2514600" y="5745922"/>
                  </a:cubicBezTo>
                  <a:cubicBezTo>
                    <a:pt x="2313955" y="5763781"/>
                    <a:pt x="2128968" y="5698949"/>
                    <a:pt x="1922929" y="5745922"/>
                  </a:cubicBezTo>
                  <a:cubicBezTo>
                    <a:pt x="1716890" y="5792895"/>
                    <a:pt x="1385859" y="5664052"/>
                    <a:pt x="1230675" y="5745922"/>
                  </a:cubicBezTo>
                  <a:cubicBezTo>
                    <a:pt x="1075491" y="5827792"/>
                    <a:pt x="1024961" y="5701107"/>
                    <a:pt x="840172" y="5745922"/>
                  </a:cubicBezTo>
                  <a:cubicBezTo>
                    <a:pt x="655383" y="5790737"/>
                    <a:pt x="194267" y="5697954"/>
                    <a:pt x="0" y="5745922"/>
                  </a:cubicBezTo>
                  <a:cubicBezTo>
                    <a:pt x="-26915" y="5443806"/>
                    <a:pt x="50414" y="5383494"/>
                    <a:pt x="0" y="5056411"/>
                  </a:cubicBezTo>
                  <a:cubicBezTo>
                    <a:pt x="-50414" y="4729328"/>
                    <a:pt x="16478" y="4738217"/>
                    <a:pt x="0" y="4596738"/>
                  </a:cubicBezTo>
                  <a:cubicBezTo>
                    <a:pt x="-16478" y="4455259"/>
                    <a:pt x="27867" y="4306771"/>
                    <a:pt x="0" y="4022145"/>
                  </a:cubicBezTo>
                  <a:cubicBezTo>
                    <a:pt x="-27867" y="3737519"/>
                    <a:pt x="33199" y="3795132"/>
                    <a:pt x="0" y="3619931"/>
                  </a:cubicBezTo>
                  <a:cubicBezTo>
                    <a:pt x="-33199" y="3444730"/>
                    <a:pt x="11903" y="3412454"/>
                    <a:pt x="0" y="3217716"/>
                  </a:cubicBezTo>
                  <a:cubicBezTo>
                    <a:pt x="-11903" y="3022978"/>
                    <a:pt x="65036" y="2802447"/>
                    <a:pt x="0" y="2643124"/>
                  </a:cubicBezTo>
                  <a:cubicBezTo>
                    <a:pt x="-65036" y="2483801"/>
                    <a:pt x="46907" y="2338061"/>
                    <a:pt x="0" y="2183450"/>
                  </a:cubicBezTo>
                  <a:cubicBezTo>
                    <a:pt x="-46907" y="2028839"/>
                    <a:pt x="51706" y="1838392"/>
                    <a:pt x="0" y="1608858"/>
                  </a:cubicBezTo>
                  <a:cubicBezTo>
                    <a:pt x="-51706" y="1379324"/>
                    <a:pt x="487" y="1334420"/>
                    <a:pt x="0" y="1149184"/>
                  </a:cubicBezTo>
                  <a:cubicBezTo>
                    <a:pt x="-487" y="963948"/>
                    <a:pt x="4716" y="934320"/>
                    <a:pt x="0" y="746970"/>
                  </a:cubicBezTo>
                  <a:cubicBezTo>
                    <a:pt x="-4716" y="559620"/>
                    <a:pt x="14314" y="314360"/>
                    <a:pt x="0" y="0"/>
                  </a:cubicBezTo>
                  <a:close/>
                </a:path>
                <a:path w="10058400" h="5745922" stroke="0" extrusionOk="0">
                  <a:moveTo>
                    <a:pt x="0" y="0"/>
                  </a:moveTo>
                  <a:cubicBezTo>
                    <a:pt x="356959" y="-89267"/>
                    <a:pt x="519122" y="90574"/>
                    <a:pt x="792839" y="0"/>
                  </a:cubicBezTo>
                  <a:cubicBezTo>
                    <a:pt x="1066556" y="-90574"/>
                    <a:pt x="1253319" y="37615"/>
                    <a:pt x="1384509" y="0"/>
                  </a:cubicBezTo>
                  <a:cubicBezTo>
                    <a:pt x="1515699" y="-37615"/>
                    <a:pt x="1630532" y="44635"/>
                    <a:pt x="1775012" y="0"/>
                  </a:cubicBezTo>
                  <a:cubicBezTo>
                    <a:pt x="1919492" y="-44635"/>
                    <a:pt x="2113699" y="39959"/>
                    <a:pt x="2266098" y="0"/>
                  </a:cubicBezTo>
                  <a:cubicBezTo>
                    <a:pt x="2418497" y="-39959"/>
                    <a:pt x="2846775" y="22362"/>
                    <a:pt x="3058937" y="0"/>
                  </a:cubicBezTo>
                  <a:cubicBezTo>
                    <a:pt x="3271099" y="-22362"/>
                    <a:pt x="3456792" y="1658"/>
                    <a:pt x="3650608" y="0"/>
                  </a:cubicBezTo>
                  <a:cubicBezTo>
                    <a:pt x="3844424" y="-1658"/>
                    <a:pt x="3868110" y="17348"/>
                    <a:pt x="4041110" y="0"/>
                  </a:cubicBezTo>
                  <a:cubicBezTo>
                    <a:pt x="4214110" y="-17348"/>
                    <a:pt x="4311852" y="49066"/>
                    <a:pt x="4532197" y="0"/>
                  </a:cubicBezTo>
                  <a:cubicBezTo>
                    <a:pt x="4752542" y="-49066"/>
                    <a:pt x="4970868" y="13650"/>
                    <a:pt x="5123867" y="0"/>
                  </a:cubicBezTo>
                  <a:cubicBezTo>
                    <a:pt x="5276866" y="-13650"/>
                    <a:pt x="5666656" y="31088"/>
                    <a:pt x="5816122" y="0"/>
                  </a:cubicBezTo>
                  <a:cubicBezTo>
                    <a:pt x="5965588" y="-31088"/>
                    <a:pt x="6213607" y="68485"/>
                    <a:pt x="6608960" y="0"/>
                  </a:cubicBezTo>
                  <a:cubicBezTo>
                    <a:pt x="7004313" y="-68485"/>
                    <a:pt x="7118054" y="8521"/>
                    <a:pt x="7301215" y="0"/>
                  </a:cubicBezTo>
                  <a:cubicBezTo>
                    <a:pt x="7484376" y="-8521"/>
                    <a:pt x="7725843" y="37361"/>
                    <a:pt x="8094054" y="0"/>
                  </a:cubicBezTo>
                  <a:cubicBezTo>
                    <a:pt x="8462265" y="-37361"/>
                    <a:pt x="8401517" y="56176"/>
                    <a:pt x="8585140" y="0"/>
                  </a:cubicBezTo>
                  <a:cubicBezTo>
                    <a:pt x="8768763" y="-56176"/>
                    <a:pt x="9101737" y="40120"/>
                    <a:pt x="9277395" y="0"/>
                  </a:cubicBezTo>
                  <a:cubicBezTo>
                    <a:pt x="9453054" y="-40120"/>
                    <a:pt x="9730500" y="84482"/>
                    <a:pt x="10058400" y="0"/>
                  </a:cubicBezTo>
                  <a:cubicBezTo>
                    <a:pt x="10070530" y="120748"/>
                    <a:pt x="10018413" y="272895"/>
                    <a:pt x="10058400" y="459674"/>
                  </a:cubicBezTo>
                  <a:cubicBezTo>
                    <a:pt x="10098387" y="646453"/>
                    <a:pt x="10052320" y="766240"/>
                    <a:pt x="10058400" y="861888"/>
                  </a:cubicBezTo>
                  <a:cubicBezTo>
                    <a:pt x="10064480" y="957536"/>
                    <a:pt x="10030498" y="1092666"/>
                    <a:pt x="10058400" y="1264103"/>
                  </a:cubicBezTo>
                  <a:cubicBezTo>
                    <a:pt x="10086302" y="1435540"/>
                    <a:pt x="10025866" y="1548582"/>
                    <a:pt x="10058400" y="1781236"/>
                  </a:cubicBezTo>
                  <a:cubicBezTo>
                    <a:pt x="10090934" y="2013890"/>
                    <a:pt x="10002016" y="2121215"/>
                    <a:pt x="10058400" y="2298369"/>
                  </a:cubicBezTo>
                  <a:cubicBezTo>
                    <a:pt x="10114784" y="2475523"/>
                    <a:pt x="10055423" y="2799307"/>
                    <a:pt x="10058400" y="2987879"/>
                  </a:cubicBezTo>
                  <a:cubicBezTo>
                    <a:pt x="10061377" y="3176451"/>
                    <a:pt x="10055002" y="3342404"/>
                    <a:pt x="10058400" y="3447553"/>
                  </a:cubicBezTo>
                  <a:cubicBezTo>
                    <a:pt x="10061798" y="3552702"/>
                    <a:pt x="9994833" y="3941318"/>
                    <a:pt x="10058400" y="4079605"/>
                  </a:cubicBezTo>
                  <a:cubicBezTo>
                    <a:pt x="10121967" y="4217892"/>
                    <a:pt x="10017338" y="4534512"/>
                    <a:pt x="10058400" y="4711656"/>
                  </a:cubicBezTo>
                  <a:cubicBezTo>
                    <a:pt x="10099462" y="4888800"/>
                    <a:pt x="9941655" y="5524262"/>
                    <a:pt x="10058400" y="5745922"/>
                  </a:cubicBezTo>
                  <a:cubicBezTo>
                    <a:pt x="9865544" y="5809273"/>
                    <a:pt x="9653970" y="5657279"/>
                    <a:pt x="9265561" y="5745922"/>
                  </a:cubicBezTo>
                  <a:cubicBezTo>
                    <a:pt x="8877152" y="5834565"/>
                    <a:pt x="8634734" y="5657574"/>
                    <a:pt x="8472723" y="5745922"/>
                  </a:cubicBezTo>
                  <a:cubicBezTo>
                    <a:pt x="8310712" y="5834270"/>
                    <a:pt x="8048549" y="5676378"/>
                    <a:pt x="7679884" y="5745922"/>
                  </a:cubicBezTo>
                  <a:cubicBezTo>
                    <a:pt x="7311219" y="5815466"/>
                    <a:pt x="7451617" y="5728494"/>
                    <a:pt x="7389966" y="5745922"/>
                  </a:cubicBezTo>
                  <a:cubicBezTo>
                    <a:pt x="7328315" y="5763350"/>
                    <a:pt x="7012303" y="5713349"/>
                    <a:pt x="6798295" y="5745922"/>
                  </a:cubicBezTo>
                  <a:cubicBezTo>
                    <a:pt x="6584287" y="5778495"/>
                    <a:pt x="6583815" y="5723401"/>
                    <a:pt x="6508376" y="5745922"/>
                  </a:cubicBezTo>
                  <a:cubicBezTo>
                    <a:pt x="6432937" y="5768443"/>
                    <a:pt x="6057617" y="5676400"/>
                    <a:pt x="5916706" y="5745922"/>
                  </a:cubicBezTo>
                  <a:cubicBezTo>
                    <a:pt x="5775795" y="5815444"/>
                    <a:pt x="5639646" y="5730861"/>
                    <a:pt x="5425619" y="5745922"/>
                  </a:cubicBezTo>
                  <a:cubicBezTo>
                    <a:pt x="5211592" y="5760983"/>
                    <a:pt x="5195849" y="5741260"/>
                    <a:pt x="5135701" y="5745922"/>
                  </a:cubicBezTo>
                  <a:cubicBezTo>
                    <a:pt x="5075553" y="5750584"/>
                    <a:pt x="4789127" y="5687852"/>
                    <a:pt x="4443446" y="5745922"/>
                  </a:cubicBezTo>
                  <a:cubicBezTo>
                    <a:pt x="4097765" y="5803992"/>
                    <a:pt x="4271386" y="5730698"/>
                    <a:pt x="4153528" y="5745922"/>
                  </a:cubicBezTo>
                  <a:cubicBezTo>
                    <a:pt x="4035670" y="5761146"/>
                    <a:pt x="3664013" y="5716916"/>
                    <a:pt x="3360689" y="5745922"/>
                  </a:cubicBezTo>
                  <a:cubicBezTo>
                    <a:pt x="3057365" y="5774928"/>
                    <a:pt x="3036858" y="5741442"/>
                    <a:pt x="2769018" y="5745922"/>
                  </a:cubicBezTo>
                  <a:cubicBezTo>
                    <a:pt x="2501178" y="5750402"/>
                    <a:pt x="2382510" y="5716452"/>
                    <a:pt x="2277932" y="5745922"/>
                  </a:cubicBezTo>
                  <a:cubicBezTo>
                    <a:pt x="2173354" y="5775392"/>
                    <a:pt x="2120838" y="5723806"/>
                    <a:pt x="1988013" y="5745922"/>
                  </a:cubicBezTo>
                  <a:cubicBezTo>
                    <a:pt x="1855188" y="5768038"/>
                    <a:pt x="1837672" y="5736877"/>
                    <a:pt x="1698095" y="5745922"/>
                  </a:cubicBezTo>
                  <a:cubicBezTo>
                    <a:pt x="1558518" y="5754967"/>
                    <a:pt x="1399906" y="5715531"/>
                    <a:pt x="1307592" y="5745922"/>
                  </a:cubicBezTo>
                  <a:cubicBezTo>
                    <a:pt x="1215278" y="5776313"/>
                    <a:pt x="719501" y="5689878"/>
                    <a:pt x="514753" y="5745922"/>
                  </a:cubicBezTo>
                  <a:cubicBezTo>
                    <a:pt x="310005" y="5801966"/>
                    <a:pt x="149508" y="5741451"/>
                    <a:pt x="0" y="5745922"/>
                  </a:cubicBezTo>
                  <a:cubicBezTo>
                    <a:pt x="-43799" y="5615699"/>
                    <a:pt x="46810" y="5395938"/>
                    <a:pt x="0" y="5286248"/>
                  </a:cubicBezTo>
                  <a:cubicBezTo>
                    <a:pt x="-46810" y="5176558"/>
                    <a:pt x="12378" y="4917737"/>
                    <a:pt x="0" y="4596738"/>
                  </a:cubicBezTo>
                  <a:cubicBezTo>
                    <a:pt x="-12378" y="4275739"/>
                    <a:pt x="12051" y="4187971"/>
                    <a:pt x="0" y="3907227"/>
                  </a:cubicBezTo>
                  <a:cubicBezTo>
                    <a:pt x="-12051" y="3626483"/>
                    <a:pt x="38570" y="3571944"/>
                    <a:pt x="0" y="3447553"/>
                  </a:cubicBezTo>
                  <a:cubicBezTo>
                    <a:pt x="-38570" y="3323162"/>
                    <a:pt x="8664" y="3123647"/>
                    <a:pt x="0" y="2987879"/>
                  </a:cubicBezTo>
                  <a:cubicBezTo>
                    <a:pt x="-8664" y="2852111"/>
                    <a:pt x="4060" y="2689125"/>
                    <a:pt x="0" y="2470746"/>
                  </a:cubicBezTo>
                  <a:cubicBezTo>
                    <a:pt x="-4060" y="2252367"/>
                    <a:pt x="30914" y="2003632"/>
                    <a:pt x="0" y="1781236"/>
                  </a:cubicBezTo>
                  <a:cubicBezTo>
                    <a:pt x="-30914" y="1558840"/>
                    <a:pt x="64361" y="1434811"/>
                    <a:pt x="0" y="1091725"/>
                  </a:cubicBezTo>
                  <a:cubicBezTo>
                    <a:pt x="-64361" y="748639"/>
                    <a:pt x="18490" y="733997"/>
                    <a:pt x="0" y="632051"/>
                  </a:cubicBezTo>
                  <a:cubicBezTo>
                    <a:pt x="-18490" y="530105"/>
                    <a:pt x="64485" y="192873"/>
                    <a:pt x="0" y="0"/>
                  </a:cubicBezTo>
                  <a:close/>
                </a:path>
              </a:pathLst>
            </a:custGeom>
            <a:solidFill>
              <a:schemeClr val="bg1"/>
            </a:solidFill>
            <a:ln>
              <a:solidFill>
                <a:schemeClr val="tx1"/>
              </a:solidFill>
              <a:extLst>
                <a:ext uri="{C807C97D-BFC1-408E-A445-0C87EB9F89A2}">
                  <ask:lineSketchStyleProps xmlns:ask="http://schemas.microsoft.com/office/drawing/2018/sketchyshapes" xmlns="" sd="1325946174">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grpSp>
      <p:pic>
        <p:nvPicPr>
          <p:cNvPr id="3" name="图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09968" y="4824269"/>
            <a:ext cx="5090604" cy="2120726"/>
          </a:xfrm>
          <a:prstGeom prst="rect">
            <a:avLst/>
          </a:prstGeom>
        </p:spPr>
      </p:pic>
      <p:pic>
        <p:nvPicPr>
          <p:cNvPr id="13" name="图片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71984" y="3802689"/>
            <a:ext cx="2495626" cy="2707233"/>
          </a:xfrm>
          <a:prstGeom prst="rect">
            <a:avLst/>
          </a:prstGeom>
        </p:spPr>
      </p:pic>
      <p:pic>
        <p:nvPicPr>
          <p:cNvPr id="12" name="Picture 2">
            <a:extLst>
              <a:ext uri="{FF2B5EF4-FFF2-40B4-BE49-F238E27FC236}">
                <a16:creationId xmlns:a16="http://schemas.microsoft.com/office/drawing/2014/main" xmlns="" id="{F23594AC-6414-495F-AB6D-97CE3553D88F}"/>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62757" y="1571703"/>
            <a:ext cx="1509712" cy="150971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8">
            <a:extLst>
              <a:ext uri="{FF2B5EF4-FFF2-40B4-BE49-F238E27FC236}">
                <a16:creationId xmlns:a16="http://schemas.microsoft.com/office/drawing/2014/main" xmlns="" id="{62D51662-E5CF-4253-8711-E7474EF8C9D8}"/>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408027" y="4652131"/>
            <a:ext cx="1106124" cy="110612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xmlns="" id="{6A1C1445-C0F6-48B9-B705-1A747084B0C5}"/>
              </a:ext>
            </a:extLst>
          </p:cNvPr>
          <p:cNvPicPr>
            <a:picLocks noChangeAspect="1"/>
          </p:cNvPicPr>
          <p:nvPr/>
        </p:nvPicPr>
        <p:blipFill>
          <a:blip r:embed="rId8"/>
          <a:stretch>
            <a:fillRect/>
          </a:stretch>
        </p:blipFill>
        <p:spPr>
          <a:xfrm>
            <a:off x="3395377" y="2106228"/>
            <a:ext cx="6651312" cy="2353260"/>
          </a:xfrm>
          <a:prstGeom prst="rect">
            <a:avLst/>
          </a:prstGeom>
        </p:spPr>
      </p:pic>
    </p:spTree>
    <p:extLst>
      <p:ext uri="{BB962C8B-B14F-4D97-AF65-F5344CB8AC3E}">
        <p14:creationId xmlns:p14="http://schemas.microsoft.com/office/powerpoint/2010/main" val="11476727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500" fill="hold"/>
                                        <p:tgtEl>
                                          <p:spTgt spid="13"/>
                                        </p:tgtEl>
                                        <p:attrNameLst>
                                          <p:attrName>ppt_w</p:attrName>
                                        </p:attrNameLst>
                                      </p:cBhvr>
                                      <p:tavLst>
                                        <p:tav tm="0">
                                          <p:val>
                                            <p:fltVal val="0"/>
                                          </p:val>
                                        </p:tav>
                                        <p:tav tm="100000">
                                          <p:val>
                                            <p:strVal val="#ppt_w"/>
                                          </p:val>
                                        </p:tav>
                                      </p:tavLst>
                                    </p:anim>
                                    <p:anim calcmode="lin" valueType="num">
                                      <p:cBhvr>
                                        <p:cTn id="20" dur="500" fill="hold"/>
                                        <p:tgtEl>
                                          <p:spTgt spid="13"/>
                                        </p:tgtEl>
                                        <p:attrNameLst>
                                          <p:attrName>ppt_h</p:attrName>
                                        </p:attrNameLst>
                                      </p:cBhvr>
                                      <p:tavLst>
                                        <p:tav tm="0">
                                          <p:val>
                                            <p:fltVal val="0"/>
                                          </p:val>
                                        </p:tav>
                                        <p:tav tm="100000">
                                          <p:val>
                                            <p:strVal val="#ppt_h"/>
                                          </p:val>
                                        </p:tav>
                                      </p:tavLst>
                                    </p:anim>
                                    <p:animEffect transition="in" filter="fade">
                                      <p:cBhvr>
                                        <p:cTn id="21" dur="500"/>
                                        <p:tgtEl>
                                          <p:spTgt spid="13"/>
                                        </p:tgtEl>
                                      </p:cBhvr>
                                    </p:animEffect>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Effect transition="in" filter="fade">
                                      <p:cBhvr>
                                        <p:cTn id="27" dur="500"/>
                                        <p:tgtEl>
                                          <p:spTgt spid="7"/>
                                        </p:tgtEl>
                                      </p:cBhvr>
                                    </p:animEffect>
                                  </p:childTnLst>
                                </p:cTn>
                              </p:par>
                              <p:par>
                                <p:cTn id="28" presetID="53" presetClass="entr" presetSubtype="16" fill="hold" nodeType="with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childTnLst>
                                </p:cTn>
                              </p:par>
                              <p:par>
                                <p:cTn id="33" presetID="16" presetClass="entr" presetSubtype="21"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barn(inVertical)">
                                      <p:cBhvr>
                                        <p:cTn id="35" dur="5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wipe(down)">
                                      <p:cBhvr>
                                        <p:cTn id="4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610654865b9c2"/>
          <p:cNvPicPr>
            <a:picLocks noChangeAspect="1"/>
          </p:cNvPicPr>
          <p:nvPr/>
        </p:nvPicPr>
        <p:blipFill>
          <a:blip r:embed="rId2"/>
          <a:stretch>
            <a:fillRect/>
          </a:stretch>
        </p:blipFill>
        <p:spPr>
          <a:xfrm>
            <a:off x="634" y="-213286"/>
            <a:ext cx="12192635" cy="6945630"/>
          </a:xfrm>
          <a:prstGeom prst="rect">
            <a:avLst/>
          </a:prstGeom>
        </p:spPr>
      </p:pic>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2" y="2676032"/>
            <a:ext cx="12192000" cy="4181968"/>
          </a:xfrm>
          <a:prstGeom prst="rect">
            <a:avLst/>
          </a:prstGeom>
        </p:spPr>
      </p:pic>
      <p:pic>
        <p:nvPicPr>
          <p:cNvPr id="24" name="图片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0233173" y="3015255"/>
            <a:ext cx="1958827" cy="3914339"/>
          </a:xfrm>
          <a:prstGeom prst="rect">
            <a:avLst/>
          </a:prstGeom>
        </p:spPr>
      </p:pic>
      <p:pic>
        <p:nvPicPr>
          <p:cNvPr id="5130" name="Picture 10">
            <a:extLst>
              <a:ext uri="{FF2B5EF4-FFF2-40B4-BE49-F238E27FC236}">
                <a16:creationId xmlns:a16="http://schemas.microsoft.com/office/drawing/2014/main" xmlns="" id="{29E82213-2A6F-4DCC-9106-815C896B411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233173" y="-9910"/>
            <a:ext cx="1683919" cy="1683919"/>
          </a:xfrm>
          <a:prstGeom prst="rect">
            <a:avLst/>
          </a:prstGeom>
          <a:noFill/>
          <a:extLst>
            <a:ext uri="{909E8E84-426E-40DD-AFC4-6F175D3DCCD1}">
              <a14:hiddenFill xmlns:a14="http://schemas.microsoft.com/office/drawing/2010/main">
                <a:solidFill>
                  <a:srgbClr val="FFFFFF"/>
                </a:solidFill>
              </a14:hiddenFill>
            </a:ext>
          </a:extLst>
        </p:spPr>
      </p:pic>
      <p:pic>
        <p:nvPicPr>
          <p:cNvPr id="5134" name="Picture 14">
            <a:extLst>
              <a:ext uri="{FF2B5EF4-FFF2-40B4-BE49-F238E27FC236}">
                <a16:creationId xmlns:a16="http://schemas.microsoft.com/office/drawing/2014/main" xmlns="" id="{C6CF347A-16FB-4188-98B6-A6AE2FE19579}"/>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3859138" y="4070390"/>
            <a:ext cx="3445911" cy="3710981"/>
          </a:xfrm>
          <a:prstGeom prst="rect">
            <a:avLst/>
          </a:prstGeom>
          <a:noFill/>
          <a:extLst>
            <a:ext uri="{909E8E84-426E-40DD-AFC4-6F175D3DCCD1}">
              <a14:hiddenFill xmlns:a14="http://schemas.microsoft.com/office/drawing/2010/main">
                <a:solidFill>
                  <a:srgbClr val="FFFFFF"/>
                </a:solidFill>
              </a14:hiddenFill>
            </a:ext>
          </a:extLst>
        </p:spPr>
      </p:pic>
      <p:pic>
        <p:nvPicPr>
          <p:cNvPr id="19" name="图片 4">
            <a:extLst>
              <a:ext uri="{FF2B5EF4-FFF2-40B4-BE49-F238E27FC236}">
                <a16:creationId xmlns:a16="http://schemas.microsoft.com/office/drawing/2014/main" xmlns="" id="{ED4D98D7-62FF-4A9F-915A-9E351A92298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07498" y="5409"/>
            <a:ext cx="2184400" cy="1388745"/>
          </a:xfrm>
          <a:prstGeom prst="rect">
            <a:avLst/>
          </a:prstGeom>
        </p:spPr>
      </p:pic>
      <p:pic>
        <p:nvPicPr>
          <p:cNvPr id="16" name="Picture 15">
            <a:extLst>
              <a:ext uri="{FF2B5EF4-FFF2-40B4-BE49-F238E27FC236}">
                <a16:creationId xmlns:a16="http://schemas.microsoft.com/office/drawing/2014/main" xmlns="" id="{EAD923FB-D37D-82C7-6285-618315259D46}"/>
              </a:ext>
            </a:extLst>
          </p:cNvPr>
          <p:cNvPicPr>
            <a:picLocks noChangeAspect="1"/>
          </p:cNvPicPr>
          <p:nvPr/>
        </p:nvPicPr>
        <p:blipFill rotWithShape="1">
          <a:blip r:embed="rId9"/>
          <a:srcRect l="3996" t="1" r="73859" b="4515"/>
          <a:stretch/>
        </p:blipFill>
        <p:spPr>
          <a:xfrm>
            <a:off x="0" y="0"/>
            <a:ext cx="900332" cy="914229"/>
          </a:xfrm>
          <a:prstGeom prst="rect">
            <a:avLst/>
          </a:prstGeom>
        </p:spPr>
      </p:pic>
      <p:sp>
        <p:nvSpPr>
          <p:cNvPr id="13" name="Rectangle 12"/>
          <p:cNvSpPr/>
          <p:nvPr/>
        </p:nvSpPr>
        <p:spPr>
          <a:xfrm>
            <a:off x="786809" y="1059932"/>
            <a:ext cx="9446364" cy="954107"/>
          </a:xfrm>
          <a:prstGeom prst="rect">
            <a:avLst/>
          </a:prstGeom>
        </p:spPr>
        <p:txBody>
          <a:bodyPr wrap="square">
            <a:spAutoFit/>
          </a:bodyPr>
          <a:lstStyle/>
          <a:p>
            <a:r>
              <a:rPr lang="vi-VN" sz="2800" dirty="0">
                <a:solidFill>
                  <a:srgbClr val="FF0000"/>
                </a:solidFill>
                <a:latin typeface="Times New Roman" panose="02020603050405020304" pitchFamily="18" charset="0"/>
                <a:cs typeface="Times New Roman" panose="02020603050405020304" pitchFamily="18" charset="0"/>
              </a:rPr>
              <a:t>Cùng người thân soạn đồ để gửi tặng các bạn vùng thiên tai, dịch bệnh.</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14" name="Rectangle 13"/>
          <p:cNvSpPr/>
          <p:nvPr/>
        </p:nvSpPr>
        <p:spPr>
          <a:xfrm>
            <a:off x="786809" y="2210233"/>
            <a:ext cx="10395959" cy="830997"/>
          </a:xfrm>
          <a:prstGeom prst="rect">
            <a:avLst/>
          </a:prstGeom>
        </p:spPr>
        <p:txBody>
          <a:bodyPr wrap="square">
            <a:spAutoFit/>
          </a:bodyPr>
          <a:lstStyle/>
          <a:p>
            <a:r>
              <a:rPr lang="en-US" sz="2400" dirty="0" err="1">
                <a:solidFill>
                  <a:srgbClr val="000000"/>
                </a:solidFill>
                <a:latin typeface="Times New Roman" panose="02020603050405020304" pitchFamily="18" charset="0"/>
                <a:cs typeface="Times New Roman" panose="02020603050405020304" pitchFamily="18" charset="0"/>
              </a:rPr>
              <a:t>Em</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cùng</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bố</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mẹ</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và</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anh</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chị</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em</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soạn</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đồ</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quần</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áo</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sách</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vở</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cặp</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sách</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giày</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dép</a:t>
            </a:r>
            <a:r>
              <a:rPr lang="en-US" sz="2400" dirty="0">
                <a:solidFill>
                  <a:srgbClr val="000000"/>
                </a:solidFill>
                <a:latin typeface="Times New Roman" panose="02020603050405020304" pitchFamily="18" charset="0"/>
                <a:cs typeface="Times New Roman" panose="02020603050405020304" pitchFamily="18" charset="0"/>
              </a:rPr>
              <a:t>, …) </a:t>
            </a:r>
            <a:r>
              <a:rPr lang="en-US" sz="2400" dirty="0" err="1">
                <a:solidFill>
                  <a:srgbClr val="000000"/>
                </a:solidFill>
                <a:latin typeface="Times New Roman" panose="02020603050405020304" pitchFamily="18" charset="0"/>
                <a:cs typeface="Times New Roman" panose="02020603050405020304" pitchFamily="18" charset="0"/>
              </a:rPr>
              <a:t>để</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gửi</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tặng</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các</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bạn</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vùng</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thiên</a:t>
            </a:r>
            <a:r>
              <a:rPr lang="en-US" sz="2400" dirty="0">
                <a:solidFill>
                  <a:srgbClr val="000000"/>
                </a:solidFill>
                <a:latin typeface="Times New Roman" panose="02020603050405020304" pitchFamily="18" charset="0"/>
                <a:cs typeface="Times New Roman" panose="02020603050405020304" pitchFamily="18" charset="0"/>
              </a:rPr>
              <a:t> tai, </a:t>
            </a:r>
            <a:r>
              <a:rPr lang="en-US" sz="2400" dirty="0" err="1">
                <a:solidFill>
                  <a:srgbClr val="000000"/>
                </a:solidFill>
                <a:latin typeface="Times New Roman" panose="02020603050405020304" pitchFamily="18" charset="0"/>
                <a:cs typeface="Times New Roman" panose="02020603050405020304" pitchFamily="18" charset="0"/>
              </a:rPr>
              <a:t>dịch</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bệnh</a:t>
            </a:r>
            <a:r>
              <a:rPr lang="en-US" sz="2400" dirty="0">
                <a:solidFill>
                  <a:srgbClr val="000000"/>
                </a:solidFill>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4608364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14"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par>
                                <p:cTn id="12" presetID="1" presetClass="entr" presetSubtype="0" fill="hold" nodeType="withEffect">
                                  <p:stCondLst>
                                    <p:cond delay="0"/>
                                  </p:stCondLst>
                                  <p:childTnLst>
                                    <p:set>
                                      <p:cBhvr>
                                        <p:cTn id="13" dur="1" fill="hold">
                                          <p:stCondLst>
                                            <p:cond delay="0"/>
                                          </p:stCondLst>
                                        </p:cTn>
                                        <p:tgtEl>
                                          <p:spTgt spid="5130"/>
                                        </p:tgtEl>
                                        <p:attrNameLst>
                                          <p:attrName>style.visibility</p:attrName>
                                        </p:attrNameLst>
                                      </p:cBhvr>
                                      <p:to>
                                        <p:strVal val="visible"/>
                                      </p:to>
                                    </p:set>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down)">
                                      <p:cBhvr>
                                        <p:cTn id="17" dur="500"/>
                                        <p:tgtEl>
                                          <p:spTgt spid="19"/>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down)">
                                      <p:cBhvr>
                                        <p:cTn id="21" dur="500"/>
                                        <p:tgtEl>
                                          <p:spTgt spid="24"/>
                                        </p:tgtEl>
                                      </p:cBhvr>
                                    </p:animEffect>
                                  </p:childTnLst>
                                </p:cTn>
                              </p:par>
                              <p:par>
                                <p:cTn id="22" presetID="26" presetClass="entr" presetSubtype="0" fill="hold" nodeType="withEffect">
                                  <p:stCondLst>
                                    <p:cond delay="0"/>
                                  </p:stCondLst>
                                  <p:childTnLst>
                                    <p:set>
                                      <p:cBhvr>
                                        <p:cTn id="23" dur="1" fill="hold">
                                          <p:stCondLst>
                                            <p:cond delay="0"/>
                                          </p:stCondLst>
                                        </p:cTn>
                                        <p:tgtEl>
                                          <p:spTgt spid="5134"/>
                                        </p:tgtEl>
                                        <p:attrNameLst>
                                          <p:attrName>style.visibility</p:attrName>
                                        </p:attrNameLst>
                                      </p:cBhvr>
                                      <p:to>
                                        <p:strVal val="visible"/>
                                      </p:to>
                                    </p:set>
                                    <p:animEffect transition="in" filter="wipe(down)">
                                      <p:cBhvr>
                                        <p:cTn id="24" dur="580">
                                          <p:stCondLst>
                                            <p:cond delay="0"/>
                                          </p:stCondLst>
                                        </p:cTn>
                                        <p:tgtEl>
                                          <p:spTgt spid="5134"/>
                                        </p:tgtEl>
                                      </p:cBhvr>
                                    </p:animEffect>
                                    <p:anim calcmode="lin" valueType="num">
                                      <p:cBhvr>
                                        <p:cTn id="25" dur="1822" tmFilter="0,0; 0.14,0.36; 0.43,0.73; 0.71,0.91; 1.0,1.0">
                                          <p:stCondLst>
                                            <p:cond delay="0"/>
                                          </p:stCondLst>
                                        </p:cTn>
                                        <p:tgtEl>
                                          <p:spTgt spid="5134"/>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5134"/>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5134"/>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5134"/>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5134"/>
                                        </p:tgtEl>
                                        <p:attrNameLst>
                                          <p:attrName>ppt_y</p:attrName>
                                        </p:attrNameLst>
                                      </p:cBhvr>
                                      <p:tavLst>
                                        <p:tav tm="0" fmla="#ppt_y-sin(pi*$)/81">
                                          <p:val>
                                            <p:fltVal val="0"/>
                                          </p:val>
                                        </p:tav>
                                        <p:tav tm="100000">
                                          <p:val>
                                            <p:fltVal val="1"/>
                                          </p:val>
                                        </p:tav>
                                      </p:tavLst>
                                    </p:anim>
                                    <p:animScale>
                                      <p:cBhvr>
                                        <p:cTn id="30" dur="26">
                                          <p:stCondLst>
                                            <p:cond delay="650"/>
                                          </p:stCondLst>
                                        </p:cTn>
                                        <p:tgtEl>
                                          <p:spTgt spid="5134"/>
                                        </p:tgtEl>
                                      </p:cBhvr>
                                      <p:to x="100000" y="60000"/>
                                    </p:animScale>
                                    <p:animScale>
                                      <p:cBhvr>
                                        <p:cTn id="31" dur="166" decel="50000">
                                          <p:stCondLst>
                                            <p:cond delay="676"/>
                                          </p:stCondLst>
                                        </p:cTn>
                                        <p:tgtEl>
                                          <p:spTgt spid="5134"/>
                                        </p:tgtEl>
                                      </p:cBhvr>
                                      <p:to x="100000" y="100000"/>
                                    </p:animScale>
                                    <p:animScale>
                                      <p:cBhvr>
                                        <p:cTn id="32" dur="26">
                                          <p:stCondLst>
                                            <p:cond delay="1312"/>
                                          </p:stCondLst>
                                        </p:cTn>
                                        <p:tgtEl>
                                          <p:spTgt spid="5134"/>
                                        </p:tgtEl>
                                      </p:cBhvr>
                                      <p:to x="100000" y="80000"/>
                                    </p:animScale>
                                    <p:animScale>
                                      <p:cBhvr>
                                        <p:cTn id="33" dur="166" decel="50000">
                                          <p:stCondLst>
                                            <p:cond delay="1338"/>
                                          </p:stCondLst>
                                        </p:cTn>
                                        <p:tgtEl>
                                          <p:spTgt spid="5134"/>
                                        </p:tgtEl>
                                      </p:cBhvr>
                                      <p:to x="100000" y="100000"/>
                                    </p:animScale>
                                    <p:animScale>
                                      <p:cBhvr>
                                        <p:cTn id="34" dur="26">
                                          <p:stCondLst>
                                            <p:cond delay="1642"/>
                                          </p:stCondLst>
                                        </p:cTn>
                                        <p:tgtEl>
                                          <p:spTgt spid="5134"/>
                                        </p:tgtEl>
                                      </p:cBhvr>
                                      <p:to x="100000" y="90000"/>
                                    </p:animScale>
                                    <p:animScale>
                                      <p:cBhvr>
                                        <p:cTn id="35" dur="166" decel="50000">
                                          <p:stCondLst>
                                            <p:cond delay="1668"/>
                                          </p:stCondLst>
                                        </p:cTn>
                                        <p:tgtEl>
                                          <p:spTgt spid="5134"/>
                                        </p:tgtEl>
                                      </p:cBhvr>
                                      <p:to x="100000" y="100000"/>
                                    </p:animScale>
                                    <p:animScale>
                                      <p:cBhvr>
                                        <p:cTn id="36" dur="26">
                                          <p:stCondLst>
                                            <p:cond delay="1808"/>
                                          </p:stCondLst>
                                        </p:cTn>
                                        <p:tgtEl>
                                          <p:spTgt spid="5134"/>
                                        </p:tgtEl>
                                      </p:cBhvr>
                                      <p:to x="100000" y="95000"/>
                                    </p:animScale>
                                    <p:animScale>
                                      <p:cBhvr>
                                        <p:cTn id="37" dur="166" decel="50000">
                                          <p:stCondLst>
                                            <p:cond delay="1834"/>
                                          </p:stCondLst>
                                        </p:cTn>
                                        <p:tgtEl>
                                          <p:spTgt spid="5134"/>
                                        </p:tgtEl>
                                      </p:cBhvr>
                                      <p:to x="100000" y="100000"/>
                                    </p:animScale>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barn(inVertical)">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barn(inVertical)">
                                      <p:cBhvr>
                                        <p:cTn id="4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610654865b9c2"/>
          <p:cNvPicPr>
            <a:picLocks noChangeAspect="1"/>
          </p:cNvPicPr>
          <p:nvPr/>
        </p:nvPicPr>
        <p:blipFill>
          <a:blip r:embed="rId3"/>
          <a:stretch>
            <a:fillRect/>
          </a:stretch>
        </p:blipFill>
        <p:spPr>
          <a:xfrm>
            <a:off x="182" y="0"/>
            <a:ext cx="12192635" cy="6945630"/>
          </a:xfrm>
          <a:prstGeom prst="rect">
            <a:avLst/>
          </a:prstGeom>
        </p:spPr>
      </p:pic>
      <p:grpSp>
        <p:nvGrpSpPr>
          <p:cNvPr id="32" name="组合 31"/>
          <p:cNvGrpSpPr/>
          <p:nvPr/>
        </p:nvGrpSpPr>
        <p:grpSpPr>
          <a:xfrm>
            <a:off x="3178629" y="694373"/>
            <a:ext cx="7938098" cy="4862829"/>
            <a:chOff x="1227083" y="675833"/>
            <a:chExt cx="10162697" cy="5898322"/>
          </a:xfrm>
        </p:grpSpPr>
        <p:sp>
          <p:nvSpPr>
            <p:cNvPr id="34" name="矩形 33"/>
            <p:cNvSpPr/>
            <p:nvPr/>
          </p:nvSpPr>
          <p:spPr>
            <a:xfrm rot="344791">
              <a:off x="1331381" y="828233"/>
              <a:ext cx="10058399" cy="5745922"/>
            </a:xfrm>
            <a:prstGeom prst="rect">
              <a:avLst/>
            </a:prstGeom>
            <a:solidFill>
              <a:srgbClr val="FE8E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sp>
          <p:nvSpPr>
            <p:cNvPr id="31" name="矩形 30"/>
            <p:cNvSpPr/>
            <p:nvPr/>
          </p:nvSpPr>
          <p:spPr>
            <a:xfrm>
              <a:off x="1227083" y="675833"/>
              <a:ext cx="10058399" cy="5745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grpSp>
      <p:pic>
        <p:nvPicPr>
          <p:cNvPr id="6" name="图片 5" descr="610654865b9c2"/>
          <p:cNvPicPr>
            <a:picLocks noChangeAspect="1"/>
          </p:cNvPicPr>
          <p:nvPr/>
        </p:nvPicPr>
        <p:blipFill>
          <a:blip r:embed="rId4"/>
          <a:stretch>
            <a:fillRect/>
          </a:stretch>
        </p:blipFill>
        <p:spPr>
          <a:xfrm>
            <a:off x="14605" y="2442845"/>
            <a:ext cx="12192635" cy="4502150"/>
          </a:xfrm>
          <a:prstGeom prst="rect">
            <a:avLst/>
          </a:prstGeom>
        </p:spPr>
      </p:pic>
      <p:pic>
        <p:nvPicPr>
          <p:cNvPr id="7" name="图片 6" descr="54ref"/>
          <p:cNvPicPr>
            <a:picLocks noChangeAspect="1"/>
          </p:cNvPicPr>
          <p:nvPr/>
        </p:nvPicPr>
        <p:blipFill>
          <a:blip r:embed="rId5"/>
          <a:stretch>
            <a:fillRect/>
          </a:stretch>
        </p:blipFill>
        <p:spPr>
          <a:xfrm>
            <a:off x="9201150" y="4347210"/>
            <a:ext cx="2766695" cy="2074545"/>
          </a:xfrm>
          <a:prstGeom prst="rect">
            <a:avLst/>
          </a:prstGeom>
        </p:spPr>
      </p:pic>
      <p:pic>
        <p:nvPicPr>
          <p:cNvPr id="16" name="图片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87909" y="636"/>
            <a:ext cx="1588100" cy="1710690"/>
          </a:xfrm>
          <a:prstGeom prst="rect">
            <a:avLst/>
          </a:prstGeom>
        </p:spPr>
      </p:pic>
      <p:pic>
        <p:nvPicPr>
          <p:cNvPr id="24" name="图片 2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325301" y="675833"/>
            <a:ext cx="1727420" cy="1097672"/>
          </a:xfrm>
          <a:prstGeom prst="rect">
            <a:avLst/>
          </a:prstGeom>
        </p:spPr>
      </p:pic>
      <p:sp>
        <p:nvSpPr>
          <p:cNvPr id="4" name="Rectangle 3">
            <a:extLst>
              <a:ext uri="{FF2B5EF4-FFF2-40B4-BE49-F238E27FC236}">
                <a16:creationId xmlns:a16="http://schemas.microsoft.com/office/drawing/2014/main" xmlns="" id="{D35B6EEE-E902-48EE-B2F4-8C9A0D34DB57}"/>
              </a:ext>
            </a:extLst>
          </p:cNvPr>
          <p:cNvSpPr/>
          <p:nvPr/>
        </p:nvSpPr>
        <p:spPr>
          <a:xfrm>
            <a:off x="3943349" y="2265280"/>
            <a:ext cx="6472239" cy="2123658"/>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err="1">
                <a:ln w="0"/>
                <a:solidFill>
                  <a:srgbClr val="0070C0"/>
                </a:solidFill>
                <a:effectLst>
                  <a:outerShdw blurRad="38100" dist="19050" dir="2700000" algn="tl" rotWithShape="0">
                    <a:prstClr val="black">
                      <a:alpha val="40000"/>
                    </a:prstClr>
                  </a:outerShdw>
                </a:effectLst>
                <a:uLnTx/>
                <a:uFillTx/>
                <a:latin typeface="Coiny" panose="02000903060500060000" pitchFamily="2" charset="0"/>
              </a:rPr>
              <a:t>Tạm</a:t>
            </a:r>
            <a:r>
              <a:rPr kumimoji="0" lang="en-US" sz="6600" b="0" i="0" u="none" strike="noStrike" kern="1200" cap="none" spc="0" normalizeH="0" baseline="0" noProof="0" dirty="0">
                <a:ln w="0"/>
                <a:solidFill>
                  <a:srgbClr val="0070C0"/>
                </a:solidFill>
                <a:effectLst>
                  <a:outerShdw blurRad="38100" dist="19050" dir="2700000" algn="tl" rotWithShape="0">
                    <a:prstClr val="black">
                      <a:alpha val="40000"/>
                    </a:prstClr>
                  </a:outerShdw>
                </a:effectLst>
                <a:uLnTx/>
                <a:uFillTx/>
                <a:latin typeface="Coiny" panose="02000903060500060000" pitchFamily="2" charset="0"/>
              </a:rPr>
              <a:t> </a:t>
            </a:r>
            <a:r>
              <a:rPr kumimoji="0" lang="en-US" sz="6600" b="0" i="0" u="none" strike="noStrike" kern="1200" cap="none" spc="0" normalizeH="0" baseline="0" noProof="0" dirty="0" err="1">
                <a:ln w="0"/>
                <a:solidFill>
                  <a:srgbClr val="0070C0"/>
                </a:solidFill>
                <a:effectLst>
                  <a:outerShdw blurRad="38100" dist="19050" dir="2700000" algn="tl" rotWithShape="0">
                    <a:prstClr val="black">
                      <a:alpha val="40000"/>
                    </a:prstClr>
                  </a:outerShdw>
                </a:effectLst>
                <a:uLnTx/>
                <a:uFillTx/>
                <a:latin typeface="Coiny" panose="02000903060500060000" pitchFamily="2" charset="0"/>
              </a:rPr>
              <a:t>biệt</a:t>
            </a:r>
            <a:r>
              <a:rPr kumimoji="0" lang="en-US" sz="6600" b="0" i="0" u="none" strike="noStrike" kern="1200" cap="none" spc="0" normalizeH="0" baseline="0" noProof="0" dirty="0">
                <a:ln w="0"/>
                <a:solidFill>
                  <a:srgbClr val="0070C0"/>
                </a:solidFill>
                <a:effectLst>
                  <a:outerShdw blurRad="38100" dist="19050" dir="2700000" algn="tl" rotWithShape="0">
                    <a:prstClr val="black">
                      <a:alpha val="40000"/>
                    </a:prstClr>
                  </a:outerShdw>
                </a:effectLst>
                <a:uLnTx/>
                <a:uFillTx/>
                <a:latin typeface="Coiny" panose="02000903060500060000" pitchFamily="2" charset="0"/>
              </a:rPr>
              <a:t> </a:t>
            </a:r>
            <a:r>
              <a:rPr kumimoji="0" lang="en-US" sz="6600" b="0" i="0" u="none" strike="noStrike" kern="1200" cap="none" spc="0" normalizeH="0" baseline="0" noProof="0" dirty="0" err="1">
                <a:ln w="0"/>
                <a:solidFill>
                  <a:srgbClr val="0070C0"/>
                </a:solidFill>
                <a:effectLst>
                  <a:outerShdw blurRad="38100" dist="19050" dir="2700000" algn="tl" rotWithShape="0">
                    <a:prstClr val="black">
                      <a:alpha val="40000"/>
                    </a:prstClr>
                  </a:outerShdw>
                </a:effectLst>
                <a:uLnTx/>
                <a:uFillTx/>
                <a:latin typeface="Coiny" panose="02000903060500060000" pitchFamily="2" charset="0"/>
              </a:rPr>
              <a:t>và</a:t>
            </a:r>
            <a:r>
              <a:rPr kumimoji="0" lang="en-US" sz="6600" b="0" i="0" u="none" strike="noStrike" kern="1200" cap="none" spc="0" normalizeH="0" baseline="0" noProof="0" dirty="0">
                <a:ln w="0"/>
                <a:solidFill>
                  <a:srgbClr val="0070C0"/>
                </a:solidFill>
                <a:effectLst>
                  <a:outerShdw blurRad="38100" dist="19050" dir="2700000" algn="tl" rotWithShape="0">
                    <a:prstClr val="black">
                      <a:alpha val="40000"/>
                    </a:prstClr>
                  </a:outerShdw>
                </a:effectLst>
                <a:uLnTx/>
                <a:uFillTx/>
                <a:latin typeface="Coiny" panose="02000903060500060000" pitchFamily="2" charset="0"/>
              </a:rPr>
              <a:t> </a:t>
            </a:r>
            <a:r>
              <a:rPr kumimoji="0" lang="en-US" sz="6600" b="0" i="0" u="none" strike="noStrike" kern="1200" cap="none" spc="0" normalizeH="0" baseline="0" noProof="0" dirty="0" err="1">
                <a:ln w="0"/>
                <a:solidFill>
                  <a:srgbClr val="0070C0"/>
                </a:solidFill>
                <a:effectLst>
                  <a:outerShdw blurRad="38100" dist="19050" dir="2700000" algn="tl" rotWithShape="0">
                    <a:prstClr val="black">
                      <a:alpha val="40000"/>
                    </a:prstClr>
                  </a:outerShdw>
                </a:effectLst>
                <a:uLnTx/>
                <a:uFillTx/>
                <a:latin typeface="Coiny" panose="02000903060500060000" pitchFamily="2" charset="0"/>
              </a:rPr>
              <a:t>hẹn</a:t>
            </a:r>
            <a:r>
              <a:rPr kumimoji="0" lang="en-US" sz="6600" b="0" i="0" u="none" strike="noStrike" kern="1200" cap="none" spc="0" normalizeH="0" baseline="0" noProof="0" dirty="0">
                <a:ln w="0"/>
                <a:solidFill>
                  <a:srgbClr val="0070C0"/>
                </a:solidFill>
                <a:effectLst>
                  <a:outerShdw blurRad="38100" dist="19050" dir="2700000" algn="tl" rotWithShape="0">
                    <a:prstClr val="black">
                      <a:alpha val="40000"/>
                    </a:prstClr>
                  </a:outerShdw>
                </a:effectLst>
                <a:uLnTx/>
                <a:uFillTx/>
                <a:latin typeface="Coiny" panose="02000903060500060000" pitchFamily="2" charset="0"/>
              </a:rPr>
              <a:t> </a:t>
            </a:r>
            <a:r>
              <a:rPr kumimoji="0" lang="en-US" sz="6600" b="0" i="0" u="none" strike="noStrike" kern="1200" cap="none" spc="0" normalizeH="0" baseline="0" noProof="0" dirty="0" err="1">
                <a:ln w="0"/>
                <a:solidFill>
                  <a:srgbClr val="0070C0"/>
                </a:solidFill>
                <a:effectLst>
                  <a:outerShdw blurRad="38100" dist="19050" dir="2700000" algn="tl" rotWithShape="0">
                    <a:prstClr val="black">
                      <a:alpha val="40000"/>
                    </a:prstClr>
                  </a:outerShdw>
                </a:effectLst>
                <a:uLnTx/>
                <a:uFillTx/>
                <a:latin typeface="Coiny" panose="02000903060500060000" pitchFamily="2" charset="0"/>
              </a:rPr>
              <a:t>gặp</a:t>
            </a:r>
            <a:r>
              <a:rPr kumimoji="0" lang="en-US" sz="6600" b="0" i="0" u="none" strike="noStrike" kern="1200" cap="none" spc="0" normalizeH="0" baseline="0" noProof="0" dirty="0">
                <a:ln w="0"/>
                <a:solidFill>
                  <a:srgbClr val="0070C0"/>
                </a:solidFill>
                <a:effectLst>
                  <a:outerShdw blurRad="38100" dist="19050" dir="2700000" algn="tl" rotWithShape="0">
                    <a:prstClr val="black">
                      <a:alpha val="40000"/>
                    </a:prstClr>
                  </a:outerShdw>
                </a:effectLst>
                <a:uLnTx/>
                <a:uFillTx/>
                <a:latin typeface="Coiny" panose="02000903060500060000" pitchFamily="2" charset="0"/>
              </a:rPr>
              <a:t> </a:t>
            </a:r>
            <a:r>
              <a:rPr kumimoji="0" lang="en-US" sz="6600" b="0" i="0" u="none" strike="noStrike" kern="1200" cap="none" spc="0" normalizeH="0" baseline="0" noProof="0" dirty="0" err="1">
                <a:ln w="0"/>
                <a:solidFill>
                  <a:srgbClr val="0070C0"/>
                </a:solidFill>
                <a:effectLst>
                  <a:outerShdw blurRad="38100" dist="19050" dir="2700000" algn="tl" rotWithShape="0">
                    <a:prstClr val="black">
                      <a:alpha val="40000"/>
                    </a:prstClr>
                  </a:outerShdw>
                </a:effectLst>
                <a:uLnTx/>
                <a:uFillTx/>
                <a:latin typeface="Coiny" panose="02000903060500060000" pitchFamily="2" charset="0"/>
              </a:rPr>
              <a:t>lại</a:t>
            </a:r>
            <a:r>
              <a:rPr kumimoji="0" lang="en-US" sz="6600" b="0" i="0" u="none" strike="noStrike" kern="1200" cap="none" spc="0" normalizeH="0" baseline="0" noProof="0" dirty="0">
                <a:ln w="0"/>
                <a:solidFill>
                  <a:srgbClr val="0070C0"/>
                </a:solidFill>
                <a:effectLst>
                  <a:outerShdw blurRad="38100" dist="19050" dir="2700000" algn="tl" rotWithShape="0">
                    <a:prstClr val="black">
                      <a:alpha val="40000"/>
                    </a:prstClr>
                  </a:outerShdw>
                </a:effectLst>
                <a:uLnTx/>
                <a:uFillTx/>
                <a:latin typeface="Coiny" panose="02000903060500060000" pitchFamily="2" charset="0"/>
              </a:rPr>
              <a:t>.</a:t>
            </a:r>
          </a:p>
        </p:txBody>
      </p:sp>
      <p:pic>
        <p:nvPicPr>
          <p:cNvPr id="12" name="图片 6" descr="61af0faad64fb">
            <a:extLst>
              <a:ext uri="{FF2B5EF4-FFF2-40B4-BE49-F238E27FC236}">
                <a16:creationId xmlns:a16="http://schemas.microsoft.com/office/drawing/2014/main" xmlns="" id="{5BDBC3B5-0291-4BC7-8FE5-6FCCA6686B4D}"/>
              </a:ext>
            </a:extLst>
          </p:cNvPr>
          <p:cNvPicPr>
            <a:picLocks noChangeAspect="1"/>
          </p:cNvPicPr>
          <p:nvPr/>
        </p:nvPicPr>
        <p:blipFill>
          <a:blip r:embed="rId8"/>
          <a:stretch>
            <a:fillRect/>
          </a:stretch>
        </p:blipFill>
        <p:spPr>
          <a:xfrm>
            <a:off x="-657238" y="-264551"/>
            <a:ext cx="4760730" cy="2974423"/>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Effect transition="in" filter="fade">
                                      <p:cBhvr>
                                        <p:cTn id="17" dur="500"/>
                                        <p:tgtEl>
                                          <p:spTgt spid="7"/>
                                        </p:tgtEl>
                                      </p:cBhvr>
                                    </p:animEffect>
                                  </p:childTnLst>
                                </p:cTn>
                              </p:par>
                            </p:childTnLst>
                          </p:cTn>
                        </p:par>
                        <p:par>
                          <p:cTn id="18" fill="hold">
                            <p:stCondLst>
                              <p:cond delay="1500"/>
                            </p:stCondLst>
                            <p:childTnLst>
                              <p:par>
                                <p:cTn id="19" presetID="22" presetClass="entr" presetSubtype="2"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wipe(right)">
                                      <p:cBhvr>
                                        <p:cTn id="21" dur="500"/>
                                        <p:tgtEl>
                                          <p:spTgt spid="16"/>
                                        </p:tgtEl>
                                      </p:cBhvr>
                                    </p:animEffect>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childTnLst>
                          </p:cTn>
                        </p:par>
                        <p:par>
                          <p:cTn id="28" fill="hold">
                            <p:stCondLst>
                              <p:cond delay="2500"/>
                            </p:stCondLst>
                            <p:childTnLst>
                              <p:par>
                                <p:cTn id="29" presetID="22" presetClass="entr" presetSubtype="1" fill="hold" nodeType="after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wipe(up)">
                                      <p:cBhvr>
                                        <p:cTn id="31" dur="500"/>
                                        <p:tgtEl>
                                          <p:spTgt spid="24"/>
                                        </p:tgtEl>
                                      </p:cBhvr>
                                    </p:animEffect>
                                  </p:childTnLst>
                                </p:cTn>
                              </p:par>
                              <p:par>
                                <p:cTn id="32" presetID="42" presetClass="entr" presetSubtype="0" fill="hold" grpId="0" nodeType="with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1000"/>
                                        <p:tgtEl>
                                          <p:spTgt spid="4"/>
                                        </p:tgtEl>
                                      </p:cBhvr>
                                    </p:animEffect>
                                    <p:anim calcmode="lin" valueType="num">
                                      <p:cBhvr>
                                        <p:cTn id="35" dur="1000" fill="hold"/>
                                        <p:tgtEl>
                                          <p:spTgt spid="4"/>
                                        </p:tgtEl>
                                        <p:attrNameLst>
                                          <p:attrName>ppt_x</p:attrName>
                                        </p:attrNameLst>
                                      </p:cBhvr>
                                      <p:tavLst>
                                        <p:tav tm="0">
                                          <p:val>
                                            <p:strVal val="#ppt_x"/>
                                          </p:val>
                                        </p:tav>
                                        <p:tav tm="100000">
                                          <p:val>
                                            <p:strVal val="#ppt_x"/>
                                          </p:val>
                                        </p:tav>
                                      </p:tavLst>
                                    </p:anim>
                                    <p:anim calcmode="lin" valueType="num">
                                      <p:cBhvr>
                                        <p:cTn id="36" dur="1000" fill="hold"/>
                                        <p:tgtEl>
                                          <p:spTgt spid="4"/>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53" presetClass="entr" presetSubtype="16" fill="hold"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500" fill="hold"/>
                                        <p:tgtEl>
                                          <p:spTgt spid="12"/>
                                        </p:tgtEl>
                                        <p:attrNameLst>
                                          <p:attrName>ppt_w</p:attrName>
                                        </p:attrNameLst>
                                      </p:cBhvr>
                                      <p:tavLst>
                                        <p:tav tm="0">
                                          <p:val>
                                            <p:fltVal val="0"/>
                                          </p:val>
                                        </p:tav>
                                        <p:tav tm="100000">
                                          <p:val>
                                            <p:strVal val="#ppt_w"/>
                                          </p:val>
                                        </p:tav>
                                      </p:tavLst>
                                    </p:anim>
                                    <p:anim calcmode="lin" valueType="num">
                                      <p:cBhvr>
                                        <p:cTn id="41" dur="500" fill="hold"/>
                                        <p:tgtEl>
                                          <p:spTgt spid="12"/>
                                        </p:tgtEl>
                                        <p:attrNameLst>
                                          <p:attrName>ppt_h</p:attrName>
                                        </p:attrNameLst>
                                      </p:cBhvr>
                                      <p:tavLst>
                                        <p:tav tm="0">
                                          <p:val>
                                            <p:fltVal val="0"/>
                                          </p:val>
                                        </p:tav>
                                        <p:tav tm="100000">
                                          <p:val>
                                            <p:strVal val="#ppt_h"/>
                                          </p:val>
                                        </p:tav>
                                      </p:tavLst>
                                    </p:anim>
                                    <p:animEffect transition="in" filter="fade">
                                      <p:cBhvr>
                                        <p:cTn id="4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610654865b9c2"/>
          <p:cNvPicPr>
            <a:picLocks noChangeAspect="1"/>
          </p:cNvPicPr>
          <p:nvPr/>
        </p:nvPicPr>
        <p:blipFill>
          <a:blip r:embed="rId3"/>
          <a:stretch>
            <a:fillRect/>
          </a:stretch>
        </p:blipFill>
        <p:spPr>
          <a:xfrm>
            <a:off x="182" y="0"/>
            <a:ext cx="12192635" cy="6945630"/>
          </a:xfrm>
          <a:prstGeom prst="rect">
            <a:avLst/>
          </a:prstGeom>
        </p:spPr>
      </p:pic>
      <p:grpSp>
        <p:nvGrpSpPr>
          <p:cNvPr id="32" name="组合 31"/>
          <p:cNvGrpSpPr/>
          <p:nvPr/>
        </p:nvGrpSpPr>
        <p:grpSpPr>
          <a:xfrm>
            <a:off x="2319132" y="40442"/>
            <a:ext cx="8459380" cy="4862829"/>
            <a:chOff x="1227083" y="675833"/>
            <a:chExt cx="10162697" cy="5898322"/>
          </a:xfrm>
        </p:grpSpPr>
        <p:sp>
          <p:nvSpPr>
            <p:cNvPr id="34" name="矩形 33"/>
            <p:cNvSpPr/>
            <p:nvPr/>
          </p:nvSpPr>
          <p:spPr>
            <a:xfrm rot="344791">
              <a:off x="1331381" y="828233"/>
              <a:ext cx="10058399" cy="5745922"/>
            </a:xfrm>
            <a:prstGeom prst="rect">
              <a:avLst/>
            </a:prstGeom>
            <a:solidFill>
              <a:srgbClr val="FE8E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sp>
          <p:nvSpPr>
            <p:cNvPr id="31" name="矩形 30"/>
            <p:cNvSpPr/>
            <p:nvPr/>
          </p:nvSpPr>
          <p:spPr>
            <a:xfrm>
              <a:off x="1227083" y="675833"/>
              <a:ext cx="10058399" cy="5745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grpSp>
      <p:pic>
        <p:nvPicPr>
          <p:cNvPr id="7" name="图片 6" descr="54ref"/>
          <p:cNvPicPr>
            <a:picLocks noChangeAspect="1"/>
          </p:cNvPicPr>
          <p:nvPr/>
        </p:nvPicPr>
        <p:blipFill>
          <a:blip r:embed="rId4"/>
          <a:stretch>
            <a:fillRect/>
          </a:stretch>
        </p:blipFill>
        <p:spPr>
          <a:xfrm>
            <a:off x="9393493" y="3976322"/>
            <a:ext cx="2766695" cy="2074545"/>
          </a:xfrm>
          <a:prstGeom prst="rect">
            <a:avLst/>
          </a:prstGeom>
        </p:spPr>
      </p:pic>
      <p:pic>
        <p:nvPicPr>
          <p:cNvPr id="16" name="图片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87909" y="636"/>
            <a:ext cx="1588100" cy="1710690"/>
          </a:xfrm>
          <a:prstGeom prst="rect">
            <a:avLst/>
          </a:prstGeom>
        </p:spPr>
      </p:pic>
      <p:pic>
        <p:nvPicPr>
          <p:cNvPr id="24" name="图片 2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24363" y="188818"/>
            <a:ext cx="1727420" cy="1097672"/>
          </a:xfrm>
          <a:prstGeom prst="rect">
            <a:avLst/>
          </a:prstGeom>
        </p:spPr>
      </p:pic>
      <p:grpSp>
        <p:nvGrpSpPr>
          <p:cNvPr id="26" name="Group 25">
            <a:extLst>
              <a:ext uri="{FF2B5EF4-FFF2-40B4-BE49-F238E27FC236}">
                <a16:creationId xmlns:a16="http://schemas.microsoft.com/office/drawing/2014/main" xmlns="" id="{D6B0A2E4-0A3B-42E3-A3FB-8F1689E6A194}"/>
              </a:ext>
            </a:extLst>
          </p:cNvPr>
          <p:cNvGrpSpPr/>
          <p:nvPr/>
        </p:nvGrpSpPr>
        <p:grpSpPr>
          <a:xfrm>
            <a:off x="3371891" y="1340444"/>
            <a:ext cx="5800725" cy="693736"/>
            <a:chOff x="1767238" y="1351594"/>
            <a:chExt cx="4819501" cy="861773"/>
          </a:xfrm>
          <a:solidFill>
            <a:srgbClr val="FE8E93"/>
          </a:solidFill>
        </p:grpSpPr>
        <p:sp>
          <p:nvSpPr>
            <p:cNvPr id="27" name="矩形: 圆角 10">
              <a:extLst>
                <a:ext uri="{FF2B5EF4-FFF2-40B4-BE49-F238E27FC236}">
                  <a16:creationId xmlns:a16="http://schemas.microsoft.com/office/drawing/2014/main" xmlns="" id="{83A02EE0-9DF5-4BB0-851C-60CF7F6BB9A9}"/>
                </a:ext>
              </a:extLst>
            </p:cNvPr>
            <p:cNvSpPr/>
            <p:nvPr/>
          </p:nvSpPr>
          <p:spPr>
            <a:xfrm rot="5400000">
              <a:off x="3746102" y="-627270"/>
              <a:ext cx="861773" cy="4819501"/>
            </a:xfrm>
            <a:prstGeom prst="roundRect">
              <a:avLst>
                <a:gd name="adj" fmla="val 50000"/>
              </a:avLst>
            </a:prstGeom>
            <a:grpFill/>
            <a:ln>
              <a:noFill/>
            </a:ln>
            <a:effectLst>
              <a:outerShdw blurRad="25400" algn="ctr" rotWithShape="0">
                <a:prstClr val="black">
                  <a:alpha val="6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8" name="TextBox 27">
              <a:extLst>
                <a:ext uri="{FF2B5EF4-FFF2-40B4-BE49-F238E27FC236}">
                  <a16:creationId xmlns:a16="http://schemas.microsoft.com/office/drawing/2014/main" xmlns="" id="{203B9E16-94AC-4F39-A708-20209FF63BBC}"/>
                </a:ext>
              </a:extLst>
            </p:cNvPr>
            <p:cNvSpPr txBox="1"/>
            <p:nvPr/>
          </p:nvSpPr>
          <p:spPr>
            <a:xfrm>
              <a:off x="2448103" y="1431463"/>
              <a:ext cx="4061715" cy="726420"/>
            </a:xfrm>
            <a:prstGeom prst="rect">
              <a:avLst/>
            </a:prstGeom>
            <a:grp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white"/>
                  </a:solidFill>
                  <a:effectLst/>
                  <a:uLnTx/>
                  <a:uFillTx/>
                  <a:latin typeface="Coiny" panose="02000903060500060000" pitchFamily="2" charset="0"/>
                  <a:ea typeface="White Xmas PERSONAL USE" pitchFamily="50" charset="0"/>
                </a:rPr>
                <a:t>Hoạt</a:t>
              </a:r>
              <a:r>
                <a:rPr kumimoji="0" lang="en-US" sz="3200" b="1" i="0" u="none" strike="noStrike" kern="1200" cap="none" spc="0" normalizeH="0" baseline="0" noProof="0" dirty="0">
                  <a:ln>
                    <a:noFill/>
                  </a:ln>
                  <a:solidFill>
                    <a:prstClr val="white"/>
                  </a:solidFill>
                  <a:effectLst/>
                  <a:uLnTx/>
                  <a:uFillTx/>
                  <a:latin typeface="Coiny" panose="02000903060500060000" pitchFamily="2" charset="0"/>
                  <a:ea typeface="White Xmas PERSONAL USE" pitchFamily="50" charset="0"/>
                </a:rPr>
                <a:t> </a:t>
              </a:r>
              <a:r>
                <a:rPr kumimoji="0" lang="en-US" sz="3200" b="1" i="0" u="none" strike="noStrike" kern="1200" cap="none" spc="0" normalizeH="0" baseline="0" noProof="0" dirty="0" err="1">
                  <a:ln>
                    <a:noFill/>
                  </a:ln>
                  <a:solidFill>
                    <a:prstClr val="white"/>
                  </a:solidFill>
                  <a:effectLst/>
                  <a:uLnTx/>
                  <a:uFillTx/>
                  <a:latin typeface="Coiny" panose="02000903060500060000" pitchFamily="2" charset="0"/>
                  <a:ea typeface="White Xmas PERSONAL USE" pitchFamily="50" charset="0"/>
                </a:rPr>
                <a:t>động</a:t>
              </a:r>
              <a:r>
                <a:rPr kumimoji="0" lang="en-US" sz="3200" b="1" i="0" u="none" strike="noStrike" kern="1200" cap="none" spc="0" normalizeH="0" baseline="0" noProof="0" dirty="0">
                  <a:ln>
                    <a:noFill/>
                  </a:ln>
                  <a:solidFill>
                    <a:prstClr val="white"/>
                  </a:solidFill>
                  <a:effectLst/>
                  <a:uLnTx/>
                  <a:uFillTx/>
                  <a:latin typeface="Coiny" panose="02000903060500060000" pitchFamily="2" charset="0"/>
                  <a:ea typeface="White Xmas PERSONAL USE" pitchFamily="50" charset="0"/>
                </a:rPr>
                <a:t> </a:t>
              </a:r>
              <a:r>
                <a:rPr kumimoji="0" lang="en-US" sz="3200" b="1" i="0" u="none" strike="noStrike" kern="1200" cap="none" spc="0" normalizeH="0" baseline="0" noProof="0" dirty="0" err="1">
                  <a:ln>
                    <a:noFill/>
                  </a:ln>
                  <a:solidFill>
                    <a:prstClr val="white"/>
                  </a:solidFill>
                  <a:effectLst/>
                  <a:uLnTx/>
                  <a:uFillTx/>
                  <a:latin typeface="Coiny" panose="02000903060500060000" pitchFamily="2" charset="0"/>
                  <a:ea typeface="White Xmas PERSONAL USE" pitchFamily="50" charset="0"/>
                </a:rPr>
                <a:t>trải</a:t>
              </a:r>
              <a:r>
                <a:rPr kumimoji="0" lang="en-US" sz="3200" b="1" i="0" u="none" strike="noStrike" kern="1200" cap="none" spc="0" normalizeH="0" baseline="0" noProof="0" dirty="0">
                  <a:ln>
                    <a:noFill/>
                  </a:ln>
                  <a:solidFill>
                    <a:prstClr val="white"/>
                  </a:solidFill>
                  <a:effectLst/>
                  <a:uLnTx/>
                  <a:uFillTx/>
                  <a:latin typeface="Coiny" panose="02000903060500060000" pitchFamily="2" charset="0"/>
                  <a:ea typeface="White Xmas PERSONAL USE" pitchFamily="50" charset="0"/>
                </a:rPr>
                <a:t> </a:t>
              </a:r>
              <a:r>
                <a:rPr kumimoji="0" lang="en-US" sz="3200" b="1" i="0" u="none" strike="noStrike" kern="1200" cap="none" spc="0" normalizeH="0" baseline="0" noProof="0" dirty="0" err="1">
                  <a:ln>
                    <a:noFill/>
                  </a:ln>
                  <a:solidFill>
                    <a:prstClr val="white"/>
                  </a:solidFill>
                  <a:effectLst/>
                  <a:uLnTx/>
                  <a:uFillTx/>
                  <a:latin typeface="Coiny" panose="02000903060500060000" pitchFamily="2" charset="0"/>
                  <a:ea typeface="White Xmas PERSONAL USE" pitchFamily="50" charset="0"/>
                </a:rPr>
                <a:t>nghiệm</a:t>
              </a:r>
              <a:endParaRPr kumimoji="0" lang="en-US" sz="3200" b="1" i="0" u="none" strike="noStrike" kern="1200" cap="none" spc="0" normalizeH="0" baseline="0" noProof="0" dirty="0">
                <a:ln>
                  <a:noFill/>
                </a:ln>
                <a:solidFill>
                  <a:prstClr val="white"/>
                </a:solidFill>
                <a:effectLst/>
                <a:uLnTx/>
                <a:uFillTx/>
                <a:latin typeface="Coiny" panose="02000903060500060000" pitchFamily="2" charset="0"/>
                <a:ea typeface="White Xmas PERSONAL USE" pitchFamily="50" charset="0"/>
              </a:endParaRPr>
            </a:p>
          </p:txBody>
        </p:sp>
      </p:grpSp>
      <p:pic>
        <p:nvPicPr>
          <p:cNvPr id="22" name="Picture 2" descr="Premium Vector | Kids in different job set">
            <a:extLst>
              <a:ext uri="{FF2B5EF4-FFF2-40B4-BE49-F238E27FC236}">
                <a16:creationId xmlns:a16="http://schemas.microsoft.com/office/drawing/2014/main" xmlns="" id="{1BDCE074-8618-40DC-82B1-0E6E05BA639B}"/>
              </a:ext>
            </a:extLst>
          </p:cNvPr>
          <p:cNvPicPr>
            <a:picLocks noChangeAspect="1" noChangeArrowheads="1"/>
          </p:cNvPicPr>
          <p:nvPr/>
        </p:nvPicPr>
        <p:blipFill rotWithShape="1">
          <a:blip r:embed="rId7">
            <a:clrChange>
              <a:clrFrom>
                <a:srgbClr val="8D99A9"/>
              </a:clrFrom>
              <a:clrTo>
                <a:srgbClr val="8D99A9">
                  <a:alpha val="0"/>
                </a:srgbClr>
              </a:clrTo>
            </a:clrChange>
            <a:extLst>
              <a:ext uri="{28A0092B-C50C-407E-A947-70E740481C1C}">
                <a14:useLocalDpi xmlns:a14="http://schemas.microsoft.com/office/drawing/2010/main" val="0"/>
              </a:ext>
            </a:extLst>
          </a:blip>
          <a:srcRect l="38791" r="46705" b="66285"/>
          <a:stretch/>
        </p:blipFill>
        <p:spPr bwMode="auto">
          <a:xfrm>
            <a:off x="2824567" y="5032134"/>
            <a:ext cx="864835" cy="1730917"/>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 descr="Premium Vector | Kids in different job set">
            <a:extLst>
              <a:ext uri="{FF2B5EF4-FFF2-40B4-BE49-F238E27FC236}">
                <a16:creationId xmlns:a16="http://schemas.microsoft.com/office/drawing/2014/main" xmlns="" id="{E13A9762-5217-41C4-9F1B-F7223E6935EF}"/>
              </a:ext>
            </a:extLst>
          </p:cNvPr>
          <p:cNvPicPr>
            <a:picLocks noChangeAspect="1" noChangeArrowheads="1"/>
          </p:cNvPicPr>
          <p:nvPr/>
        </p:nvPicPr>
        <p:blipFill rotWithShape="1">
          <a:blip r:embed="rId7">
            <a:clrChange>
              <a:clrFrom>
                <a:srgbClr val="8D99A9"/>
              </a:clrFrom>
              <a:clrTo>
                <a:srgbClr val="8D99A9">
                  <a:alpha val="0"/>
                </a:srgbClr>
              </a:clrTo>
            </a:clrChange>
            <a:extLst>
              <a:ext uri="{28A0092B-C50C-407E-A947-70E740481C1C}">
                <a14:useLocalDpi xmlns:a14="http://schemas.microsoft.com/office/drawing/2010/main" val="0"/>
              </a:ext>
            </a:extLst>
          </a:blip>
          <a:srcRect l="54823" t="1889" r="30673" b="64396"/>
          <a:stretch/>
        </p:blipFill>
        <p:spPr bwMode="auto">
          <a:xfrm>
            <a:off x="4051783" y="5176944"/>
            <a:ext cx="864835" cy="1730917"/>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2" descr="Premium Vector | Kids in different job set">
            <a:extLst>
              <a:ext uri="{FF2B5EF4-FFF2-40B4-BE49-F238E27FC236}">
                <a16:creationId xmlns:a16="http://schemas.microsoft.com/office/drawing/2014/main" xmlns="" id="{1ED51C60-7081-4E88-A9A1-D65787486143}"/>
              </a:ext>
            </a:extLst>
          </p:cNvPr>
          <p:cNvPicPr>
            <a:picLocks noChangeAspect="1" noChangeArrowheads="1"/>
          </p:cNvPicPr>
          <p:nvPr/>
        </p:nvPicPr>
        <p:blipFill rotWithShape="1">
          <a:blip r:embed="rId7">
            <a:clrChange>
              <a:clrFrom>
                <a:srgbClr val="8D99A9"/>
              </a:clrFrom>
              <a:clrTo>
                <a:srgbClr val="8D99A9">
                  <a:alpha val="0"/>
                </a:srgbClr>
              </a:clrTo>
            </a:clrChange>
            <a:extLst>
              <a:ext uri="{28A0092B-C50C-407E-A947-70E740481C1C}">
                <a14:useLocalDpi xmlns:a14="http://schemas.microsoft.com/office/drawing/2010/main" val="0"/>
              </a:ext>
            </a:extLst>
          </a:blip>
          <a:srcRect l="73643" r="2759" b="66285"/>
          <a:stretch/>
        </p:blipFill>
        <p:spPr bwMode="auto">
          <a:xfrm>
            <a:off x="5241139" y="5076278"/>
            <a:ext cx="1407071" cy="1730917"/>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2" descr="Premium Vector | Kids in different job set">
            <a:extLst>
              <a:ext uri="{FF2B5EF4-FFF2-40B4-BE49-F238E27FC236}">
                <a16:creationId xmlns:a16="http://schemas.microsoft.com/office/drawing/2014/main" xmlns="" id="{AFAF2AC6-8E31-4A82-8345-A39C9060982F}"/>
              </a:ext>
            </a:extLst>
          </p:cNvPr>
          <p:cNvPicPr>
            <a:picLocks noChangeAspect="1" noChangeArrowheads="1"/>
          </p:cNvPicPr>
          <p:nvPr/>
        </p:nvPicPr>
        <p:blipFill rotWithShape="1">
          <a:blip r:embed="rId7">
            <a:clrChange>
              <a:clrFrom>
                <a:srgbClr val="8D99A9"/>
              </a:clrFrom>
              <a:clrTo>
                <a:srgbClr val="8D99A9">
                  <a:alpha val="0"/>
                </a:srgbClr>
              </a:clrTo>
            </a:clrChange>
            <a:extLst>
              <a:ext uri="{28A0092B-C50C-407E-A947-70E740481C1C}">
                <a14:useLocalDpi xmlns:a14="http://schemas.microsoft.com/office/drawing/2010/main" val="0"/>
              </a:ext>
            </a:extLst>
          </a:blip>
          <a:srcRect l="-10" t="1619" r="78071" b="64666"/>
          <a:stretch/>
        </p:blipFill>
        <p:spPr bwMode="auto">
          <a:xfrm>
            <a:off x="1470057" y="5127083"/>
            <a:ext cx="1308154" cy="1730917"/>
          </a:xfrm>
          <a:prstGeom prst="rect">
            <a:avLst/>
          </a:prstGeom>
          <a:noFill/>
          <a:extLst>
            <a:ext uri="{909E8E84-426E-40DD-AFC4-6F175D3DCCD1}">
              <a14:hiddenFill xmlns:a14="http://schemas.microsoft.com/office/drawing/2010/main">
                <a:solidFill>
                  <a:srgbClr val="FFFFFF"/>
                </a:solidFill>
              </a14:hiddenFill>
            </a:ext>
          </a:extLst>
        </p:spPr>
      </p:pic>
      <p:pic>
        <p:nvPicPr>
          <p:cNvPr id="38" name="图片 4">
            <a:extLst>
              <a:ext uri="{FF2B5EF4-FFF2-40B4-BE49-F238E27FC236}">
                <a16:creationId xmlns:a16="http://schemas.microsoft.com/office/drawing/2014/main" xmlns="" id="{0FB5DDAC-AB7F-4E86-9AAF-3E96504D2590}"/>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14430" r="12903"/>
          <a:stretch/>
        </p:blipFill>
        <p:spPr>
          <a:xfrm rot="258366">
            <a:off x="138096" y="49777"/>
            <a:ext cx="1398250" cy="1924194"/>
          </a:xfrm>
          <a:prstGeom prst="rect">
            <a:avLst/>
          </a:prstGeom>
        </p:spPr>
      </p:pic>
      <p:pic>
        <p:nvPicPr>
          <p:cNvPr id="39" name="Picture 38">
            <a:extLst>
              <a:ext uri="{FF2B5EF4-FFF2-40B4-BE49-F238E27FC236}">
                <a16:creationId xmlns:a16="http://schemas.microsoft.com/office/drawing/2014/main" xmlns="" id="{958638F7-DA0F-4FED-9B3E-704C67032CCF}"/>
              </a:ext>
            </a:extLst>
          </p:cNvPr>
          <p:cNvPicPr>
            <a:picLocks noChangeAspect="1"/>
          </p:cNvPicPr>
          <p:nvPr/>
        </p:nvPicPr>
        <p:blipFill rotWithShape="1">
          <a:blip r:embed="rId9">
            <a:clrChange>
              <a:clrFrom>
                <a:srgbClr val="8C99A9"/>
              </a:clrFrom>
              <a:clrTo>
                <a:srgbClr val="8C99A9">
                  <a:alpha val="0"/>
                </a:srgbClr>
              </a:clrTo>
            </a:clrChange>
            <a:extLst>
              <a:ext uri="{BEBA8EAE-BF5A-486C-A8C5-ECC9F3942E4B}">
                <a14:imgProps xmlns:a14="http://schemas.microsoft.com/office/drawing/2010/main">
                  <a14:imgLayer r:embed="rId10">
                    <a14:imgEffect>
                      <a14:backgroundRemoval t="37477" b="69388" l="2716" r="96166">
                        <a14:foregroundMark x1="65495" y1="40074" x2="65495" y2="41929"/>
                        <a14:foregroundMark x1="69010" y1="55288" x2="68211" y2="61224"/>
                        <a14:foregroundMark x1="64537" y1="66234" x2="66613" y2="66234"/>
                        <a14:foregroundMark x1="10543" y1="42486" x2="10703" y2="58813"/>
                        <a14:foregroundMark x1="14058" y1="57143" x2="15655" y2="56215"/>
                        <a14:foregroundMark x1="16294" y1="54731" x2="16454" y2="50835"/>
                        <a14:foregroundMark x1="16613" y1="49722" x2="16613" y2="48794"/>
                        <a14:foregroundMark x1="17252" y1="49536" x2="17732" y2="48794"/>
                        <a14:foregroundMark x1="7827" y1="58442" x2="7987" y2="56215"/>
                        <a14:foregroundMark x1="9425" y1="65677" x2="10863" y2="65677"/>
                        <a14:foregroundMark x1="13898" y1="61596" x2="15335" y2="60482"/>
                        <a14:foregroundMark x1="80192" y1="57699" x2="82748" y2="53247"/>
                        <a14:foregroundMark x1="89297" y1="49351" x2="92492" y2="49907"/>
                        <a14:foregroundMark x1="10064" y1="51020" x2="12141" y2="52134"/>
                        <a14:foregroundMark x1="11821" y1="51577" x2="13738" y2="50464"/>
                        <a14:foregroundMark x1="7348" y1="46939" x2="7348" y2="48794"/>
                        <a14:foregroundMark x1="15495" y1="46753" x2="15655" y2="48794"/>
                        <a14:foregroundMark x1="71406" y1="56401" x2="72684" y2="61781"/>
                        <a14:backgroundMark x1="14377" y1="52319" x2="15176" y2="51577"/>
                        <a14:backgroundMark x1="14217" y1="55659" x2="14377" y2="56401"/>
                        <a14:backgroundMark x1="88339" y1="52319" x2="88179" y2="51206"/>
                      </a14:backgroundRemoval>
                    </a14:imgEffect>
                  </a14:imgLayer>
                </a14:imgProps>
              </a:ext>
            </a:extLst>
          </a:blip>
          <a:srcRect l="57223" t="35899" r="23547" b="31368"/>
          <a:stretch/>
        </p:blipFill>
        <p:spPr>
          <a:xfrm>
            <a:off x="6972731" y="5206755"/>
            <a:ext cx="1151861" cy="1688224"/>
          </a:xfrm>
          <a:prstGeom prst="rect">
            <a:avLst/>
          </a:prstGeom>
        </p:spPr>
      </p:pic>
      <p:pic>
        <p:nvPicPr>
          <p:cNvPr id="40" name="Picture 2" descr="Premium Vector | Kids in different job set">
            <a:extLst>
              <a:ext uri="{FF2B5EF4-FFF2-40B4-BE49-F238E27FC236}">
                <a16:creationId xmlns:a16="http://schemas.microsoft.com/office/drawing/2014/main" xmlns="" id="{FEE0F3AA-ADC4-41FA-AF47-5E5EC957C735}"/>
              </a:ext>
            </a:extLst>
          </p:cNvPr>
          <p:cNvPicPr>
            <a:picLocks noChangeAspect="1" noChangeArrowheads="1"/>
          </p:cNvPicPr>
          <p:nvPr/>
        </p:nvPicPr>
        <p:blipFill rotWithShape="1">
          <a:blip r:embed="rId7">
            <a:clrChange>
              <a:clrFrom>
                <a:srgbClr val="8D99A9"/>
              </a:clrFrom>
              <a:clrTo>
                <a:srgbClr val="8D99A9">
                  <a:alpha val="0"/>
                </a:srgbClr>
              </a:clrTo>
            </a:clrChange>
            <a:extLst>
              <a:ext uri="{28A0092B-C50C-407E-A947-70E740481C1C}">
                <a14:useLocalDpi xmlns:a14="http://schemas.microsoft.com/office/drawing/2010/main" val="0"/>
              </a:ext>
            </a:extLst>
          </a:blip>
          <a:srcRect l="19508" r="58553" b="66285"/>
          <a:stretch/>
        </p:blipFill>
        <p:spPr bwMode="auto">
          <a:xfrm>
            <a:off x="8418924" y="5074026"/>
            <a:ext cx="1308154" cy="1730917"/>
          </a:xfrm>
          <a:prstGeom prst="rect">
            <a:avLst/>
          </a:prstGeom>
          <a:noFill/>
          <a:extLst>
            <a:ext uri="{909E8E84-426E-40DD-AFC4-6F175D3DCCD1}">
              <a14:hiddenFill xmlns:a14="http://schemas.microsoft.com/office/drawing/2010/main">
                <a:solidFill>
                  <a:srgbClr val="FFFFFF"/>
                </a:solidFill>
              </a14:hiddenFill>
            </a:ext>
          </a:extLst>
        </p:spPr>
      </p:pic>
      <p:pic>
        <p:nvPicPr>
          <p:cNvPr id="41" name="图片 6" descr="54ref">
            <a:extLst>
              <a:ext uri="{FF2B5EF4-FFF2-40B4-BE49-F238E27FC236}">
                <a16:creationId xmlns:a16="http://schemas.microsoft.com/office/drawing/2014/main" xmlns="" id="{C9AC1487-344B-4E7C-8975-DEBC70F3A96F}"/>
              </a:ext>
            </a:extLst>
          </p:cNvPr>
          <p:cNvPicPr>
            <a:picLocks noChangeAspect="1"/>
          </p:cNvPicPr>
          <p:nvPr/>
        </p:nvPicPr>
        <p:blipFill>
          <a:blip r:embed="rId4"/>
          <a:stretch>
            <a:fillRect/>
          </a:stretch>
        </p:blipFill>
        <p:spPr>
          <a:xfrm rot="10265875">
            <a:off x="262196" y="3663367"/>
            <a:ext cx="2766695" cy="2074545"/>
          </a:xfrm>
          <a:prstGeom prst="rect">
            <a:avLst/>
          </a:prstGeom>
        </p:spPr>
      </p:pic>
      <p:sp>
        <p:nvSpPr>
          <p:cNvPr id="2" name="Rectangle 1"/>
          <p:cNvSpPr/>
          <p:nvPr/>
        </p:nvSpPr>
        <p:spPr>
          <a:xfrm>
            <a:off x="3371891" y="2174867"/>
            <a:ext cx="6764416" cy="523220"/>
          </a:xfrm>
          <a:prstGeom prst="rect">
            <a:avLst/>
          </a:prstGeom>
        </p:spPr>
        <p:txBody>
          <a:bodyPr wrap="none">
            <a:spAutoFit/>
          </a:bodyPr>
          <a:lstStyle/>
          <a:p>
            <a:r>
              <a:rPr lang="nl-NL" sz="2800" b="1" dirty="0">
                <a:solidFill>
                  <a:srgbClr val="FF0000"/>
                </a:solidFill>
                <a:latin typeface="Times New Roman" panose="02020603050405020304" pitchFamily="18" charset="0"/>
                <a:ea typeface="Times New Roman" panose="02020603050405020304" pitchFamily="18" charset="0"/>
              </a:rPr>
              <a:t>HOẠT ĐỘNG XÂY DỰNG CỘNG ĐỒNG</a:t>
            </a:r>
            <a:endParaRPr lang="en-US" sz="2800" dirty="0">
              <a:solidFill>
                <a:srgbClr val="FF0000"/>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1" presetClass="entr" presetSubtype="0" fill="hold" nodeType="afterEffect">
                                  <p:stCondLst>
                                    <p:cond delay="0"/>
                                  </p:stCondLst>
                                  <p:childTnLst>
                                    <p:set>
                                      <p:cBhvr>
                                        <p:cTn id="22" dur="1" fill="hold">
                                          <p:stCondLst>
                                            <p:cond delay="0"/>
                                          </p:stCondLst>
                                        </p:cTn>
                                        <p:tgtEl>
                                          <p:spTgt spid="38"/>
                                        </p:tgtEl>
                                        <p:attrNameLst>
                                          <p:attrName>style.visibility</p:attrName>
                                        </p:attrNameLst>
                                      </p:cBhvr>
                                      <p:to>
                                        <p:strVal val="visible"/>
                                      </p:to>
                                    </p:set>
                                  </p:childTnLst>
                                </p:cTn>
                              </p:par>
                            </p:childTnLst>
                          </p:cTn>
                        </p:par>
                        <p:par>
                          <p:cTn id="23" fill="hold">
                            <p:stCondLst>
                              <p:cond delay="1500"/>
                            </p:stCondLst>
                            <p:childTnLst>
                              <p:par>
                                <p:cTn id="24" presetID="22" presetClass="entr" presetSubtype="2" fill="hold"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right)">
                                      <p:cBhvr>
                                        <p:cTn id="26" dur="500"/>
                                        <p:tgtEl>
                                          <p:spTgt spid="16"/>
                                        </p:tgtEl>
                                      </p:cBhvr>
                                    </p:animEffect>
                                  </p:childTnLst>
                                </p:cTn>
                              </p:par>
                            </p:childTnLst>
                          </p:cTn>
                        </p:par>
                        <p:par>
                          <p:cTn id="27" fill="hold">
                            <p:stCondLst>
                              <p:cond delay="2000"/>
                            </p:stCondLst>
                            <p:childTnLst>
                              <p:par>
                                <p:cTn id="28" presetID="53" presetClass="entr" presetSubtype="16" fill="hold" nodeType="afterEffect">
                                  <p:stCondLst>
                                    <p:cond delay="0"/>
                                  </p:stCondLst>
                                  <p:childTnLst>
                                    <p:set>
                                      <p:cBhvr>
                                        <p:cTn id="29" dur="1" fill="hold">
                                          <p:stCondLst>
                                            <p:cond delay="0"/>
                                          </p:stCondLst>
                                        </p:cTn>
                                        <p:tgtEl>
                                          <p:spTgt spid="32"/>
                                        </p:tgtEl>
                                        <p:attrNameLst>
                                          <p:attrName>style.visibility</p:attrName>
                                        </p:attrNameLst>
                                      </p:cBhvr>
                                      <p:to>
                                        <p:strVal val="visible"/>
                                      </p:to>
                                    </p:set>
                                    <p:anim calcmode="lin" valueType="num">
                                      <p:cBhvr>
                                        <p:cTn id="30" dur="500" fill="hold"/>
                                        <p:tgtEl>
                                          <p:spTgt spid="32"/>
                                        </p:tgtEl>
                                        <p:attrNameLst>
                                          <p:attrName>ppt_w</p:attrName>
                                        </p:attrNameLst>
                                      </p:cBhvr>
                                      <p:tavLst>
                                        <p:tav tm="0">
                                          <p:val>
                                            <p:fltVal val="0"/>
                                          </p:val>
                                        </p:tav>
                                        <p:tav tm="100000">
                                          <p:val>
                                            <p:strVal val="#ppt_w"/>
                                          </p:val>
                                        </p:tav>
                                      </p:tavLst>
                                    </p:anim>
                                    <p:anim calcmode="lin" valueType="num">
                                      <p:cBhvr>
                                        <p:cTn id="31" dur="500" fill="hold"/>
                                        <p:tgtEl>
                                          <p:spTgt spid="32"/>
                                        </p:tgtEl>
                                        <p:attrNameLst>
                                          <p:attrName>ppt_h</p:attrName>
                                        </p:attrNameLst>
                                      </p:cBhvr>
                                      <p:tavLst>
                                        <p:tav tm="0">
                                          <p:val>
                                            <p:fltVal val="0"/>
                                          </p:val>
                                        </p:tav>
                                        <p:tav tm="100000">
                                          <p:val>
                                            <p:strVal val="#ppt_h"/>
                                          </p:val>
                                        </p:tav>
                                      </p:tavLst>
                                    </p:anim>
                                    <p:animEffect transition="in" filter="fade">
                                      <p:cBhvr>
                                        <p:cTn id="32" dur="500"/>
                                        <p:tgtEl>
                                          <p:spTgt spid="32"/>
                                        </p:tgtEl>
                                      </p:cBhvr>
                                    </p:animEffect>
                                  </p:childTnLst>
                                </p:cTn>
                              </p:par>
                            </p:childTnLst>
                          </p:cTn>
                        </p:par>
                        <p:par>
                          <p:cTn id="33" fill="hold">
                            <p:stCondLst>
                              <p:cond delay="2500"/>
                            </p:stCondLst>
                            <p:childTnLst>
                              <p:par>
                                <p:cTn id="34" presetID="22" presetClass="entr" presetSubtype="1"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wipe(up)">
                                      <p:cBhvr>
                                        <p:cTn id="36" dur="500"/>
                                        <p:tgtEl>
                                          <p:spTgt spid="24"/>
                                        </p:tgtEl>
                                      </p:cBhvr>
                                    </p:animEffect>
                                  </p:childTnLst>
                                </p:cTn>
                              </p:par>
                            </p:childTnLst>
                          </p:cTn>
                        </p:par>
                        <p:par>
                          <p:cTn id="37" fill="hold">
                            <p:stCondLst>
                              <p:cond delay="3000"/>
                            </p:stCondLst>
                            <p:childTnLst>
                              <p:par>
                                <p:cTn id="38" presetID="5" presetClass="entr" presetSubtype="10" fill="hold" nodeType="after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checkerboard(across)">
                                      <p:cBhvr>
                                        <p:cTn id="40" dur="500"/>
                                        <p:tgtEl>
                                          <p:spTgt spid="26"/>
                                        </p:tgtEl>
                                      </p:cBhvr>
                                    </p:animEffect>
                                  </p:childTnLst>
                                </p:cTn>
                              </p:par>
                              <p:par>
                                <p:cTn id="41" presetID="10" presetClass="entr" presetSubtype="0" fill="hold" nodeType="with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fade">
                                      <p:cBhvr>
                                        <p:cTn id="43" dur="500"/>
                                        <p:tgtEl>
                                          <p:spTgt spid="36"/>
                                        </p:tgtEl>
                                      </p:cBhvr>
                                    </p:animEffect>
                                  </p:childTnLst>
                                </p:cTn>
                              </p:par>
                              <p:par>
                                <p:cTn id="44" presetID="10" presetClass="entr" presetSubtype="0" fill="hold" nodeType="with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fade">
                                      <p:cBhvr>
                                        <p:cTn id="46" dur="500"/>
                                        <p:tgtEl>
                                          <p:spTgt spid="22"/>
                                        </p:tgtEl>
                                      </p:cBhvr>
                                    </p:animEffect>
                                  </p:childTnLst>
                                </p:cTn>
                              </p:par>
                              <p:par>
                                <p:cTn id="47" presetID="10" presetClass="entr" presetSubtype="0" fill="hold" nodeType="with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fade">
                                      <p:cBhvr>
                                        <p:cTn id="49" dur="500"/>
                                        <p:tgtEl>
                                          <p:spTgt spid="33"/>
                                        </p:tgtEl>
                                      </p:cBhvr>
                                    </p:animEffect>
                                  </p:childTnLst>
                                </p:cTn>
                              </p:par>
                              <p:par>
                                <p:cTn id="50" presetID="10" presetClass="entr" presetSubtype="0" fill="hold" nodeType="with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fade">
                                      <p:cBhvr>
                                        <p:cTn id="52" dur="500"/>
                                        <p:tgtEl>
                                          <p:spTgt spid="35"/>
                                        </p:tgtEl>
                                      </p:cBhvr>
                                    </p:animEffect>
                                  </p:childTnLst>
                                </p:cTn>
                              </p:par>
                              <p:par>
                                <p:cTn id="53" presetID="10" presetClass="entr" presetSubtype="0" fill="hold" nodeType="withEffect">
                                  <p:stCondLst>
                                    <p:cond delay="0"/>
                                  </p:stCondLst>
                                  <p:childTnLst>
                                    <p:set>
                                      <p:cBhvr>
                                        <p:cTn id="54" dur="1" fill="hold">
                                          <p:stCondLst>
                                            <p:cond delay="0"/>
                                          </p:stCondLst>
                                        </p:cTn>
                                        <p:tgtEl>
                                          <p:spTgt spid="39"/>
                                        </p:tgtEl>
                                        <p:attrNameLst>
                                          <p:attrName>style.visibility</p:attrName>
                                        </p:attrNameLst>
                                      </p:cBhvr>
                                      <p:to>
                                        <p:strVal val="visible"/>
                                      </p:to>
                                    </p:set>
                                    <p:animEffect transition="in" filter="fade">
                                      <p:cBhvr>
                                        <p:cTn id="55" dur="500"/>
                                        <p:tgtEl>
                                          <p:spTgt spid="39"/>
                                        </p:tgtEl>
                                      </p:cBhvr>
                                    </p:animEffect>
                                  </p:childTnLst>
                                </p:cTn>
                              </p:par>
                              <p:par>
                                <p:cTn id="56" presetID="10" presetClass="entr" presetSubtype="0" fill="hold" nodeType="withEffect">
                                  <p:stCondLst>
                                    <p:cond delay="0"/>
                                  </p:stCondLst>
                                  <p:childTnLst>
                                    <p:set>
                                      <p:cBhvr>
                                        <p:cTn id="57" dur="1" fill="hold">
                                          <p:stCondLst>
                                            <p:cond delay="0"/>
                                          </p:stCondLst>
                                        </p:cTn>
                                        <p:tgtEl>
                                          <p:spTgt spid="40"/>
                                        </p:tgtEl>
                                        <p:attrNameLst>
                                          <p:attrName>style.visibility</p:attrName>
                                        </p:attrNameLst>
                                      </p:cBhvr>
                                      <p:to>
                                        <p:strVal val="visible"/>
                                      </p:to>
                                    </p:set>
                                    <p:animEffect transition="in" filter="fade">
                                      <p:cBhvr>
                                        <p:cTn id="58" dur="500"/>
                                        <p:tgtEl>
                                          <p:spTgt spid="40"/>
                                        </p:tgtEl>
                                      </p:cBhvr>
                                    </p:animEffect>
                                  </p:childTnLst>
                                </p:cTn>
                              </p:par>
                            </p:childTnLst>
                          </p:cTn>
                        </p:par>
                      </p:childTnLst>
                    </p:cTn>
                  </p:par>
                  <p:par>
                    <p:cTn id="59" fill="hold">
                      <p:stCondLst>
                        <p:cond delay="indefinite"/>
                      </p:stCondLst>
                      <p:childTnLst>
                        <p:par>
                          <p:cTn id="60" fill="hold">
                            <p:stCondLst>
                              <p:cond delay="0"/>
                            </p:stCondLst>
                            <p:childTnLst>
                              <p:par>
                                <p:cTn id="61" presetID="16" presetClass="entr" presetSubtype="21" fill="hold" grpId="0" nodeType="clickEffect">
                                  <p:stCondLst>
                                    <p:cond delay="0"/>
                                  </p:stCondLst>
                                  <p:childTnLst>
                                    <p:set>
                                      <p:cBhvr>
                                        <p:cTn id="62" dur="1" fill="hold">
                                          <p:stCondLst>
                                            <p:cond delay="0"/>
                                          </p:stCondLst>
                                        </p:cTn>
                                        <p:tgtEl>
                                          <p:spTgt spid="2"/>
                                        </p:tgtEl>
                                        <p:attrNameLst>
                                          <p:attrName>style.visibility</p:attrName>
                                        </p:attrNameLst>
                                      </p:cBhvr>
                                      <p:to>
                                        <p:strVal val="visible"/>
                                      </p:to>
                                    </p:set>
                                    <p:animEffect transition="in" filter="barn(inVertical)">
                                      <p:cBhvr>
                                        <p:cTn id="6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toy, vector graphics&#10;&#10;Description automatically generated">
            <a:extLst>
              <a:ext uri="{FF2B5EF4-FFF2-40B4-BE49-F238E27FC236}">
                <a16:creationId xmlns:a16="http://schemas.microsoft.com/office/drawing/2014/main" xmlns="" id="{D75976D8-1725-A32E-1DC4-FD5DFC68FD8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Rounded Corners 5">
            <a:extLst>
              <a:ext uri="{FF2B5EF4-FFF2-40B4-BE49-F238E27FC236}">
                <a16:creationId xmlns:a16="http://schemas.microsoft.com/office/drawing/2014/main" xmlns="" id="{1A2BC365-58EF-BC6F-D0F3-8CCFE2637AF0}"/>
              </a:ext>
            </a:extLst>
          </p:cNvPr>
          <p:cNvSpPr/>
          <p:nvPr/>
        </p:nvSpPr>
        <p:spPr>
          <a:xfrm>
            <a:off x="335666" y="570463"/>
            <a:ext cx="11586258" cy="6135839"/>
          </a:xfrm>
          <a:custGeom>
            <a:avLst/>
            <a:gdLst>
              <a:gd name="connsiteX0" fmla="*/ 0 w 11586258"/>
              <a:gd name="connsiteY0" fmla="*/ 1022660 h 6135839"/>
              <a:gd name="connsiteX1" fmla="*/ 1022660 w 11586258"/>
              <a:gd name="connsiteY1" fmla="*/ 0 h 6135839"/>
              <a:gd name="connsiteX2" fmla="*/ 1809787 w 11586258"/>
              <a:gd name="connsiteY2" fmla="*/ 0 h 6135839"/>
              <a:gd name="connsiteX3" fmla="*/ 2215277 w 11586258"/>
              <a:gd name="connsiteY3" fmla="*/ 0 h 6135839"/>
              <a:gd name="connsiteX4" fmla="*/ 2620767 w 11586258"/>
              <a:gd name="connsiteY4" fmla="*/ 0 h 6135839"/>
              <a:gd name="connsiteX5" fmla="*/ 3312485 w 11586258"/>
              <a:gd name="connsiteY5" fmla="*/ 0 h 6135839"/>
              <a:gd name="connsiteX6" fmla="*/ 3813384 w 11586258"/>
              <a:gd name="connsiteY6" fmla="*/ 0 h 6135839"/>
              <a:gd name="connsiteX7" fmla="*/ 4218874 w 11586258"/>
              <a:gd name="connsiteY7" fmla="*/ 0 h 6135839"/>
              <a:gd name="connsiteX8" fmla="*/ 5006002 w 11586258"/>
              <a:gd name="connsiteY8" fmla="*/ 0 h 6135839"/>
              <a:gd name="connsiteX9" fmla="*/ 5793129 w 11586258"/>
              <a:gd name="connsiteY9" fmla="*/ 0 h 6135839"/>
              <a:gd name="connsiteX10" fmla="*/ 6580256 w 11586258"/>
              <a:gd name="connsiteY10" fmla="*/ 0 h 6135839"/>
              <a:gd name="connsiteX11" fmla="*/ 6890337 w 11586258"/>
              <a:gd name="connsiteY11" fmla="*/ 0 h 6135839"/>
              <a:gd name="connsiteX12" fmla="*/ 7391236 w 11586258"/>
              <a:gd name="connsiteY12" fmla="*/ 0 h 6135839"/>
              <a:gd name="connsiteX13" fmla="*/ 7987545 w 11586258"/>
              <a:gd name="connsiteY13" fmla="*/ 0 h 6135839"/>
              <a:gd name="connsiteX14" fmla="*/ 8393035 w 11586258"/>
              <a:gd name="connsiteY14" fmla="*/ 0 h 6135839"/>
              <a:gd name="connsiteX15" fmla="*/ 9084753 w 11586258"/>
              <a:gd name="connsiteY15" fmla="*/ 0 h 6135839"/>
              <a:gd name="connsiteX16" fmla="*/ 9585652 w 11586258"/>
              <a:gd name="connsiteY16" fmla="*/ 0 h 6135839"/>
              <a:gd name="connsiteX17" fmla="*/ 10563598 w 11586258"/>
              <a:gd name="connsiteY17" fmla="*/ 0 h 6135839"/>
              <a:gd name="connsiteX18" fmla="*/ 11586258 w 11586258"/>
              <a:gd name="connsiteY18" fmla="*/ 1022660 h 6135839"/>
              <a:gd name="connsiteX19" fmla="*/ 11586258 w 11586258"/>
              <a:gd name="connsiteY19" fmla="*/ 1525209 h 6135839"/>
              <a:gd name="connsiteX20" fmla="*/ 11586258 w 11586258"/>
              <a:gd name="connsiteY20" fmla="*/ 2068664 h 6135839"/>
              <a:gd name="connsiteX21" fmla="*/ 11586258 w 11586258"/>
              <a:gd name="connsiteY21" fmla="*/ 2612119 h 6135839"/>
              <a:gd name="connsiteX22" fmla="*/ 11586258 w 11586258"/>
              <a:gd name="connsiteY22" fmla="*/ 3278289 h 6135839"/>
              <a:gd name="connsiteX23" fmla="*/ 11586258 w 11586258"/>
              <a:gd name="connsiteY23" fmla="*/ 3780839 h 6135839"/>
              <a:gd name="connsiteX24" fmla="*/ 11586258 w 11586258"/>
              <a:gd name="connsiteY24" fmla="*/ 4365198 h 6135839"/>
              <a:gd name="connsiteX25" fmla="*/ 11586258 w 11586258"/>
              <a:gd name="connsiteY25" fmla="*/ 5113179 h 6135839"/>
              <a:gd name="connsiteX26" fmla="*/ 10563598 w 11586258"/>
              <a:gd name="connsiteY26" fmla="*/ 6135839 h 6135839"/>
              <a:gd name="connsiteX27" fmla="*/ 10062699 w 11586258"/>
              <a:gd name="connsiteY27" fmla="*/ 6135839 h 6135839"/>
              <a:gd name="connsiteX28" fmla="*/ 9752618 w 11586258"/>
              <a:gd name="connsiteY28" fmla="*/ 6135839 h 6135839"/>
              <a:gd name="connsiteX29" fmla="*/ 9347128 w 11586258"/>
              <a:gd name="connsiteY29" fmla="*/ 6135839 h 6135839"/>
              <a:gd name="connsiteX30" fmla="*/ 8941639 w 11586258"/>
              <a:gd name="connsiteY30" fmla="*/ 6135839 h 6135839"/>
              <a:gd name="connsiteX31" fmla="*/ 8440739 w 11586258"/>
              <a:gd name="connsiteY31" fmla="*/ 6135839 h 6135839"/>
              <a:gd name="connsiteX32" fmla="*/ 8130659 w 11586258"/>
              <a:gd name="connsiteY32" fmla="*/ 6135839 h 6135839"/>
              <a:gd name="connsiteX33" fmla="*/ 7438941 w 11586258"/>
              <a:gd name="connsiteY33" fmla="*/ 6135839 h 6135839"/>
              <a:gd name="connsiteX34" fmla="*/ 6747223 w 11586258"/>
              <a:gd name="connsiteY34" fmla="*/ 6135839 h 6135839"/>
              <a:gd name="connsiteX35" fmla="*/ 6341733 w 11586258"/>
              <a:gd name="connsiteY35" fmla="*/ 6135839 h 6135839"/>
              <a:gd name="connsiteX36" fmla="*/ 5840834 w 11586258"/>
              <a:gd name="connsiteY36" fmla="*/ 6135839 h 6135839"/>
              <a:gd name="connsiteX37" fmla="*/ 5435344 w 11586258"/>
              <a:gd name="connsiteY37" fmla="*/ 6135839 h 6135839"/>
              <a:gd name="connsiteX38" fmla="*/ 4839035 w 11586258"/>
              <a:gd name="connsiteY38" fmla="*/ 6135839 h 6135839"/>
              <a:gd name="connsiteX39" fmla="*/ 4147317 w 11586258"/>
              <a:gd name="connsiteY39" fmla="*/ 6135839 h 6135839"/>
              <a:gd name="connsiteX40" fmla="*/ 3455599 w 11586258"/>
              <a:gd name="connsiteY40" fmla="*/ 6135839 h 6135839"/>
              <a:gd name="connsiteX41" fmla="*/ 2954700 w 11586258"/>
              <a:gd name="connsiteY41" fmla="*/ 6135839 h 6135839"/>
              <a:gd name="connsiteX42" fmla="*/ 2644619 w 11586258"/>
              <a:gd name="connsiteY42" fmla="*/ 6135839 h 6135839"/>
              <a:gd name="connsiteX43" fmla="*/ 1952901 w 11586258"/>
              <a:gd name="connsiteY43" fmla="*/ 6135839 h 6135839"/>
              <a:gd name="connsiteX44" fmla="*/ 1022660 w 11586258"/>
              <a:gd name="connsiteY44" fmla="*/ 6135839 h 6135839"/>
              <a:gd name="connsiteX45" fmla="*/ 0 w 11586258"/>
              <a:gd name="connsiteY45" fmla="*/ 5113179 h 6135839"/>
              <a:gd name="connsiteX46" fmla="*/ 0 w 11586258"/>
              <a:gd name="connsiteY46" fmla="*/ 4569724 h 6135839"/>
              <a:gd name="connsiteX47" fmla="*/ 0 w 11586258"/>
              <a:gd name="connsiteY47" fmla="*/ 4067175 h 6135839"/>
              <a:gd name="connsiteX48" fmla="*/ 0 w 11586258"/>
              <a:gd name="connsiteY48" fmla="*/ 3605531 h 6135839"/>
              <a:gd name="connsiteX49" fmla="*/ 0 w 11586258"/>
              <a:gd name="connsiteY49" fmla="*/ 3143886 h 6135839"/>
              <a:gd name="connsiteX50" fmla="*/ 0 w 11586258"/>
              <a:gd name="connsiteY50" fmla="*/ 2641337 h 6135839"/>
              <a:gd name="connsiteX51" fmla="*/ 0 w 11586258"/>
              <a:gd name="connsiteY51" fmla="*/ 2056977 h 6135839"/>
              <a:gd name="connsiteX52" fmla="*/ 0 w 11586258"/>
              <a:gd name="connsiteY52" fmla="*/ 1595333 h 6135839"/>
              <a:gd name="connsiteX53" fmla="*/ 0 w 11586258"/>
              <a:gd name="connsiteY53" fmla="*/ 1022660 h 6135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1586258" h="6135839" fill="none" extrusionOk="0">
                <a:moveTo>
                  <a:pt x="0" y="1022660"/>
                </a:moveTo>
                <a:cubicBezTo>
                  <a:pt x="-74971" y="351818"/>
                  <a:pt x="502133" y="-4223"/>
                  <a:pt x="1022660" y="0"/>
                </a:cubicBezTo>
                <a:cubicBezTo>
                  <a:pt x="1386305" y="-31821"/>
                  <a:pt x="1526362" y="40044"/>
                  <a:pt x="1809787" y="0"/>
                </a:cubicBezTo>
                <a:cubicBezTo>
                  <a:pt x="2093212" y="-40044"/>
                  <a:pt x="2127643" y="5709"/>
                  <a:pt x="2215277" y="0"/>
                </a:cubicBezTo>
                <a:cubicBezTo>
                  <a:pt x="2302911" y="-5709"/>
                  <a:pt x="2535937" y="18160"/>
                  <a:pt x="2620767" y="0"/>
                </a:cubicBezTo>
                <a:cubicBezTo>
                  <a:pt x="2705597" y="-18160"/>
                  <a:pt x="3028031" y="58010"/>
                  <a:pt x="3312485" y="0"/>
                </a:cubicBezTo>
                <a:cubicBezTo>
                  <a:pt x="3596939" y="-58010"/>
                  <a:pt x="3625163" y="47795"/>
                  <a:pt x="3813384" y="0"/>
                </a:cubicBezTo>
                <a:cubicBezTo>
                  <a:pt x="4001605" y="-47795"/>
                  <a:pt x="4103720" y="2134"/>
                  <a:pt x="4218874" y="0"/>
                </a:cubicBezTo>
                <a:cubicBezTo>
                  <a:pt x="4334028" y="-2134"/>
                  <a:pt x="4709673" y="91422"/>
                  <a:pt x="5006002" y="0"/>
                </a:cubicBezTo>
                <a:cubicBezTo>
                  <a:pt x="5302331" y="-91422"/>
                  <a:pt x="5590431" y="94419"/>
                  <a:pt x="5793129" y="0"/>
                </a:cubicBezTo>
                <a:cubicBezTo>
                  <a:pt x="5995827" y="-94419"/>
                  <a:pt x="6355357" y="14319"/>
                  <a:pt x="6580256" y="0"/>
                </a:cubicBezTo>
                <a:cubicBezTo>
                  <a:pt x="6805155" y="-14319"/>
                  <a:pt x="6767450" y="32792"/>
                  <a:pt x="6890337" y="0"/>
                </a:cubicBezTo>
                <a:cubicBezTo>
                  <a:pt x="7013224" y="-32792"/>
                  <a:pt x="7202521" y="50627"/>
                  <a:pt x="7391236" y="0"/>
                </a:cubicBezTo>
                <a:cubicBezTo>
                  <a:pt x="7579951" y="-50627"/>
                  <a:pt x="7706272" y="18940"/>
                  <a:pt x="7987545" y="0"/>
                </a:cubicBezTo>
                <a:cubicBezTo>
                  <a:pt x="8268818" y="-18940"/>
                  <a:pt x="8254056" y="30249"/>
                  <a:pt x="8393035" y="0"/>
                </a:cubicBezTo>
                <a:cubicBezTo>
                  <a:pt x="8532014" y="-30249"/>
                  <a:pt x="8828683" y="62780"/>
                  <a:pt x="9084753" y="0"/>
                </a:cubicBezTo>
                <a:cubicBezTo>
                  <a:pt x="9340823" y="-62780"/>
                  <a:pt x="9485468" y="41491"/>
                  <a:pt x="9585652" y="0"/>
                </a:cubicBezTo>
                <a:cubicBezTo>
                  <a:pt x="9685836" y="-41491"/>
                  <a:pt x="10337362" y="66853"/>
                  <a:pt x="10563598" y="0"/>
                </a:cubicBezTo>
                <a:cubicBezTo>
                  <a:pt x="11120515" y="-73661"/>
                  <a:pt x="11672286" y="375423"/>
                  <a:pt x="11586258" y="1022660"/>
                </a:cubicBezTo>
                <a:cubicBezTo>
                  <a:pt x="11635085" y="1231401"/>
                  <a:pt x="11569626" y="1391083"/>
                  <a:pt x="11586258" y="1525209"/>
                </a:cubicBezTo>
                <a:cubicBezTo>
                  <a:pt x="11602890" y="1659335"/>
                  <a:pt x="11548831" y="1894333"/>
                  <a:pt x="11586258" y="2068664"/>
                </a:cubicBezTo>
                <a:cubicBezTo>
                  <a:pt x="11623685" y="2242995"/>
                  <a:pt x="11543990" y="2434457"/>
                  <a:pt x="11586258" y="2612119"/>
                </a:cubicBezTo>
                <a:cubicBezTo>
                  <a:pt x="11628526" y="2789782"/>
                  <a:pt x="11525526" y="3037090"/>
                  <a:pt x="11586258" y="3278289"/>
                </a:cubicBezTo>
                <a:cubicBezTo>
                  <a:pt x="11646990" y="3519488"/>
                  <a:pt x="11568891" y="3592740"/>
                  <a:pt x="11586258" y="3780839"/>
                </a:cubicBezTo>
                <a:cubicBezTo>
                  <a:pt x="11603625" y="3968938"/>
                  <a:pt x="11526866" y="4189249"/>
                  <a:pt x="11586258" y="4365198"/>
                </a:cubicBezTo>
                <a:cubicBezTo>
                  <a:pt x="11645650" y="4541147"/>
                  <a:pt x="11554963" y="4953273"/>
                  <a:pt x="11586258" y="5113179"/>
                </a:cubicBezTo>
                <a:cubicBezTo>
                  <a:pt x="11593776" y="5688868"/>
                  <a:pt x="11238129" y="6064213"/>
                  <a:pt x="10563598" y="6135839"/>
                </a:cubicBezTo>
                <a:cubicBezTo>
                  <a:pt x="10428328" y="6142398"/>
                  <a:pt x="10208009" y="6113505"/>
                  <a:pt x="10062699" y="6135839"/>
                </a:cubicBezTo>
                <a:cubicBezTo>
                  <a:pt x="9917389" y="6158173"/>
                  <a:pt x="9839238" y="6102471"/>
                  <a:pt x="9752618" y="6135839"/>
                </a:cubicBezTo>
                <a:cubicBezTo>
                  <a:pt x="9665998" y="6169207"/>
                  <a:pt x="9534159" y="6103360"/>
                  <a:pt x="9347128" y="6135839"/>
                </a:cubicBezTo>
                <a:cubicBezTo>
                  <a:pt x="9160097" y="6168318"/>
                  <a:pt x="9114042" y="6129745"/>
                  <a:pt x="8941639" y="6135839"/>
                </a:cubicBezTo>
                <a:cubicBezTo>
                  <a:pt x="8769236" y="6141933"/>
                  <a:pt x="8677187" y="6122744"/>
                  <a:pt x="8440739" y="6135839"/>
                </a:cubicBezTo>
                <a:cubicBezTo>
                  <a:pt x="8204291" y="6148934"/>
                  <a:pt x="8201202" y="6133188"/>
                  <a:pt x="8130659" y="6135839"/>
                </a:cubicBezTo>
                <a:cubicBezTo>
                  <a:pt x="8060116" y="6138490"/>
                  <a:pt x="7581317" y="6085341"/>
                  <a:pt x="7438941" y="6135839"/>
                </a:cubicBezTo>
                <a:cubicBezTo>
                  <a:pt x="7296565" y="6186337"/>
                  <a:pt x="6964940" y="6132175"/>
                  <a:pt x="6747223" y="6135839"/>
                </a:cubicBezTo>
                <a:cubicBezTo>
                  <a:pt x="6529506" y="6139503"/>
                  <a:pt x="6530227" y="6104394"/>
                  <a:pt x="6341733" y="6135839"/>
                </a:cubicBezTo>
                <a:cubicBezTo>
                  <a:pt x="6153239" y="6167284"/>
                  <a:pt x="6007253" y="6112502"/>
                  <a:pt x="5840834" y="6135839"/>
                </a:cubicBezTo>
                <a:cubicBezTo>
                  <a:pt x="5674415" y="6159176"/>
                  <a:pt x="5576424" y="6131077"/>
                  <a:pt x="5435344" y="6135839"/>
                </a:cubicBezTo>
                <a:cubicBezTo>
                  <a:pt x="5294264" y="6140601"/>
                  <a:pt x="5074604" y="6107134"/>
                  <a:pt x="4839035" y="6135839"/>
                </a:cubicBezTo>
                <a:cubicBezTo>
                  <a:pt x="4603466" y="6164544"/>
                  <a:pt x="4474773" y="6067602"/>
                  <a:pt x="4147317" y="6135839"/>
                </a:cubicBezTo>
                <a:cubicBezTo>
                  <a:pt x="3819861" y="6204076"/>
                  <a:pt x="3686452" y="6064449"/>
                  <a:pt x="3455599" y="6135839"/>
                </a:cubicBezTo>
                <a:cubicBezTo>
                  <a:pt x="3224746" y="6207229"/>
                  <a:pt x="3201828" y="6076233"/>
                  <a:pt x="2954700" y="6135839"/>
                </a:cubicBezTo>
                <a:cubicBezTo>
                  <a:pt x="2707572" y="6195445"/>
                  <a:pt x="2741395" y="6104139"/>
                  <a:pt x="2644619" y="6135839"/>
                </a:cubicBezTo>
                <a:cubicBezTo>
                  <a:pt x="2547843" y="6167539"/>
                  <a:pt x="2143219" y="6129131"/>
                  <a:pt x="1952901" y="6135839"/>
                </a:cubicBezTo>
                <a:cubicBezTo>
                  <a:pt x="1762583" y="6142547"/>
                  <a:pt x="1387435" y="6050530"/>
                  <a:pt x="1022660" y="6135839"/>
                </a:cubicBezTo>
                <a:cubicBezTo>
                  <a:pt x="437908" y="6196872"/>
                  <a:pt x="118654" y="5697683"/>
                  <a:pt x="0" y="5113179"/>
                </a:cubicBezTo>
                <a:cubicBezTo>
                  <a:pt x="-52138" y="4941245"/>
                  <a:pt x="5308" y="4679908"/>
                  <a:pt x="0" y="4569724"/>
                </a:cubicBezTo>
                <a:cubicBezTo>
                  <a:pt x="-5308" y="4459540"/>
                  <a:pt x="44477" y="4297904"/>
                  <a:pt x="0" y="4067175"/>
                </a:cubicBezTo>
                <a:cubicBezTo>
                  <a:pt x="-44477" y="3836446"/>
                  <a:pt x="9659" y="3741100"/>
                  <a:pt x="0" y="3605531"/>
                </a:cubicBezTo>
                <a:cubicBezTo>
                  <a:pt x="-9659" y="3469962"/>
                  <a:pt x="20820" y="3270564"/>
                  <a:pt x="0" y="3143886"/>
                </a:cubicBezTo>
                <a:cubicBezTo>
                  <a:pt x="-20820" y="3017208"/>
                  <a:pt x="2485" y="2745531"/>
                  <a:pt x="0" y="2641337"/>
                </a:cubicBezTo>
                <a:cubicBezTo>
                  <a:pt x="-2485" y="2537143"/>
                  <a:pt x="19247" y="2295401"/>
                  <a:pt x="0" y="2056977"/>
                </a:cubicBezTo>
                <a:cubicBezTo>
                  <a:pt x="-19247" y="1818553"/>
                  <a:pt x="19406" y="1729923"/>
                  <a:pt x="0" y="1595333"/>
                </a:cubicBezTo>
                <a:cubicBezTo>
                  <a:pt x="-19406" y="1460743"/>
                  <a:pt x="29696" y="1199333"/>
                  <a:pt x="0" y="1022660"/>
                </a:cubicBezTo>
                <a:close/>
              </a:path>
              <a:path w="11586258" h="6135839" stroke="0" extrusionOk="0">
                <a:moveTo>
                  <a:pt x="0" y="1022660"/>
                </a:moveTo>
                <a:cubicBezTo>
                  <a:pt x="48074" y="361924"/>
                  <a:pt x="493615" y="96900"/>
                  <a:pt x="1022660" y="0"/>
                </a:cubicBezTo>
                <a:cubicBezTo>
                  <a:pt x="1259871" y="-31400"/>
                  <a:pt x="1487586" y="20152"/>
                  <a:pt x="1809787" y="0"/>
                </a:cubicBezTo>
                <a:cubicBezTo>
                  <a:pt x="2131988" y="-20152"/>
                  <a:pt x="2146981" y="9196"/>
                  <a:pt x="2310687" y="0"/>
                </a:cubicBezTo>
                <a:cubicBezTo>
                  <a:pt x="2474393" y="-9196"/>
                  <a:pt x="2706702" y="34962"/>
                  <a:pt x="3002405" y="0"/>
                </a:cubicBezTo>
                <a:cubicBezTo>
                  <a:pt x="3298108" y="-34962"/>
                  <a:pt x="3464710" y="10262"/>
                  <a:pt x="3694123" y="0"/>
                </a:cubicBezTo>
                <a:cubicBezTo>
                  <a:pt x="3923536" y="-10262"/>
                  <a:pt x="4025382" y="14626"/>
                  <a:pt x="4290431" y="0"/>
                </a:cubicBezTo>
                <a:cubicBezTo>
                  <a:pt x="4555480" y="-14626"/>
                  <a:pt x="4800694" y="65672"/>
                  <a:pt x="5077559" y="0"/>
                </a:cubicBezTo>
                <a:cubicBezTo>
                  <a:pt x="5354424" y="-65672"/>
                  <a:pt x="5303218" y="36422"/>
                  <a:pt x="5387639" y="0"/>
                </a:cubicBezTo>
                <a:cubicBezTo>
                  <a:pt x="5472060" y="-36422"/>
                  <a:pt x="5784046" y="55429"/>
                  <a:pt x="6079357" y="0"/>
                </a:cubicBezTo>
                <a:cubicBezTo>
                  <a:pt x="6374668" y="-55429"/>
                  <a:pt x="6506398" y="36725"/>
                  <a:pt x="6866485" y="0"/>
                </a:cubicBezTo>
                <a:cubicBezTo>
                  <a:pt x="7226572" y="-36725"/>
                  <a:pt x="7316045" y="64818"/>
                  <a:pt x="7653612" y="0"/>
                </a:cubicBezTo>
                <a:cubicBezTo>
                  <a:pt x="7991179" y="-64818"/>
                  <a:pt x="8163542" y="5558"/>
                  <a:pt x="8440739" y="0"/>
                </a:cubicBezTo>
                <a:cubicBezTo>
                  <a:pt x="8717936" y="-5558"/>
                  <a:pt x="8831256" y="28820"/>
                  <a:pt x="8941639" y="0"/>
                </a:cubicBezTo>
                <a:cubicBezTo>
                  <a:pt x="9052022" y="-28820"/>
                  <a:pt x="9206913" y="50560"/>
                  <a:pt x="9442538" y="0"/>
                </a:cubicBezTo>
                <a:cubicBezTo>
                  <a:pt x="9678163" y="-50560"/>
                  <a:pt x="9732463" y="30951"/>
                  <a:pt x="9943437" y="0"/>
                </a:cubicBezTo>
                <a:cubicBezTo>
                  <a:pt x="10154411" y="-30951"/>
                  <a:pt x="10302306" y="10760"/>
                  <a:pt x="10563598" y="0"/>
                </a:cubicBezTo>
                <a:cubicBezTo>
                  <a:pt x="11037314" y="48103"/>
                  <a:pt x="11515358" y="378194"/>
                  <a:pt x="11586258" y="1022660"/>
                </a:cubicBezTo>
                <a:cubicBezTo>
                  <a:pt x="11612983" y="1228651"/>
                  <a:pt x="11527188" y="1508491"/>
                  <a:pt x="11586258" y="1647925"/>
                </a:cubicBezTo>
                <a:cubicBezTo>
                  <a:pt x="11645328" y="1787360"/>
                  <a:pt x="11568621" y="1925956"/>
                  <a:pt x="11586258" y="2191380"/>
                </a:cubicBezTo>
                <a:cubicBezTo>
                  <a:pt x="11603895" y="2456805"/>
                  <a:pt x="11554654" y="2446006"/>
                  <a:pt x="11586258" y="2653024"/>
                </a:cubicBezTo>
                <a:cubicBezTo>
                  <a:pt x="11617862" y="2860042"/>
                  <a:pt x="11530490" y="3067501"/>
                  <a:pt x="11586258" y="3278289"/>
                </a:cubicBezTo>
                <a:cubicBezTo>
                  <a:pt x="11642026" y="3489078"/>
                  <a:pt x="11525800" y="3713314"/>
                  <a:pt x="11586258" y="3944459"/>
                </a:cubicBezTo>
                <a:cubicBezTo>
                  <a:pt x="11646716" y="4175604"/>
                  <a:pt x="11536153" y="4351312"/>
                  <a:pt x="11586258" y="4487914"/>
                </a:cubicBezTo>
                <a:cubicBezTo>
                  <a:pt x="11636363" y="4624517"/>
                  <a:pt x="11551355" y="4847812"/>
                  <a:pt x="11586258" y="5113179"/>
                </a:cubicBezTo>
                <a:cubicBezTo>
                  <a:pt x="11634303" y="5695185"/>
                  <a:pt x="11151061" y="6142468"/>
                  <a:pt x="10563598" y="6135839"/>
                </a:cubicBezTo>
                <a:cubicBezTo>
                  <a:pt x="10233371" y="6181376"/>
                  <a:pt x="10044957" y="6047538"/>
                  <a:pt x="9776471" y="6135839"/>
                </a:cubicBezTo>
                <a:cubicBezTo>
                  <a:pt x="9507985" y="6224140"/>
                  <a:pt x="9304521" y="6132865"/>
                  <a:pt x="8989343" y="6135839"/>
                </a:cubicBezTo>
                <a:cubicBezTo>
                  <a:pt x="8674165" y="6138813"/>
                  <a:pt x="8568689" y="6131222"/>
                  <a:pt x="8393035" y="6135839"/>
                </a:cubicBezTo>
                <a:cubicBezTo>
                  <a:pt x="8217381" y="6140456"/>
                  <a:pt x="7866113" y="6080253"/>
                  <a:pt x="7605907" y="6135839"/>
                </a:cubicBezTo>
                <a:cubicBezTo>
                  <a:pt x="7345701" y="6191425"/>
                  <a:pt x="7415650" y="6112948"/>
                  <a:pt x="7295827" y="6135839"/>
                </a:cubicBezTo>
                <a:cubicBezTo>
                  <a:pt x="7176004" y="6158730"/>
                  <a:pt x="6826875" y="6109411"/>
                  <a:pt x="6508699" y="6135839"/>
                </a:cubicBezTo>
                <a:cubicBezTo>
                  <a:pt x="6190523" y="6162267"/>
                  <a:pt x="5898227" y="6079949"/>
                  <a:pt x="5721572" y="6135839"/>
                </a:cubicBezTo>
                <a:cubicBezTo>
                  <a:pt x="5544917" y="6191729"/>
                  <a:pt x="5423963" y="6096327"/>
                  <a:pt x="5316082" y="6135839"/>
                </a:cubicBezTo>
                <a:cubicBezTo>
                  <a:pt x="5208201" y="6175351"/>
                  <a:pt x="5011268" y="6123557"/>
                  <a:pt x="4815183" y="6135839"/>
                </a:cubicBezTo>
                <a:cubicBezTo>
                  <a:pt x="4619098" y="6148121"/>
                  <a:pt x="4580140" y="6132518"/>
                  <a:pt x="4409693" y="6135839"/>
                </a:cubicBezTo>
                <a:cubicBezTo>
                  <a:pt x="4239246" y="6139160"/>
                  <a:pt x="4145779" y="6093183"/>
                  <a:pt x="4004203" y="6135839"/>
                </a:cubicBezTo>
                <a:cubicBezTo>
                  <a:pt x="3862627" y="6178495"/>
                  <a:pt x="3522391" y="6120670"/>
                  <a:pt x="3312485" y="6135839"/>
                </a:cubicBezTo>
                <a:cubicBezTo>
                  <a:pt x="3102579" y="6151008"/>
                  <a:pt x="3018348" y="6103615"/>
                  <a:pt x="2906995" y="6135839"/>
                </a:cubicBezTo>
                <a:cubicBezTo>
                  <a:pt x="2795642" y="6168063"/>
                  <a:pt x="2563770" y="6129680"/>
                  <a:pt x="2406096" y="6135839"/>
                </a:cubicBezTo>
                <a:cubicBezTo>
                  <a:pt x="2248422" y="6141998"/>
                  <a:pt x="2027668" y="6066454"/>
                  <a:pt x="1714378" y="6135839"/>
                </a:cubicBezTo>
                <a:cubicBezTo>
                  <a:pt x="1401088" y="6205224"/>
                  <a:pt x="1366602" y="6113412"/>
                  <a:pt x="1022660" y="6135839"/>
                </a:cubicBezTo>
                <a:cubicBezTo>
                  <a:pt x="549573" y="6093995"/>
                  <a:pt x="-68715" y="5582524"/>
                  <a:pt x="0" y="5113179"/>
                </a:cubicBezTo>
                <a:cubicBezTo>
                  <a:pt x="-32158" y="4937176"/>
                  <a:pt x="54919" y="4818625"/>
                  <a:pt x="0" y="4651535"/>
                </a:cubicBezTo>
                <a:cubicBezTo>
                  <a:pt x="-54919" y="4484445"/>
                  <a:pt x="13384" y="4287478"/>
                  <a:pt x="0" y="4108080"/>
                </a:cubicBezTo>
                <a:cubicBezTo>
                  <a:pt x="-13384" y="3928683"/>
                  <a:pt x="17236" y="3661698"/>
                  <a:pt x="0" y="3482815"/>
                </a:cubicBezTo>
                <a:cubicBezTo>
                  <a:pt x="-17236" y="3303933"/>
                  <a:pt x="732" y="3154162"/>
                  <a:pt x="0" y="3021171"/>
                </a:cubicBezTo>
                <a:cubicBezTo>
                  <a:pt x="-732" y="2888180"/>
                  <a:pt x="47482" y="2639848"/>
                  <a:pt x="0" y="2477716"/>
                </a:cubicBezTo>
                <a:cubicBezTo>
                  <a:pt x="-47482" y="2315584"/>
                  <a:pt x="6470" y="2176753"/>
                  <a:pt x="0" y="2016072"/>
                </a:cubicBezTo>
                <a:cubicBezTo>
                  <a:pt x="-6470" y="1855391"/>
                  <a:pt x="16750" y="1327564"/>
                  <a:pt x="0" y="1022660"/>
                </a:cubicBezTo>
                <a:close/>
              </a:path>
            </a:pathLst>
          </a:custGeom>
          <a:solidFill>
            <a:schemeClr val="lt1">
              <a:alpha val="93000"/>
            </a:schemeClr>
          </a:solidFill>
          <a:ln w="19050" cmpd="thinThick">
            <a:solidFill>
              <a:srgbClr val="FF3F6E"/>
            </a:solidFill>
            <a:extLst>
              <a:ext uri="{C807C97D-BFC1-408E-A445-0C87EB9F89A2}">
                <ask:lineSketchStyleProps xmlns="" xmlns:ask="http://schemas.microsoft.com/office/drawing/2018/sketchyshapes" sd="3816812094">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effectLst>
                <a:outerShdw blurRad="38100" dist="38100" dir="2700000" algn="tl">
                  <a:srgbClr val="000000">
                    <a:alpha val="43137"/>
                  </a:srgbClr>
                </a:outerShdw>
              </a:effectLst>
            </a:endParaRPr>
          </a:p>
        </p:txBody>
      </p:sp>
      <p:sp>
        <p:nvSpPr>
          <p:cNvPr id="7" name="TextBox 6">
            <a:extLst>
              <a:ext uri="{FF2B5EF4-FFF2-40B4-BE49-F238E27FC236}">
                <a16:creationId xmlns:a16="http://schemas.microsoft.com/office/drawing/2014/main" xmlns="" id="{10225264-7A65-453F-8C5A-A1D38955DEBD}"/>
              </a:ext>
            </a:extLst>
          </p:cNvPr>
          <p:cNvSpPr txBox="1"/>
          <p:nvPr/>
        </p:nvSpPr>
        <p:spPr>
          <a:xfrm>
            <a:off x="888230" y="2833134"/>
            <a:ext cx="10552282" cy="1077218"/>
          </a:xfrm>
          <a:prstGeom prst="rect">
            <a:avLst/>
          </a:prstGeom>
          <a:noFill/>
        </p:spPr>
        <p:txBody>
          <a:bodyPr wrap="square" rtlCol="0">
            <a:spAutoFit/>
          </a:bodyPr>
          <a:lstStyle/>
          <a:p>
            <a:pPr marL="457200" algn="just">
              <a:spcBef>
                <a:spcPts val="1200"/>
              </a:spcBef>
            </a:pPr>
            <a:r>
              <a:rPr lang="en-US" sz="3200" b="1" dirty="0" err="1">
                <a:solidFill>
                  <a:srgbClr val="003399"/>
                </a:solidFill>
              </a:rPr>
              <a:t>Lập</a:t>
            </a:r>
            <a:r>
              <a:rPr lang="en-US" sz="3200" b="1" dirty="0">
                <a:solidFill>
                  <a:srgbClr val="003399"/>
                </a:solidFill>
              </a:rPr>
              <a:t> </a:t>
            </a:r>
            <a:r>
              <a:rPr lang="en-US" sz="3200" b="1" dirty="0" err="1">
                <a:solidFill>
                  <a:srgbClr val="003399"/>
                </a:solidFill>
              </a:rPr>
              <a:t>kế</a:t>
            </a:r>
            <a:r>
              <a:rPr lang="en-US" sz="3200" b="1" dirty="0">
                <a:solidFill>
                  <a:srgbClr val="003399"/>
                </a:solidFill>
              </a:rPr>
              <a:t> </a:t>
            </a:r>
            <a:r>
              <a:rPr lang="en-US" sz="3200" b="1" dirty="0" err="1">
                <a:solidFill>
                  <a:srgbClr val="003399"/>
                </a:solidFill>
              </a:rPr>
              <a:t>hoạch</a:t>
            </a:r>
            <a:r>
              <a:rPr lang="en-US" sz="3200" b="1" dirty="0">
                <a:solidFill>
                  <a:srgbClr val="003399"/>
                </a:solidFill>
              </a:rPr>
              <a:t> </a:t>
            </a:r>
            <a:r>
              <a:rPr lang="en-US" sz="3200" b="1" dirty="0" err="1">
                <a:solidFill>
                  <a:srgbClr val="003399"/>
                </a:solidFill>
              </a:rPr>
              <a:t>gửi</a:t>
            </a:r>
            <a:r>
              <a:rPr lang="en-US" sz="3200" b="1" dirty="0">
                <a:solidFill>
                  <a:srgbClr val="003399"/>
                </a:solidFill>
              </a:rPr>
              <a:t> </a:t>
            </a:r>
            <a:r>
              <a:rPr lang="en-US" sz="3200" b="1" dirty="0" err="1">
                <a:solidFill>
                  <a:srgbClr val="003399"/>
                </a:solidFill>
              </a:rPr>
              <a:t>tặng</a:t>
            </a:r>
            <a:r>
              <a:rPr lang="en-US" sz="3200" b="1" dirty="0">
                <a:solidFill>
                  <a:srgbClr val="003399"/>
                </a:solidFill>
              </a:rPr>
              <a:t> </a:t>
            </a:r>
            <a:r>
              <a:rPr lang="en-US" sz="3200" b="1" dirty="0" err="1">
                <a:solidFill>
                  <a:srgbClr val="003399"/>
                </a:solidFill>
              </a:rPr>
              <a:t>quà</a:t>
            </a:r>
            <a:r>
              <a:rPr lang="en-US" sz="3200" b="1" dirty="0">
                <a:solidFill>
                  <a:srgbClr val="003399"/>
                </a:solidFill>
              </a:rPr>
              <a:t> </a:t>
            </a:r>
            <a:r>
              <a:rPr lang="en-US" sz="3200" b="1" dirty="0" err="1">
                <a:solidFill>
                  <a:srgbClr val="003399"/>
                </a:solidFill>
              </a:rPr>
              <a:t>cho</a:t>
            </a:r>
            <a:r>
              <a:rPr lang="en-US" sz="3200" b="1" dirty="0">
                <a:solidFill>
                  <a:srgbClr val="003399"/>
                </a:solidFill>
              </a:rPr>
              <a:t> </a:t>
            </a:r>
            <a:r>
              <a:rPr lang="en-US" sz="3200" b="1" dirty="0" err="1">
                <a:solidFill>
                  <a:srgbClr val="003399"/>
                </a:solidFill>
              </a:rPr>
              <a:t>các</a:t>
            </a:r>
            <a:r>
              <a:rPr lang="en-US" sz="3200" b="1" dirty="0">
                <a:solidFill>
                  <a:srgbClr val="003399"/>
                </a:solidFill>
              </a:rPr>
              <a:t> </a:t>
            </a:r>
            <a:r>
              <a:rPr lang="en-US" sz="3200" b="1" dirty="0" err="1">
                <a:solidFill>
                  <a:srgbClr val="003399"/>
                </a:solidFill>
              </a:rPr>
              <a:t>bạn</a:t>
            </a:r>
            <a:r>
              <a:rPr lang="en-US" sz="3200" b="1" dirty="0">
                <a:solidFill>
                  <a:srgbClr val="003399"/>
                </a:solidFill>
              </a:rPr>
              <a:t> </a:t>
            </a:r>
            <a:r>
              <a:rPr lang="en-US" sz="3200" b="1" dirty="0" err="1">
                <a:solidFill>
                  <a:srgbClr val="003399"/>
                </a:solidFill>
              </a:rPr>
              <a:t>vùng</a:t>
            </a:r>
            <a:r>
              <a:rPr lang="en-US" sz="3200" b="1" dirty="0">
                <a:solidFill>
                  <a:srgbClr val="003399"/>
                </a:solidFill>
              </a:rPr>
              <a:t> </a:t>
            </a:r>
            <a:r>
              <a:rPr lang="en-US" sz="3200" b="1" dirty="0" err="1">
                <a:solidFill>
                  <a:srgbClr val="003399"/>
                </a:solidFill>
              </a:rPr>
              <a:t>thiên</a:t>
            </a:r>
            <a:r>
              <a:rPr lang="en-US" sz="3200" b="1" dirty="0">
                <a:solidFill>
                  <a:srgbClr val="003399"/>
                </a:solidFill>
              </a:rPr>
              <a:t> tai </a:t>
            </a:r>
            <a:r>
              <a:rPr lang="en-US" sz="3200" b="1" dirty="0" err="1">
                <a:solidFill>
                  <a:srgbClr val="003399"/>
                </a:solidFill>
              </a:rPr>
              <a:t>dịch</a:t>
            </a:r>
            <a:r>
              <a:rPr lang="en-US" sz="3200" b="1" dirty="0">
                <a:solidFill>
                  <a:srgbClr val="003399"/>
                </a:solidFill>
              </a:rPr>
              <a:t> </a:t>
            </a:r>
            <a:r>
              <a:rPr lang="en-US" sz="3200" b="1" dirty="0" err="1">
                <a:solidFill>
                  <a:srgbClr val="003399"/>
                </a:solidFill>
              </a:rPr>
              <a:t>bệnh</a:t>
            </a:r>
            <a:r>
              <a:rPr lang="en-US" sz="3200" b="1" dirty="0">
                <a:solidFill>
                  <a:srgbClr val="003399"/>
                </a:solidFill>
              </a:rPr>
              <a:t>.</a:t>
            </a:r>
            <a:endParaRPr lang="en-US" sz="3200" b="1" i="1" dirty="0">
              <a:solidFill>
                <a:srgbClr val="003399"/>
              </a:solidFill>
            </a:endParaRPr>
          </a:p>
        </p:txBody>
      </p:sp>
      <p:pic>
        <p:nvPicPr>
          <p:cNvPr id="8" name="Picture 7">
            <a:extLst>
              <a:ext uri="{FF2B5EF4-FFF2-40B4-BE49-F238E27FC236}">
                <a16:creationId xmlns:a16="http://schemas.microsoft.com/office/drawing/2014/main" xmlns="" id="{BE15D3B8-3563-3590-0F17-F24D85D1432D}"/>
              </a:ext>
            </a:extLst>
          </p:cNvPr>
          <p:cNvPicPr>
            <a:picLocks noChangeAspect="1"/>
          </p:cNvPicPr>
          <p:nvPr/>
        </p:nvPicPr>
        <p:blipFill>
          <a:blip r:embed="rId3"/>
          <a:stretch>
            <a:fillRect/>
          </a:stretch>
        </p:blipFill>
        <p:spPr>
          <a:xfrm>
            <a:off x="750622" y="1345021"/>
            <a:ext cx="467048" cy="467048"/>
          </a:xfrm>
          <a:prstGeom prst="rect">
            <a:avLst/>
          </a:prstGeom>
        </p:spPr>
      </p:pic>
      <p:pic>
        <p:nvPicPr>
          <p:cNvPr id="9" name="Picture 8">
            <a:extLst>
              <a:ext uri="{FF2B5EF4-FFF2-40B4-BE49-F238E27FC236}">
                <a16:creationId xmlns:a16="http://schemas.microsoft.com/office/drawing/2014/main" xmlns="" id="{6D0BDB5C-2968-C5C5-F8CF-637033A198E1}"/>
              </a:ext>
            </a:extLst>
          </p:cNvPr>
          <p:cNvPicPr>
            <a:picLocks noChangeAspect="1"/>
          </p:cNvPicPr>
          <p:nvPr/>
        </p:nvPicPr>
        <p:blipFill>
          <a:blip r:embed="rId3"/>
          <a:stretch>
            <a:fillRect/>
          </a:stretch>
        </p:blipFill>
        <p:spPr>
          <a:xfrm>
            <a:off x="750622" y="2923046"/>
            <a:ext cx="467048" cy="467048"/>
          </a:xfrm>
          <a:prstGeom prst="rect">
            <a:avLst/>
          </a:prstGeom>
        </p:spPr>
      </p:pic>
      <p:sp>
        <p:nvSpPr>
          <p:cNvPr id="10" name="TextBox 9">
            <a:extLst>
              <a:ext uri="{FF2B5EF4-FFF2-40B4-BE49-F238E27FC236}">
                <a16:creationId xmlns:a16="http://schemas.microsoft.com/office/drawing/2014/main" xmlns="" id="{C8D8E638-A2AF-31C2-E323-37A914BAA6ED}"/>
              </a:ext>
            </a:extLst>
          </p:cNvPr>
          <p:cNvSpPr txBox="1"/>
          <p:nvPr/>
        </p:nvSpPr>
        <p:spPr>
          <a:xfrm>
            <a:off x="906018" y="1325246"/>
            <a:ext cx="10533712" cy="1077218"/>
          </a:xfrm>
          <a:prstGeom prst="rect">
            <a:avLst/>
          </a:prstGeom>
          <a:noFill/>
        </p:spPr>
        <p:txBody>
          <a:bodyPr wrap="square" rtlCol="0">
            <a:spAutoFit/>
          </a:bodyPr>
          <a:lstStyle/>
          <a:p>
            <a:pPr marL="457200" algn="just">
              <a:spcBef>
                <a:spcPts val="1200"/>
              </a:spcBef>
            </a:pPr>
            <a:r>
              <a:rPr lang="vi-VN" sz="3200" b="1" dirty="0">
                <a:solidFill>
                  <a:srgbClr val="003399"/>
                </a:solidFill>
                <a:latin typeface="Calibri" panose="020F0502020204030204" pitchFamily="34" charset="0"/>
                <a:cs typeface="Calibri" panose="020F0502020204030204" pitchFamily="34" charset="0"/>
              </a:rPr>
              <a:t>Học sinh tìm hiểu được những thông tin về những vùng có thiên tai, dịch bệnh.</a:t>
            </a:r>
            <a:endParaRPr lang="en-US" sz="3200" b="1" dirty="0">
              <a:solidFill>
                <a:srgbClr val="003399"/>
              </a:solidFill>
              <a:latin typeface="Calibri" panose="020F0502020204030204" pitchFamily="34" charset="0"/>
              <a:cs typeface="Calibri" panose="020F0502020204030204" pitchFamily="34" charset="0"/>
            </a:endParaRPr>
          </a:p>
        </p:txBody>
      </p:sp>
      <p:pic>
        <p:nvPicPr>
          <p:cNvPr id="11" name="Picture 10" descr="Shape, rectangle&#10;&#10;Description automatically generated">
            <a:extLst>
              <a:ext uri="{FF2B5EF4-FFF2-40B4-BE49-F238E27FC236}">
                <a16:creationId xmlns:a16="http://schemas.microsoft.com/office/drawing/2014/main" xmlns="" id="{86665A63-1AB5-65CC-79CE-764FB287E9D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79318" y="151697"/>
            <a:ext cx="5298954" cy="1052587"/>
          </a:xfrm>
          <a:prstGeom prst="rect">
            <a:avLst/>
          </a:prstGeom>
        </p:spPr>
      </p:pic>
      <p:sp>
        <p:nvSpPr>
          <p:cNvPr id="12" name="TextBox 11">
            <a:extLst>
              <a:ext uri="{FF2B5EF4-FFF2-40B4-BE49-F238E27FC236}">
                <a16:creationId xmlns:a16="http://schemas.microsoft.com/office/drawing/2014/main" xmlns="" id="{827D133F-0CC2-8D4C-232C-9B2E3452672D}"/>
              </a:ext>
            </a:extLst>
          </p:cNvPr>
          <p:cNvSpPr txBox="1"/>
          <p:nvPr/>
        </p:nvSpPr>
        <p:spPr>
          <a:xfrm>
            <a:off x="3613532" y="343083"/>
            <a:ext cx="4869455" cy="707886"/>
          </a:xfrm>
          <a:prstGeom prst="rect">
            <a:avLst/>
          </a:prstGeom>
          <a:noFill/>
        </p:spPr>
        <p:txBody>
          <a:bodyPr wrap="square" rtlCol="0">
            <a:spAutoFit/>
          </a:bodyPr>
          <a:lstStyle/>
          <a:p>
            <a:pPr algn="ctr"/>
            <a:r>
              <a:rPr lang="en-US" sz="4000" b="1" dirty="0" err="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iCiel Crocante" panose="02000000000000000000" pitchFamily="50" charset="0"/>
              </a:rPr>
              <a:t>Yêu</a:t>
            </a:r>
            <a:r>
              <a:rPr lang="en-US" sz="40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iCiel Crocante" panose="02000000000000000000" pitchFamily="50" charset="0"/>
              </a:rPr>
              <a:t> </a:t>
            </a:r>
            <a:r>
              <a:rPr lang="en-US" sz="4000" b="1" dirty="0" err="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iCiel Crocante" panose="02000000000000000000" pitchFamily="50" charset="0"/>
              </a:rPr>
              <a:t>cầu</a:t>
            </a:r>
            <a:r>
              <a:rPr lang="en-US" sz="40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iCiel Crocante" panose="02000000000000000000" pitchFamily="50" charset="0"/>
              </a:rPr>
              <a:t> </a:t>
            </a:r>
            <a:r>
              <a:rPr lang="en-US" sz="4000" b="1" dirty="0" err="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iCiel Crocante" panose="02000000000000000000" pitchFamily="50" charset="0"/>
              </a:rPr>
              <a:t>cần</a:t>
            </a:r>
            <a:r>
              <a:rPr lang="en-US" sz="40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iCiel Crocante" panose="02000000000000000000" pitchFamily="50" charset="0"/>
              </a:rPr>
              <a:t> </a:t>
            </a:r>
            <a:r>
              <a:rPr lang="en-US" sz="4000" b="1" dirty="0" err="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iCiel Crocante" panose="02000000000000000000" pitchFamily="50" charset="0"/>
              </a:rPr>
              <a:t>đạt</a:t>
            </a:r>
            <a:endParaRPr lang="en-US" sz="40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iCiel Crocante" panose="02000000000000000000" pitchFamily="50" charset="0"/>
            </a:endParaRPr>
          </a:p>
        </p:txBody>
      </p:sp>
      <p:pic>
        <p:nvPicPr>
          <p:cNvPr id="13" name="Picture 12" descr="A cartoon of a child&#10;&#10;Description automatically generated with low confidence">
            <a:extLst>
              <a:ext uri="{FF2B5EF4-FFF2-40B4-BE49-F238E27FC236}">
                <a16:creationId xmlns:a16="http://schemas.microsoft.com/office/drawing/2014/main" xmlns="" id="{5C0C5A22-881B-CFEB-7A4D-E3E338757E7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87321" y="8493"/>
            <a:ext cx="1093341" cy="1279830"/>
          </a:xfrm>
          <a:prstGeom prst="rect">
            <a:avLst/>
          </a:prstGeom>
        </p:spPr>
      </p:pic>
      <p:pic>
        <p:nvPicPr>
          <p:cNvPr id="14" name="Picture 13">
            <a:extLst>
              <a:ext uri="{FF2B5EF4-FFF2-40B4-BE49-F238E27FC236}">
                <a16:creationId xmlns:a16="http://schemas.microsoft.com/office/drawing/2014/main" xmlns="" id="{F4A71408-0FFF-3AFB-3CE5-D8C54735B56D}"/>
              </a:ext>
            </a:extLst>
          </p:cNvPr>
          <p:cNvPicPr>
            <a:picLocks noChangeAspect="1"/>
          </p:cNvPicPr>
          <p:nvPr/>
        </p:nvPicPr>
        <p:blipFill>
          <a:blip r:embed="rId3"/>
          <a:stretch>
            <a:fillRect/>
          </a:stretch>
        </p:blipFill>
        <p:spPr>
          <a:xfrm>
            <a:off x="8065264" y="70599"/>
            <a:ext cx="1205005" cy="1205005"/>
          </a:xfrm>
          <a:prstGeom prst="rect">
            <a:avLst/>
          </a:prstGeom>
        </p:spPr>
      </p:pic>
    </p:spTree>
    <p:extLst>
      <p:ext uri="{BB962C8B-B14F-4D97-AF65-F5344CB8AC3E}">
        <p14:creationId xmlns:p14="http://schemas.microsoft.com/office/powerpoint/2010/main" val="590601895"/>
      </p:ext>
    </p:extLst>
  </p:cSld>
  <p:clrMapOvr>
    <a:masterClrMapping/>
  </p:clrMapOvr>
  <mc:AlternateContent xmlns:mc="http://schemas.openxmlformats.org/markup-compatibility/2006" xmlns:p14="http://schemas.microsoft.com/office/powerpoint/2010/main">
    <mc:Choice Requires="p14">
      <p:transition>
        <p14:prism/>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145">
                                          <p:stCondLst>
                                            <p:cond delay="0"/>
                                          </p:stCondLst>
                                        </p:cTn>
                                        <p:tgtEl>
                                          <p:spTgt spid="11"/>
                                        </p:tgtEl>
                                      </p:cBhvr>
                                    </p:animEffect>
                                    <p:anim calcmode="lin" valueType="num">
                                      <p:cBhvr>
                                        <p:cTn id="8" dur="456"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9" dur="166"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0" dur="166" tmFilter="0, 0; 0.125,0.2665; 0.25,0.4; 0.375,0.465; 0.5,0.5;  0.625,0.535; 0.75,0.6; 0.875,0.7335; 1,1">
                                          <p:stCondLst>
                                            <p:cond delay="166"/>
                                          </p:stCondLst>
                                        </p:cTn>
                                        <p:tgtEl>
                                          <p:spTgt spid="11"/>
                                        </p:tgtEl>
                                        <p:attrNameLst>
                                          <p:attrName>ppt_y</p:attrName>
                                        </p:attrNameLst>
                                      </p:cBhvr>
                                      <p:tavLst>
                                        <p:tav tm="0" fmla="#ppt_y-sin(pi*$)/9">
                                          <p:val>
                                            <p:fltVal val="0"/>
                                          </p:val>
                                        </p:tav>
                                        <p:tav tm="100000">
                                          <p:val>
                                            <p:fltVal val="1"/>
                                          </p:val>
                                        </p:tav>
                                      </p:tavLst>
                                    </p:anim>
                                    <p:anim calcmode="lin" valueType="num">
                                      <p:cBhvr>
                                        <p:cTn id="11" dur="83" tmFilter="0, 0; 0.125,0.2665; 0.25,0.4; 0.375,0.465; 0.5,0.5;  0.625,0.535; 0.75,0.6; 0.875,0.7335; 1,1">
                                          <p:stCondLst>
                                            <p:cond delay="331"/>
                                          </p:stCondLst>
                                        </p:cTn>
                                        <p:tgtEl>
                                          <p:spTgt spid="11"/>
                                        </p:tgtEl>
                                        <p:attrNameLst>
                                          <p:attrName>ppt_y</p:attrName>
                                        </p:attrNameLst>
                                      </p:cBhvr>
                                      <p:tavLst>
                                        <p:tav tm="0" fmla="#ppt_y-sin(pi*$)/27">
                                          <p:val>
                                            <p:fltVal val="0"/>
                                          </p:val>
                                        </p:tav>
                                        <p:tav tm="100000">
                                          <p:val>
                                            <p:fltVal val="1"/>
                                          </p:val>
                                        </p:tav>
                                      </p:tavLst>
                                    </p:anim>
                                    <p:anim calcmode="lin" valueType="num">
                                      <p:cBhvr>
                                        <p:cTn id="12" dur="41" tmFilter="0, 0; 0.125,0.2665; 0.25,0.4; 0.375,0.465; 0.5,0.5;  0.625,0.535; 0.75,0.6; 0.875,0.7335; 1,1">
                                          <p:stCondLst>
                                            <p:cond delay="414"/>
                                          </p:stCondLst>
                                        </p:cTn>
                                        <p:tgtEl>
                                          <p:spTgt spid="11"/>
                                        </p:tgtEl>
                                        <p:attrNameLst>
                                          <p:attrName>ppt_y</p:attrName>
                                        </p:attrNameLst>
                                      </p:cBhvr>
                                      <p:tavLst>
                                        <p:tav tm="0" fmla="#ppt_y-sin(pi*$)/81">
                                          <p:val>
                                            <p:fltVal val="0"/>
                                          </p:val>
                                        </p:tav>
                                        <p:tav tm="100000">
                                          <p:val>
                                            <p:fltVal val="1"/>
                                          </p:val>
                                        </p:tav>
                                      </p:tavLst>
                                    </p:anim>
                                    <p:animScale>
                                      <p:cBhvr>
                                        <p:cTn id="13" dur="7">
                                          <p:stCondLst>
                                            <p:cond delay="162"/>
                                          </p:stCondLst>
                                        </p:cTn>
                                        <p:tgtEl>
                                          <p:spTgt spid="11"/>
                                        </p:tgtEl>
                                      </p:cBhvr>
                                      <p:to x="100000" y="60000"/>
                                    </p:animScale>
                                    <p:animScale>
                                      <p:cBhvr>
                                        <p:cTn id="14" dur="41" decel="50000">
                                          <p:stCondLst>
                                            <p:cond delay="169"/>
                                          </p:stCondLst>
                                        </p:cTn>
                                        <p:tgtEl>
                                          <p:spTgt spid="11"/>
                                        </p:tgtEl>
                                      </p:cBhvr>
                                      <p:to x="100000" y="100000"/>
                                    </p:animScale>
                                    <p:animScale>
                                      <p:cBhvr>
                                        <p:cTn id="15" dur="7">
                                          <p:stCondLst>
                                            <p:cond delay="328"/>
                                          </p:stCondLst>
                                        </p:cTn>
                                        <p:tgtEl>
                                          <p:spTgt spid="11"/>
                                        </p:tgtEl>
                                      </p:cBhvr>
                                      <p:to x="100000" y="80000"/>
                                    </p:animScale>
                                    <p:animScale>
                                      <p:cBhvr>
                                        <p:cTn id="16" dur="41" decel="50000">
                                          <p:stCondLst>
                                            <p:cond delay="335"/>
                                          </p:stCondLst>
                                        </p:cTn>
                                        <p:tgtEl>
                                          <p:spTgt spid="11"/>
                                        </p:tgtEl>
                                      </p:cBhvr>
                                      <p:to x="100000" y="100000"/>
                                    </p:animScale>
                                    <p:animScale>
                                      <p:cBhvr>
                                        <p:cTn id="17" dur="7">
                                          <p:stCondLst>
                                            <p:cond delay="410"/>
                                          </p:stCondLst>
                                        </p:cTn>
                                        <p:tgtEl>
                                          <p:spTgt spid="11"/>
                                        </p:tgtEl>
                                      </p:cBhvr>
                                      <p:to x="100000" y="90000"/>
                                    </p:animScale>
                                    <p:animScale>
                                      <p:cBhvr>
                                        <p:cTn id="18" dur="41" decel="50000">
                                          <p:stCondLst>
                                            <p:cond delay="417"/>
                                          </p:stCondLst>
                                        </p:cTn>
                                        <p:tgtEl>
                                          <p:spTgt spid="11"/>
                                        </p:tgtEl>
                                      </p:cBhvr>
                                      <p:to x="100000" y="100000"/>
                                    </p:animScale>
                                    <p:animScale>
                                      <p:cBhvr>
                                        <p:cTn id="19" dur="7">
                                          <p:stCondLst>
                                            <p:cond delay="452"/>
                                          </p:stCondLst>
                                        </p:cTn>
                                        <p:tgtEl>
                                          <p:spTgt spid="11"/>
                                        </p:tgtEl>
                                      </p:cBhvr>
                                      <p:to x="100000" y="95000"/>
                                    </p:animScale>
                                    <p:animScale>
                                      <p:cBhvr>
                                        <p:cTn id="20" dur="41" decel="50000">
                                          <p:stCondLst>
                                            <p:cond delay="459"/>
                                          </p:stCondLst>
                                        </p:cTn>
                                        <p:tgtEl>
                                          <p:spTgt spid="11"/>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down)">
                                      <p:cBhvr>
                                        <p:cTn id="23" dur="145">
                                          <p:stCondLst>
                                            <p:cond delay="0"/>
                                          </p:stCondLst>
                                        </p:cTn>
                                        <p:tgtEl>
                                          <p:spTgt spid="13"/>
                                        </p:tgtEl>
                                      </p:cBhvr>
                                    </p:animEffect>
                                    <p:anim calcmode="lin" valueType="num">
                                      <p:cBhvr>
                                        <p:cTn id="24" dur="456"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25" dur="166"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26" dur="166" tmFilter="0, 0; 0.125,0.2665; 0.25,0.4; 0.375,0.465; 0.5,0.5;  0.625,0.535; 0.75,0.6; 0.875,0.7335; 1,1">
                                          <p:stCondLst>
                                            <p:cond delay="166"/>
                                          </p:stCondLst>
                                        </p:cTn>
                                        <p:tgtEl>
                                          <p:spTgt spid="13"/>
                                        </p:tgtEl>
                                        <p:attrNameLst>
                                          <p:attrName>ppt_y</p:attrName>
                                        </p:attrNameLst>
                                      </p:cBhvr>
                                      <p:tavLst>
                                        <p:tav tm="0" fmla="#ppt_y-sin(pi*$)/9">
                                          <p:val>
                                            <p:fltVal val="0"/>
                                          </p:val>
                                        </p:tav>
                                        <p:tav tm="100000">
                                          <p:val>
                                            <p:fltVal val="1"/>
                                          </p:val>
                                        </p:tav>
                                      </p:tavLst>
                                    </p:anim>
                                    <p:anim calcmode="lin" valueType="num">
                                      <p:cBhvr>
                                        <p:cTn id="27" dur="83" tmFilter="0, 0; 0.125,0.2665; 0.25,0.4; 0.375,0.465; 0.5,0.5;  0.625,0.535; 0.75,0.6; 0.875,0.7335; 1,1">
                                          <p:stCondLst>
                                            <p:cond delay="331"/>
                                          </p:stCondLst>
                                        </p:cTn>
                                        <p:tgtEl>
                                          <p:spTgt spid="13"/>
                                        </p:tgtEl>
                                        <p:attrNameLst>
                                          <p:attrName>ppt_y</p:attrName>
                                        </p:attrNameLst>
                                      </p:cBhvr>
                                      <p:tavLst>
                                        <p:tav tm="0" fmla="#ppt_y-sin(pi*$)/27">
                                          <p:val>
                                            <p:fltVal val="0"/>
                                          </p:val>
                                        </p:tav>
                                        <p:tav tm="100000">
                                          <p:val>
                                            <p:fltVal val="1"/>
                                          </p:val>
                                        </p:tav>
                                      </p:tavLst>
                                    </p:anim>
                                    <p:anim calcmode="lin" valueType="num">
                                      <p:cBhvr>
                                        <p:cTn id="28" dur="41" tmFilter="0, 0; 0.125,0.2665; 0.25,0.4; 0.375,0.465; 0.5,0.5;  0.625,0.535; 0.75,0.6; 0.875,0.7335; 1,1">
                                          <p:stCondLst>
                                            <p:cond delay="414"/>
                                          </p:stCondLst>
                                        </p:cTn>
                                        <p:tgtEl>
                                          <p:spTgt spid="13"/>
                                        </p:tgtEl>
                                        <p:attrNameLst>
                                          <p:attrName>ppt_y</p:attrName>
                                        </p:attrNameLst>
                                      </p:cBhvr>
                                      <p:tavLst>
                                        <p:tav tm="0" fmla="#ppt_y-sin(pi*$)/81">
                                          <p:val>
                                            <p:fltVal val="0"/>
                                          </p:val>
                                        </p:tav>
                                        <p:tav tm="100000">
                                          <p:val>
                                            <p:fltVal val="1"/>
                                          </p:val>
                                        </p:tav>
                                      </p:tavLst>
                                    </p:anim>
                                    <p:animScale>
                                      <p:cBhvr>
                                        <p:cTn id="29" dur="7">
                                          <p:stCondLst>
                                            <p:cond delay="162"/>
                                          </p:stCondLst>
                                        </p:cTn>
                                        <p:tgtEl>
                                          <p:spTgt spid="13"/>
                                        </p:tgtEl>
                                      </p:cBhvr>
                                      <p:to x="100000" y="60000"/>
                                    </p:animScale>
                                    <p:animScale>
                                      <p:cBhvr>
                                        <p:cTn id="30" dur="41" decel="50000">
                                          <p:stCondLst>
                                            <p:cond delay="169"/>
                                          </p:stCondLst>
                                        </p:cTn>
                                        <p:tgtEl>
                                          <p:spTgt spid="13"/>
                                        </p:tgtEl>
                                      </p:cBhvr>
                                      <p:to x="100000" y="100000"/>
                                    </p:animScale>
                                    <p:animScale>
                                      <p:cBhvr>
                                        <p:cTn id="31" dur="7">
                                          <p:stCondLst>
                                            <p:cond delay="328"/>
                                          </p:stCondLst>
                                        </p:cTn>
                                        <p:tgtEl>
                                          <p:spTgt spid="13"/>
                                        </p:tgtEl>
                                      </p:cBhvr>
                                      <p:to x="100000" y="80000"/>
                                    </p:animScale>
                                    <p:animScale>
                                      <p:cBhvr>
                                        <p:cTn id="32" dur="41" decel="50000">
                                          <p:stCondLst>
                                            <p:cond delay="335"/>
                                          </p:stCondLst>
                                        </p:cTn>
                                        <p:tgtEl>
                                          <p:spTgt spid="13"/>
                                        </p:tgtEl>
                                      </p:cBhvr>
                                      <p:to x="100000" y="100000"/>
                                    </p:animScale>
                                    <p:animScale>
                                      <p:cBhvr>
                                        <p:cTn id="33" dur="7">
                                          <p:stCondLst>
                                            <p:cond delay="410"/>
                                          </p:stCondLst>
                                        </p:cTn>
                                        <p:tgtEl>
                                          <p:spTgt spid="13"/>
                                        </p:tgtEl>
                                      </p:cBhvr>
                                      <p:to x="100000" y="90000"/>
                                    </p:animScale>
                                    <p:animScale>
                                      <p:cBhvr>
                                        <p:cTn id="34" dur="41" decel="50000">
                                          <p:stCondLst>
                                            <p:cond delay="417"/>
                                          </p:stCondLst>
                                        </p:cTn>
                                        <p:tgtEl>
                                          <p:spTgt spid="13"/>
                                        </p:tgtEl>
                                      </p:cBhvr>
                                      <p:to x="100000" y="100000"/>
                                    </p:animScale>
                                    <p:animScale>
                                      <p:cBhvr>
                                        <p:cTn id="35" dur="7">
                                          <p:stCondLst>
                                            <p:cond delay="452"/>
                                          </p:stCondLst>
                                        </p:cTn>
                                        <p:tgtEl>
                                          <p:spTgt spid="13"/>
                                        </p:tgtEl>
                                      </p:cBhvr>
                                      <p:to x="100000" y="95000"/>
                                    </p:animScale>
                                    <p:animScale>
                                      <p:cBhvr>
                                        <p:cTn id="36" dur="41" decel="50000">
                                          <p:stCondLst>
                                            <p:cond delay="459"/>
                                          </p:stCondLst>
                                        </p:cTn>
                                        <p:tgtEl>
                                          <p:spTgt spid="13"/>
                                        </p:tgtEl>
                                      </p:cBhvr>
                                      <p:to x="100000" y="100000"/>
                                    </p:animScale>
                                  </p:childTnLst>
                                </p:cTn>
                              </p:par>
                              <p:par>
                                <p:cTn id="37" presetID="22" presetClass="entr" presetSubtype="4" fill="hold" grpId="0" nodeType="withEffect">
                                  <p:stCondLst>
                                    <p:cond delay="500"/>
                                  </p:stCondLst>
                                  <p:childTnLst>
                                    <p:set>
                                      <p:cBhvr>
                                        <p:cTn id="38" dur="1" fill="hold">
                                          <p:stCondLst>
                                            <p:cond delay="0"/>
                                          </p:stCondLst>
                                        </p:cTn>
                                        <p:tgtEl>
                                          <p:spTgt spid="12"/>
                                        </p:tgtEl>
                                        <p:attrNameLst>
                                          <p:attrName>style.visibility</p:attrName>
                                        </p:attrNameLst>
                                      </p:cBhvr>
                                      <p:to>
                                        <p:strVal val="visible"/>
                                      </p:to>
                                    </p:set>
                                    <p:animEffect transition="in" filter="wipe(down)">
                                      <p:cBhvr>
                                        <p:cTn id="39" dur="500"/>
                                        <p:tgtEl>
                                          <p:spTgt spid="12"/>
                                        </p:tgtEl>
                                      </p:cBhvr>
                                    </p:animEffect>
                                  </p:childTnLst>
                                </p:cTn>
                              </p:par>
                            </p:childTnLst>
                          </p:cTn>
                        </p:par>
                        <p:par>
                          <p:cTn id="40" fill="hold">
                            <p:stCondLst>
                              <p:cond delay="1000"/>
                            </p:stCondLst>
                            <p:childTnLst>
                              <p:par>
                                <p:cTn id="41" presetID="30" presetClass="entr" presetSubtype="0"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800" decel="100000"/>
                                        <p:tgtEl>
                                          <p:spTgt spid="14"/>
                                        </p:tgtEl>
                                      </p:cBhvr>
                                    </p:animEffect>
                                    <p:anim calcmode="lin" valueType="num">
                                      <p:cBhvr>
                                        <p:cTn id="44" dur="800" decel="100000" fill="hold"/>
                                        <p:tgtEl>
                                          <p:spTgt spid="14"/>
                                        </p:tgtEl>
                                        <p:attrNameLst>
                                          <p:attrName>style.rotation</p:attrName>
                                        </p:attrNameLst>
                                      </p:cBhvr>
                                      <p:tavLst>
                                        <p:tav tm="0">
                                          <p:val>
                                            <p:fltVal val="-90"/>
                                          </p:val>
                                        </p:tav>
                                        <p:tav tm="100000">
                                          <p:val>
                                            <p:fltVal val="0"/>
                                          </p:val>
                                        </p:tav>
                                      </p:tavLst>
                                    </p:anim>
                                    <p:anim calcmode="lin" valueType="num">
                                      <p:cBhvr>
                                        <p:cTn id="45" dur="800" decel="100000" fill="hold"/>
                                        <p:tgtEl>
                                          <p:spTgt spid="14"/>
                                        </p:tgtEl>
                                        <p:attrNameLst>
                                          <p:attrName>ppt_x</p:attrName>
                                        </p:attrNameLst>
                                      </p:cBhvr>
                                      <p:tavLst>
                                        <p:tav tm="0">
                                          <p:val>
                                            <p:strVal val="#ppt_x+0.4"/>
                                          </p:val>
                                        </p:tav>
                                        <p:tav tm="100000">
                                          <p:val>
                                            <p:strVal val="#ppt_x-0.05"/>
                                          </p:val>
                                        </p:tav>
                                      </p:tavLst>
                                    </p:anim>
                                    <p:anim calcmode="lin" valueType="num">
                                      <p:cBhvr>
                                        <p:cTn id="46" dur="800" decel="100000" fill="hold"/>
                                        <p:tgtEl>
                                          <p:spTgt spid="14"/>
                                        </p:tgtEl>
                                        <p:attrNameLst>
                                          <p:attrName>ppt_y</p:attrName>
                                        </p:attrNameLst>
                                      </p:cBhvr>
                                      <p:tavLst>
                                        <p:tav tm="0">
                                          <p:val>
                                            <p:strVal val="#ppt_y-0.4"/>
                                          </p:val>
                                        </p:tav>
                                        <p:tav tm="100000">
                                          <p:val>
                                            <p:strVal val="#ppt_y+0.1"/>
                                          </p:val>
                                        </p:tav>
                                      </p:tavLst>
                                    </p:anim>
                                    <p:anim calcmode="lin" valueType="num">
                                      <p:cBhvr>
                                        <p:cTn id="47" dur="200" accel="100000" fill="hold">
                                          <p:stCondLst>
                                            <p:cond delay="800"/>
                                          </p:stCondLst>
                                        </p:cTn>
                                        <p:tgtEl>
                                          <p:spTgt spid="14"/>
                                        </p:tgtEl>
                                        <p:attrNameLst>
                                          <p:attrName>ppt_x</p:attrName>
                                        </p:attrNameLst>
                                      </p:cBhvr>
                                      <p:tavLst>
                                        <p:tav tm="0">
                                          <p:val>
                                            <p:strVal val="#ppt_x-0.05"/>
                                          </p:val>
                                        </p:tav>
                                        <p:tav tm="100000">
                                          <p:val>
                                            <p:strVal val="#ppt_x"/>
                                          </p:val>
                                        </p:tav>
                                      </p:tavLst>
                                    </p:anim>
                                    <p:anim calcmode="lin" valueType="num">
                                      <p:cBhvr>
                                        <p:cTn id="48" dur="200" accel="100000" fill="hold">
                                          <p:stCondLst>
                                            <p:cond delay="800"/>
                                          </p:stCondLst>
                                        </p:cTn>
                                        <p:tgtEl>
                                          <p:spTgt spid="14"/>
                                        </p:tgtEl>
                                        <p:attrNameLst>
                                          <p:attrName>ppt_y</p:attrName>
                                        </p:attrNameLst>
                                      </p:cBhvr>
                                      <p:tavLst>
                                        <p:tav tm="0">
                                          <p:val>
                                            <p:strVal val="#ppt_y+0.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30" presetClass="entr" presetSubtype="0" fill="hold" nodeType="clickEffect">
                                  <p:stCondLst>
                                    <p:cond delay="0"/>
                                  </p:stCondLst>
                                  <p:childTnLst>
                                    <p:set>
                                      <p:cBhvr>
                                        <p:cTn id="52" dur="1" fill="hold">
                                          <p:stCondLst>
                                            <p:cond delay="0"/>
                                          </p:stCondLst>
                                        </p:cTn>
                                        <p:tgtEl>
                                          <p:spTgt spid="8"/>
                                        </p:tgtEl>
                                        <p:attrNameLst>
                                          <p:attrName>style.visibility</p:attrName>
                                        </p:attrNameLst>
                                      </p:cBhvr>
                                      <p:to>
                                        <p:strVal val="visible"/>
                                      </p:to>
                                    </p:set>
                                    <p:animEffect transition="in" filter="fade">
                                      <p:cBhvr>
                                        <p:cTn id="53" dur="800" decel="100000"/>
                                        <p:tgtEl>
                                          <p:spTgt spid="8"/>
                                        </p:tgtEl>
                                      </p:cBhvr>
                                    </p:animEffect>
                                    <p:anim calcmode="lin" valueType="num">
                                      <p:cBhvr>
                                        <p:cTn id="54" dur="800" decel="100000" fill="hold"/>
                                        <p:tgtEl>
                                          <p:spTgt spid="8"/>
                                        </p:tgtEl>
                                        <p:attrNameLst>
                                          <p:attrName>style.rotation</p:attrName>
                                        </p:attrNameLst>
                                      </p:cBhvr>
                                      <p:tavLst>
                                        <p:tav tm="0">
                                          <p:val>
                                            <p:fltVal val="-90"/>
                                          </p:val>
                                        </p:tav>
                                        <p:tav tm="100000">
                                          <p:val>
                                            <p:fltVal val="0"/>
                                          </p:val>
                                        </p:tav>
                                      </p:tavLst>
                                    </p:anim>
                                    <p:anim calcmode="lin" valueType="num">
                                      <p:cBhvr>
                                        <p:cTn id="55" dur="800" decel="100000" fill="hold"/>
                                        <p:tgtEl>
                                          <p:spTgt spid="8"/>
                                        </p:tgtEl>
                                        <p:attrNameLst>
                                          <p:attrName>ppt_x</p:attrName>
                                        </p:attrNameLst>
                                      </p:cBhvr>
                                      <p:tavLst>
                                        <p:tav tm="0">
                                          <p:val>
                                            <p:strVal val="#ppt_x+0.4"/>
                                          </p:val>
                                        </p:tav>
                                        <p:tav tm="100000">
                                          <p:val>
                                            <p:strVal val="#ppt_x-0.05"/>
                                          </p:val>
                                        </p:tav>
                                      </p:tavLst>
                                    </p:anim>
                                    <p:anim calcmode="lin" valueType="num">
                                      <p:cBhvr>
                                        <p:cTn id="56" dur="800" decel="100000" fill="hold"/>
                                        <p:tgtEl>
                                          <p:spTgt spid="8"/>
                                        </p:tgtEl>
                                        <p:attrNameLst>
                                          <p:attrName>ppt_y</p:attrName>
                                        </p:attrNameLst>
                                      </p:cBhvr>
                                      <p:tavLst>
                                        <p:tav tm="0">
                                          <p:val>
                                            <p:strVal val="#ppt_y-0.4"/>
                                          </p:val>
                                        </p:tav>
                                        <p:tav tm="100000">
                                          <p:val>
                                            <p:strVal val="#ppt_y+0.1"/>
                                          </p:val>
                                        </p:tav>
                                      </p:tavLst>
                                    </p:anim>
                                    <p:anim calcmode="lin" valueType="num">
                                      <p:cBhvr>
                                        <p:cTn id="57"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58"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par>
                                <p:cTn id="59" presetID="42" presetClass="entr" presetSubtype="0" fill="hold" grpId="0" nodeType="withEffect">
                                  <p:stCondLst>
                                    <p:cond delay="60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500"/>
                                        <p:tgtEl>
                                          <p:spTgt spid="10"/>
                                        </p:tgtEl>
                                      </p:cBhvr>
                                    </p:animEffect>
                                    <p:anim calcmode="lin" valueType="num">
                                      <p:cBhvr>
                                        <p:cTn id="62" dur="500" fill="hold"/>
                                        <p:tgtEl>
                                          <p:spTgt spid="10"/>
                                        </p:tgtEl>
                                        <p:attrNameLst>
                                          <p:attrName>ppt_x</p:attrName>
                                        </p:attrNameLst>
                                      </p:cBhvr>
                                      <p:tavLst>
                                        <p:tav tm="0">
                                          <p:val>
                                            <p:strVal val="#ppt_x"/>
                                          </p:val>
                                        </p:tav>
                                        <p:tav tm="100000">
                                          <p:val>
                                            <p:strVal val="#ppt_x"/>
                                          </p:val>
                                        </p:tav>
                                      </p:tavLst>
                                    </p:anim>
                                    <p:anim calcmode="lin" valueType="num">
                                      <p:cBhvr>
                                        <p:cTn id="63" dur="5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30" presetClass="entr" presetSubtype="0" fill="hold" nodeType="clickEffect">
                                  <p:stCondLst>
                                    <p:cond delay="0"/>
                                  </p:stCondLst>
                                  <p:childTnLst>
                                    <p:set>
                                      <p:cBhvr>
                                        <p:cTn id="67" dur="1" fill="hold">
                                          <p:stCondLst>
                                            <p:cond delay="0"/>
                                          </p:stCondLst>
                                        </p:cTn>
                                        <p:tgtEl>
                                          <p:spTgt spid="9"/>
                                        </p:tgtEl>
                                        <p:attrNameLst>
                                          <p:attrName>style.visibility</p:attrName>
                                        </p:attrNameLst>
                                      </p:cBhvr>
                                      <p:to>
                                        <p:strVal val="visible"/>
                                      </p:to>
                                    </p:set>
                                    <p:animEffect transition="in" filter="fade">
                                      <p:cBhvr>
                                        <p:cTn id="68" dur="800" decel="100000"/>
                                        <p:tgtEl>
                                          <p:spTgt spid="9"/>
                                        </p:tgtEl>
                                      </p:cBhvr>
                                    </p:animEffect>
                                    <p:anim calcmode="lin" valueType="num">
                                      <p:cBhvr>
                                        <p:cTn id="69" dur="800" decel="100000" fill="hold"/>
                                        <p:tgtEl>
                                          <p:spTgt spid="9"/>
                                        </p:tgtEl>
                                        <p:attrNameLst>
                                          <p:attrName>style.rotation</p:attrName>
                                        </p:attrNameLst>
                                      </p:cBhvr>
                                      <p:tavLst>
                                        <p:tav tm="0">
                                          <p:val>
                                            <p:fltVal val="-90"/>
                                          </p:val>
                                        </p:tav>
                                        <p:tav tm="100000">
                                          <p:val>
                                            <p:fltVal val="0"/>
                                          </p:val>
                                        </p:tav>
                                      </p:tavLst>
                                    </p:anim>
                                    <p:anim calcmode="lin" valueType="num">
                                      <p:cBhvr>
                                        <p:cTn id="70" dur="800" decel="100000" fill="hold"/>
                                        <p:tgtEl>
                                          <p:spTgt spid="9"/>
                                        </p:tgtEl>
                                        <p:attrNameLst>
                                          <p:attrName>ppt_x</p:attrName>
                                        </p:attrNameLst>
                                      </p:cBhvr>
                                      <p:tavLst>
                                        <p:tav tm="0">
                                          <p:val>
                                            <p:strVal val="#ppt_x+0.4"/>
                                          </p:val>
                                        </p:tav>
                                        <p:tav tm="100000">
                                          <p:val>
                                            <p:strVal val="#ppt_x-0.05"/>
                                          </p:val>
                                        </p:tav>
                                      </p:tavLst>
                                    </p:anim>
                                    <p:anim calcmode="lin" valueType="num">
                                      <p:cBhvr>
                                        <p:cTn id="71" dur="800" decel="100000" fill="hold"/>
                                        <p:tgtEl>
                                          <p:spTgt spid="9"/>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par>
                                <p:cTn id="74" presetID="42" presetClass="entr" presetSubtype="0" fill="hold" grpId="0" nodeType="withEffect">
                                  <p:stCondLst>
                                    <p:cond delay="400"/>
                                  </p:stCondLst>
                                  <p:childTnLst>
                                    <p:set>
                                      <p:cBhvr>
                                        <p:cTn id="75" dur="1" fill="hold">
                                          <p:stCondLst>
                                            <p:cond delay="0"/>
                                          </p:stCondLst>
                                        </p:cTn>
                                        <p:tgtEl>
                                          <p:spTgt spid="7"/>
                                        </p:tgtEl>
                                        <p:attrNameLst>
                                          <p:attrName>style.visibility</p:attrName>
                                        </p:attrNameLst>
                                      </p:cBhvr>
                                      <p:to>
                                        <p:strVal val="visible"/>
                                      </p:to>
                                    </p:set>
                                    <p:animEffect transition="in" filter="fade">
                                      <p:cBhvr>
                                        <p:cTn id="76" dur="500"/>
                                        <p:tgtEl>
                                          <p:spTgt spid="7"/>
                                        </p:tgtEl>
                                      </p:cBhvr>
                                    </p:animEffect>
                                    <p:anim calcmode="lin" valueType="num">
                                      <p:cBhvr>
                                        <p:cTn id="77" dur="500" fill="hold"/>
                                        <p:tgtEl>
                                          <p:spTgt spid="7"/>
                                        </p:tgtEl>
                                        <p:attrNameLst>
                                          <p:attrName>ppt_x</p:attrName>
                                        </p:attrNameLst>
                                      </p:cBhvr>
                                      <p:tavLst>
                                        <p:tav tm="0">
                                          <p:val>
                                            <p:strVal val="#ppt_x"/>
                                          </p:val>
                                        </p:tav>
                                        <p:tav tm="100000">
                                          <p:val>
                                            <p:strVal val="#ppt_x"/>
                                          </p:val>
                                        </p:tav>
                                      </p:tavLst>
                                    </p:anim>
                                    <p:anim calcmode="lin" valueType="num">
                                      <p:cBhvr>
                                        <p:cTn id="78" dur="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610654865b9c2"/>
          <p:cNvPicPr>
            <a:picLocks noChangeAspect="1"/>
          </p:cNvPicPr>
          <p:nvPr/>
        </p:nvPicPr>
        <p:blipFill>
          <a:blip r:embed="rId2"/>
          <a:stretch>
            <a:fillRect/>
          </a:stretch>
        </p:blipFill>
        <p:spPr>
          <a:xfrm>
            <a:off x="635" y="-635"/>
            <a:ext cx="12192635" cy="6945630"/>
          </a:xfrm>
          <a:prstGeom prst="rect">
            <a:avLst/>
          </a:prstGeom>
        </p:spPr>
      </p:pic>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63027"/>
            <a:ext cx="12192000" cy="4181968"/>
          </a:xfrm>
          <a:prstGeom prst="rect">
            <a:avLst/>
          </a:prstGeom>
        </p:spPr>
      </p:pic>
      <p:grpSp>
        <p:nvGrpSpPr>
          <p:cNvPr id="7" name="组合 6"/>
          <p:cNvGrpSpPr/>
          <p:nvPr/>
        </p:nvGrpSpPr>
        <p:grpSpPr>
          <a:xfrm>
            <a:off x="1372203" y="890316"/>
            <a:ext cx="9455449" cy="5163728"/>
            <a:chOff x="1227083" y="675833"/>
            <a:chExt cx="10162697" cy="5898322"/>
          </a:xfrm>
        </p:grpSpPr>
        <p:sp>
          <p:nvSpPr>
            <p:cNvPr id="8" name="矩形 7"/>
            <p:cNvSpPr/>
            <p:nvPr/>
          </p:nvSpPr>
          <p:spPr>
            <a:xfrm rot="344791">
              <a:off x="1331380" y="828233"/>
              <a:ext cx="10058400" cy="5745922"/>
            </a:xfrm>
            <a:custGeom>
              <a:avLst/>
              <a:gdLst>
                <a:gd name="connsiteX0" fmla="*/ 0 w 10058400"/>
                <a:gd name="connsiteY0" fmla="*/ 0 h 5745922"/>
                <a:gd name="connsiteX1" fmla="*/ 792839 w 10058400"/>
                <a:gd name="connsiteY1" fmla="*/ 0 h 5745922"/>
                <a:gd name="connsiteX2" fmla="*/ 1283925 w 10058400"/>
                <a:gd name="connsiteY2" fmla="*/ 0 h 5745922"/>
                <a:gd name="connsiteX3" fmla="*/ 2076764 w 10058400"/>
                <a:gd name="connsiteY3" fmla="*/ 0 h 5745922"/>
                <a:gd name="connsiteX4" fmla="*/ 2668434 w 10058400"/>
                <a:gd name="connsiteY4" fmla="*/ 0 h 5745922"/>
                <a:gd name="connsiteX5" fmla="*/ 3461273 w 10058400"/>
                <a:gd name="connsiteY5" fmla="*/ 0 h 5745922"/>
                <a:gd name="connsiteX6" fmla="*/ 3952360 w 10058400"/>
                <a:gd name="connsiteY6" fmla="*/ 0 h 5745922"/>
                <a:gd name="connsiteX7" fmla="*/ 4544030 w 10058400"/>
                <a:gd name="connsiteY7" fmla="*/ 0 h 5745922"/>
                <a:gd name="connsiteX8" fmla="*/ 4833949 w 10058400"/>
                <a:gd name="connsiteY8" fmla="*/ 0 h 5745922"/>
                <a:gd name="connsiteX9" fmla="*/ 5626787 w 10058400"/>
                <a:gd name="connsiteY9" fmla="*/ 0 h 5745922"/>
                <a:gd name="connsiteX10" fmla="*/ 6017290 w 10058400"/>
                <a:gd name="connsiteY10" fmla="*/ 0 h 5745922"/>
                <a:gd name="connsiteX11" fmla="*/ 6407792 w 10058400"/>
                <a:gd name="connsiteY11" fmla="*/ 0 h 5745922"/>
                <a:gd name="connsiteX12" fmla="*/ 6697711 w 10058400"/>
                <a:gd name="connsiteY12" fmla="*/ 0 h 5745922"/>
                <a:gd name="connsiteX13" fmla="*/ 7490550 w 10058400"/>
                <a:gd name="connsiteY13" fmla="*/ 0 h 5745922"/>
                <a:gd name="connsiteX14" fmla="*/ 8182804 w 10058400"/>
                <a:gd name="connsiteY14" fmla="*/ 0 h 5745922"/>
                <a:gd name="connsiteX15" fmla="*/ 8774475 w 10058400"/>
                <a:gd name="connsiteY15" fmla="*/ 0 h 5745922"/>
                <a:gd name="connsiteX16" fmla="*/ 9466729 w 10058400"/>
                <a:gd name="connsiteY16" fmla="*/ 0 h 5745922"/>
                <a:gd name="connsiteX17" fmla="*/ 10058400 w 10058400"/>
                <a:gd name="connsiteY17" fmla="*/ 0 h 5745922"/>
                <a:gd name="connsiteX18" fmla="*/ 10058400 w 10058400"/>
                <a:gd name="connsiteY18" fmla="*/ 632051 h 5745922"/>
                <a:gd name="connsiteX19" fmla="*/ 10058400 w 10058400"/>
                <a:gd name="connsiteY19" fmla="*/ 1264103 h 5745922"/>
                <a:gd name="connsiteX20" fmla="*/ 10058400 w 10058400"/>
                <a:gd name="connsiteY20" fmla="*/ 1838695 h 5745922"/>
                <a:gd name="connsiteX21" fmla="*/ 10058400 w 10058400"/>
                <a:gd name="connsiteY21" fmla="*/ 2528206 h 5745922"/>
                <a:gd name="connsiteX22" fmla="*/ 10058400 w 10058400"/>
                <a:gd name="connsiteY22" fmla="*/ 3045339 h 5745922"/>
                <a:gd name="connsiteX23" fmla="*/ 10058400 w 10058400"/>
                <a:gd name="connsiteY23" fmla="*/ 3447553 h 5745922"/>
                <a:gd name="connsiteX24" fmla="*/ 10058400 w 10058400"/>
                <a:gd name="connsiteY24" fmla="*/ 4022145 h 5745922"/>
                <a:gd name="connsiteX25" fmla="*/ 10058400 w 10058400"/>
                <a:gd name="connsiteY25" fmla="*/ 4539278 h 5745922"/>
                <a:gd name="connsiteX26" fmla="*/ 10058400 w 10058400"/>
                <a:gd name="connsiteY26" fmla="*/ 4998952 h 5745922"/>
                <a:gd name="connsiteX27" fmla="*/ 10058400 w 10058400"/>
                <a:gd name="connsiteY27" fmla="*/ 5745922 h 5745922"/>
                <a:gd name="connsiteX28" fmla="*/ 9667897 w 10058400"/>
                <a:gd name="connsiteY28" fmla="*/ 5745922 h 5745922"/>
                <a:gd name="connsiteX29" fmla="*/ 9176811 w 10058400"/>
                <a:gd name="connsiteY29" fmla="*/ 5745922 h 5745922"/>
                <a:gd name="connsiteX30" fmla="*/ 8585140 w 10058400"/>
                <a:gd name="connsiteY30" fmla="*/ 5745922 h 5745922"/>
                <a:gd name="connsiteX31" fmla="*/ 7993470 w 10058400"/>
                <a:gd name="connsiteY31" fmla="*/ 5745922 h 5745922"/>
                <a:gd name="connsiteX32" fmla="*/ 7200631 w 10058400"/>
                <a:gd name="connsiteY32" fmla="*/ 5745922 h 5745922"/>
                <a:gd name="connsiteX33" fmla="*/ 6910712 w 10058400"/>
                <a:gd name="connsiteY33" fmla="*/ 5745922 h 5745922"/>
                <a:gd name="connsiteX34" fmla="*/ 6218458 w 10058400"/>
                <a:gd name="connsiteY34" fmla="*/ 5745922 h 5745922"/>
                <a:gd name="connsiteX35" fmla="*/ 5928539 w 10058400"/>
                <a:gd name="connsiteY35" fmla="*/ 5745922 h 5745922"/>
                <a:gd name="connsiteX36" fmla="*/ 5236285 w 10058400"/>
                <a:gd name="connsiteY36" fmla="*/ 5745922 h 5745922"/>
                <a:gd name="connsiteX37" fmla="*/ 4443446 w 10058400"/>
                <a:gd name="connsiteY37" fmla="*/ 5745922 h 5745922"/>
                <a:gd name="connsiteX38" fmla="*/ 3650608 w 10058400"/>
                <a:gd name="connsiteY38" fmla="*/ 5745922 h 5745922"/>
                <a:gd name="connsiteX39" fmla="*/ 3360689 w 10058400"/>
                <a:gd name="connsiteY39" fmla="*/ 5745922 h 5745922"/>
                <a:gd name="connsiteX40" fmla="*/ 2567850 w 10058400"/>
                <a:gd name="connsiteY40" fmla="*/ 5745922 h 5745922"/>
                <a:gd name="connsiteX41" fmla="*/ 1775012 w 10058400"/>
                <a:gd name="connsiteY41" fmla="*/ 5745922 h 5745922"/>
                <a:gd name="connsiteX42" fmla="*/ 1283925 w 10058400"/>
                <a:gd name="connsiteY42" fmla="*/ 5745922 h 5745922"/>
                <a:gd name="connsiteX43" fmla="*/ 692255 w 10058400"/>
                <a:gd name="connsiteY43" fmla="*/ 5745922 h 5745922"/>
                <a:gd name="connsiteX44" fmla="*/ 0 w 10058400"/>
                <a:gd name="connsiteY44" fmla="*/ 5745922 h 5745922"/>
                <a:gd name="connsiteX45" fmla="*/ 0 w 10058400"/>
                <a:gd name="connsiteY45" fmla="*/ 5228789 h 5745922"/>
                <a:gd name="connsiteX46" fmla="*/ 0 w 10058400"/>
                <a:gd name="connsiteY46" fmla="*/ 4596738 h 5745922"/>
                <a:gd name="connsiteX47" fmla="*/ 0 w 10058400"/>
                <a:gd name="connsiteY47" fmla="*/ 4194523 h 5745922"/>
                <a:gd name="connsiteX48" fmla="*/ 0 w 10058400"/>
                <a:gd name="connsiteY48" fmla="*/ 3505012 h 5745922"/>
                <a:gd name="connsiteX49" fmla="*/ 0 w 10058400"/>
                <a:gd name="connsiteY49" fmla="*/ 3045339 h 5745922"/>
                <a:gd name="connsiteX50" fmla="*/ 0 w 10058400"/>
                <a:gd name="connsiteY50" fmla="*/ 2643124 h 5745922"/>
                <a:gd name="connsiteX51" fmla="*/ 0 w 10058400"/>
                <a:gd name="connsiteY51" fmla="*/ 2240910 h 5745922"/>
                <a:gd name="connsiteX52" fmla="*/ 0 w 10058400"/>
                <a:gd name="connsiteY52" fmla="*/ 1838695 h 5745922"/>
                <a:gd name="connsiteX53" fmla="*/ 0 w 10058400"/>
                <a:gd name="connsiteY53" fmla="*/ 1379021 h 5745922"/>
                <a:gd name="connsiteX54" fmla="*/ 0 w 10058400"/>
                <a:gd name="connsiteY54" fmla="*/ 976807 h 5745922"/>
                <a:gd name="connsiteX55" fmla="*/ 0 w 10058400"/>
                <a:gd name="connsiteY55" fmla="*/ 0 h 5745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0058400" h="5745922" fill="none" extrusionOk="0">
                  <a:moveTo>
                    <a:pt x="0" y="0"/>
                  </a:moveTo>
                  <a:cubicBezTo>
                    <a:pt x="219675" y="-54263"/>
                    <a:pt x="402463" y="35691"/>
                    <a:pt x="792839" y="0"/>
                  </a:cubicBezTo>
                  <a:cubicBezTo>
                    <a:pt x="1183215" y="-35691"/>
                    <a:pt x="1051998" y="15532"/>
                    <a:pt x="1283925" y="0"/>
                  </a:cubicBezTo>
                  <a:cubicBezTo>
                    <a:pt x="1515852" y="-15532"/>
                    <a:pt x="1887610" y="32813"/>
                    <a:pt x="2076764" y="0"/>
                  </a:cubicBezTo>
                  <a:cubicBezTo>
                    <a:pt x="2265918" y="-32813"/>
                    <a:pt x="2527815" y="42118"/>
                    <a:pt x="2668434" y="0"/>
                  </a:cubicBezTo>
                  <a:cubicBezTo>
                    <a:pt x="2809053" y="-42118"/>
                    <a:pt x="3117031" y="32258"/>
                    <a:pt x="3461273" y="0"/>
                  </a:cubicBezTo>
                  <a:cubicBezTo>
                    <a:pt x="3805515" y="-32258"/>
                    <a:pt x="3799531" y="23603"/>
                    <a:pt x="3952360" y="0"/>
                  </a:cubicBezTo>
                  <a:cubicBezTo>
                    <a:pt x="4105189" y="-23603"/>
                    <a:pt x="4363583" y="11578"/>
                    <a:pt x="4544030" y="0"/>
                  </a:cubicBezTo>
                  <a:cubicBezTo>
                    <a:pt x="4724477" y="-11578"/>
                    <a:pt x="4698550" y="29103"/>
                    <a:pt x="4833949" y="0"/>
                  </a:cubicBezTo>
                  <a:cubicBezTo>
                    <a:pt x="4969348" y="-29103"/>
                    <a:pt x="5342819" y="12512"/>
                    <a:pt x="5626787" y="0"/>
                  </a:cubicBezTo>
                  <a:cubicBezTo>
                    <a:pt x="5910755" y="-12512"/>
                    <a:pt x="5907778" y="43614"/>
                    <a:pt x="6017290" y="0"/>
                  </a:cubicBezTo>
                  <a:cubicBezTo>
                    <a:pt x="6126802" y="-43614"/>
                    <a:pt x="6307146" y="26444"/>
                    <a:pt x="6407792" y="0"/>
                  </a:cubicBezTo>
                  <a:cubicBezTo>
                    <a:pt x="6508438" y="-26444"/>
                    <a:pt x="6568755" y="19620"/>
                    <a:pt x="6697711" y="0"/>
                  </a:cubicBezTo>
                  <a:cubicBezTo>
                    <a:pt x="6826667" y="-19620"/>
                    <a:pt x="7296881" y="3718"/>
                    <a:pt x="7490550" y="0"/>
                  </a:cubicBezTo>
                  <a:cubicBezTo>
                    <a:pt x="7684219" y="-3718"/>
                    <a:pt x="7925231" y="102"/>
                    <a:pt x="8182804" y="0"/>
                  </a:cubicBezTo>
                  <a:cubicBezTo>
                    <a:pt x="8440377" y="-102"/>
                    <a:pt x="8528440" y="37959"/>
                    <a:pt x="8774475" y="0"/>
                  </a:cubicBezTo>
                  <a:cubicBezTo>
                    <a:pt x="9020510" y="-37959"/>
                    <a:pt x="9252906" y="71678"/>
                    <a:pt x="9466729" y="0"/>
                  </a:cubicBezTo>
                  <a:cubicBezTo>
                    <a:pt x="9680552" y="-71678"/>
                    <a:pt x="9877658" y="47789"/>
                    <a:pt x="10058400" y="0"/>
                  </a:cubicBezTo>
                  <a:cubicBezTo>
                    <a:pt x="10074247" y="189068"/>
                    <a:pt x="10042853" y="386086"/>
                    <a:pt x="10058400" y="632051"/>
                  </a:cubicBezTo>
                  <a:cubicBezTo>
                    <a:pt x="10073947" y="878016"/>
                    <a:pt x="9989158" y="1018883"/>
                    <a:pt x="10058400" y="1264103"/>
                  </a:cubicBezTo>
                  <a:cubicBezTo>
                    <a:pt x="10127642" y="1509323"/>
                    <a:pt x="10021555" y="1678686"/>
                    <a:pt x="10058400" y="1838695"/>
                  </a:cubicBezTo>
                  <a:cubicBezTo>
                    <a:pt x="10095245" y="1998704"/>
                    <a:pt x="9985636" y="2254252"/>
                    <a:pt x="10058400" y="2528206"/>
                  </a:cubicBezTo>
                  <a:cubicBezTo>
                    <a:pt x="10131164" y="2802160"/>
                    <a:pt x="10014327" y="2894212"/>
                    <a:pt x="10058400" y="3045339"/>
                  </a:cubicBezTo>
                  <a:cubicBezTo>
                    <a:pt x="10102473" y="3196466"/>
                    <a:pt x="10021063" y="3297572"/>
                    <a:pt x="10058400" y="3447553"/>
                  </a:cubicBezTo>
                  <a:cubicBezTo>
                    <a:pt x="10095737" y="3597534"/>
                    <a:pt x="10013578" y="3879685"/>
                    <a:pt x="10058400" y="4022145"/>
                  </a:cubicBezTo>
                  <a:cubicBezTo>
                    <a:pt x="10103222" y="4164605"/>
                    <a:pt x="10023869" y="4283666"/>
                    <a:pt x="10058400" y="4539278"/>
                  </a:cubicBezTo>
                  <a:cubicBezTo>
                    <a:pt x="10092931" y="4794890"/>
                    <a:pt x="10046261" y="4795677"/>
                    <a:pt x="10058400" y="4998952"/>
                  </a:cubicBezTo>
                  <a:cubicBezTo>
                    <a:pt x="10070539" y="5202227"/>
                    <a:pt x="10022231" y="5390461"/>
                    <a:pt x="10058400" y="5745922"/>
                  </a:cubicBezTo>
                  <a:cubicBezTo>
                    <a:pt x="9978222" y="5782287"/>
                    <a:pt x="9830303" y="5725416"/>
                    <a:pt x="9667897" y="5745922"/>
                  </a:cubicBezTo>
                  <a:cubicBezTo>
                    <a:pt x="9505491" y="5766428"/>
                    <a:pt x="9312988" y="5707024"/>
                    <a:pt x="9176811" y="5745922"/>
                  </a:cubicBezTo>
                  <a:cubicBezTo>
                    <a:pt x="9040634" y="5784820"/>
                    <a:pt x="8758149" y="5675308"/>
                    <a:pt x="8585140" y="5745922"/>
                  </a:cubicBezTo>
                  <a:cubicBezTo>
                    <a:pt x="8412131" y="5816536"/>
                    <a:pt x="8246440" y="5720273"/>
                    <a:pt x="7993470" y="5745922"/>
                  </a:cubicBezTo>
                  <a:cubicBezTo>
                    <a:pt x="7740500" y="5771571"/>
                    <a:pt x="7491602" y="5663887"/>
                    <a:pt x="7200631" y="5745922"/>
                  </a:cubicBezTo>
                  <a:cubicBezTo>
                    <a:pt x="6909660" y="5827957"/>
                    <a:pt x="6997198" y="5731183"/>
                    <a:pt x="6910712" y="5745922"/>
                  </a:cubicBezTo>
                  <a:cubicBezTo>
                    <a:pt x="6824226" y="5760661"/>
                    <a:pt x="6442779" y="5666263"/>
                    <a:pt x="6218458" y="5745922"/>
                  </a:cubicBezTo>
                  <a:cubicBezTo>
                    <a:pt x="5994137" y="5825581"/>
                    <a:pt x="6056192" y="5726262"/>
                    <a:pt x="5928539" y="5745922"/>
                  </a:cubicBezTo>
                  <a:cubicBezTo>
                    <a:pt x="5800886" y="5765582"/>
                    <a:pt x="5471022" y="5685220"/>
                    <a:pt x="5236285" y="5745922"/>
                  </a:cubicBezTo>
                  <a:cubicBezTo>
                    <a:pt x="5001548" y="5806624"/>
                    <a:pt x="4664106" y="5668447"/>
                    <a:pt x="4443446" y="5745922"/>
                  </a:cubicBezTo>
                  <a:cubicBezTo>
                    <a:pt x="4222786" y="5823397"/>
                    <a:pt x="3851797" y="5738507"/>
                    <a:pt x="3650608" y="5745922"/>
                  </a:cubicBezTo>
                  <a:cubicBezTo>
                    <a:pt x="3449419" y="5753337"/>
                    <a:pt x="3450049" y="5742169"/>
                    <a:pt x="3360689" y="5745922"/>
                  </a:cubicBezTo>
                  <a:cubicBezTo>
                    <a:pt x="3271329" y="5749675"/>
                    <a:pt x="2874837" y="5671271"/>
                    <a:pt x="2567850" y="5745922"/>
                  </a:cubicBezTo>
                  <a:cubicBezTo>
                    <a:pt x="2260863" y="5820573"/>
                    <a:pt x="2057316" y="5740332"/>
                    <a:pt x="1775012" y="5745922"/>
                  </a:cubicBezTo>
                  <a:cubicBezTo>
                    <a:pt x="1492708" y="5751512"/>
                    <a:pt x="1509288" y="5726395"/>
                    <a:pt x="1283925" y="5745922"/>
                  </a:cubicBezTo>
                  <a:cubicBezTo>
                    <a:pt x="1058562" y="5765449"/>
                    <a:pt x="846124" y="5687777"/>
                    <a:pt x="692255" y="5745922"/>
                  </a:cubicBezTo>
                  <a:cubicBezTo>
                    <a:pt x="538386" y="5804067"/>
                    <a:pt x="318335" y="5723308"/>
                    <a:pt x="0" y="5745922"/>
                  </a:cubicBezTo>
                  <a:cubicBezTo>
                    <a:pt x="-45748" y="5573595"/>
                    <a:pt x="34750" y="5434569"/>
                    <a:pt x="0" y="5228789"/>
                  </a:cubicBezTo>
                  <a:cubicBezTo>
                    <a:pt x="-34750" y="5023009"/>
                    <a:pt x="74993" y="4857293"/>
                    <a:pt x="0" y="4596738"/>
                  </a:cubicBezTo>
                  <a:cubicBezTo>
                    <a:pt x="-74993" y="4336183"/>
                    <a:pt x="951" y="4290556"/>
                    <a:pt x="0" y="4194523"/>
                  </a:cubicBezTo>
                  <a:cubicBezTo>
                    <a:pt x="-951" y="4098490"/>
                    <a:pt x="11917" y="3682247"/>
                    <a:pt x="0" y="3505012"/>
                  </a:cubicBezTo>
                  <a:cubicBezTo>
                    <a:pt x="-11917" y="3327777"/>
                    <a:pt x="53588" y="3245586"/>
                    <a:pt x="0" y="3045339"/>
                  </a:cubicBezTo>
                  <a:cubicBezTo>
                    <a:pt x="-53588" y="2845092"/>
                    <a:pt x="28475" y="2799184"/>
                    <a:pt x="0" y="2643124"/>
                  </a:cubicBezTo>
                  <a:cubicBezTo>
                    <a:pt x="-28475" y="2487064"/>
                    <a:pt x="30176" y="2323100"/>
                    <a:pt x="0" y="2240910"/>
                  </a:cubicBezTo>
                  <a:cubicBezTo>
                    <a:pt x="-30176" y="2158720"/>
                    <a:pt x="31760" y="1970002"/>
                    <a:pt x="0" y="1838695"/>
                  </a:cubicBezTo>
                  <a:cubicBezTo>
                    <a:pt x="-31760" y="1707389"/>
                    <a:pt x="13133" y="1555124"/>
                    <a:pt x="0" y="1379021"/>
                  </a:cubicBezTo>
                  <a:cubicBezTo>
                    <a:pt x="-13133" y="1202918"/>
                    <a:pt x="9466" y="1137559"/>
                    <a:pt x="0" y="976807"/>
                  </a:cubicBezTo>
                  <a:cubicBezTo>
                    <a:pt x="-9466" y="816055"/>
                    <a:pt x="22833" y="432411"/>
                    <a:pt x="0" y="0"/>
                  </a:cubicBezTo>
                  <a:close/>
                </a:path>
                <a:path w="10058400" h="5745922" stroke="0" extrusionOk="0">
                  <a:moveTo>
                    <a:pt x="0" y="0"/>
                  </a:moveTo>
                  <a:cubicBezTo>
                    <a:pt x="260629" y="-32110"/>
                    <a:pt x="552414" y="77055"/>
                    <a:pt x="792839" y="0"/>
                  </a:cubicBezTo>
                  <a:cubicBezTo>
                    <a:pt x="1033264" y="-77055"/>
                    <a:pt x="1044947" y="15537"/>
                    <a:pt x="1183341" y="0"/>
                  </a:cubicBezTo>
                  <a:cubicBezTo>
                    <a:pt x="1321735" y="-15537"/>
                    <a:pt x="1639249" y="70479"/>
                    <a:pt x="1976180" y="0"/>
                  </a:cubicBezTo>
                  <a:cubicBezTo>
                    <a:pt x="2313111" y="-70479"/>
                    <a:pt x="2185477" y="8444"/>
                    <a:pt x="2266098" y="0"/>
                  </a:cubicBezTo>
                  <a:cubicBezTo>
                    <a:pt x="2346719" y="-8444"/>
                    <a:pt x="2461912" y="2888"/>
                    <a:pt x="2656601" y="0"/>
                  </a:cubicBezTo>
                  <a:cubicBezTo>
                    <a:pt x="2851290" y="-2888"/>
                    <a:pt x="2882052" y="21622"/>
                    <a:pt x="2946520" y="0"/>
                  </a:cubicBezTo>
                  <a:cubicBezTo>
                    <a:pt x="3010988" y="-21622"/>
                    <a:pt x="3131375" y="4098"/>
                    <a:pt x="3236438" y="0"/>
                  </a:cubicBezTo>
                  <a:cubicBezTo>
                    <a:pt x="3341501" y="-4098"/>
                    <a:pt x="3808100" y="89093"/>
                    <a:pt x="4029277" y="0"/>
                  </a:cubicBezTo>
                  <a:cubicBezTo>
                    <a:pt x="4250454" y="-89093"/>
                    <a:pt x="4292099" y="24336"/>
                    <a:pt x="4520363" y="0"/>
                  </a:cubicBezTo>
                  <a:cubicBezTo>
                    <a:pt x="4748627" y="-24336"/>
                    <a:pt x="4748791" y="17842"/>
                    <a:pt x="4810282" y="0"/>
                  </a:cubicBezTo>
                  <a:cubicBezTo>
                    <a:pt x="4871773" y="-17842"/>
                    <a:pt x="5226313" y="45072"/>
                    <a:pt x="5603120" y="0"/>
                  </a:cubicBezTo>
                  <a:cubicBezTo>
                    <a:pt x="5979927" y="-45072"/>
                    <a:pt x="5869034" y="22981"/>
                    <a:pt x="6094207" y="0"/>
                  </a:cubicBezTo>
                  <a:cubicBezTo>
                    <a:pt x="6319380" y="-22981"/>
                    <a:pt x="6681697" y="13842"/>
                    <a:pt x="6887046" y="0"/>
                  </a:cubicBezTo>
                  <a:cubicBezTo>
                    <a:pt x="7092395" y="-13842"/>
                    <a:pt x="7426782" y="80165"/>
                    <a:pt x="7579300" y="0"/>
                  </a:cubicBezTo>
                  <a:cubicBezTo>
                    <a:pt x="7731818" y="-80165"/>
                    <a:pt x="8196947" y="26190"/>
                    <a:pt x="8372139" y="0"/>
                  </a:cubicBezTo>
                  <a:cubicBezTo>
                    <a:pt x="8547331" y="-26190"/>
                    <a:pt x="8918507" y="18670"/>
                    <a:pt x="9064393" y="0"/>
                  </a:cubicBezTo>
                  <a:cubicBezTo>
                    <a:pt x="9210279" y="-18670"/>
                    <a:pt x="9694630" y="71505"/>
                    <a:pt x="10058400" y="0"/>
                  </a:cubicBezTo>
                  <a:cubicBezTo>
                    <a:pt x="10072987" y="240170"/>
                    <a:pt x="10014638" y="409620"/>
                    <a:pt x="10058400" y="517133"/>
                  </a:cubicBezTo>
                  <a:cubicBezTo>
                    <a:pt x="10102162" y="624646"/>
                    <a:pt x="10050518" y="930563"/>
                    <a:pt x="10058400" y="1206644"/>
                  </a:cubicBezTo>
                  <a:cubicBezTo>
                    <a:pt x="10066282" y="1482725"/>
                    <a:pt x="10015979" y="1500129"/>
                    <a:pt x="10058400" y="1666317"/>
                  </a:cubicBezTo>
                  <a:cubicBezTo>
                    <a:pt x="10100821" y="1832505"/>
                    <a:pt x="9991173" y="2085749"/>
                    <a:pt x="10058400" y="2298369"/>
                  </a:cubicBezTo>
                  <a:cubicBezTo>
                    <a:pt x="10125627" y="2510989"/>
                    <a:pt x="10032525" y="2629420"/>
                    <a:pt x="10058400" y="2758043"/>
                  </a:cubicBezTo>
                  <a:cubicBezTo>
                    <a:pt x="10084275" y="2886666"/>
                    <a:pt x="10050436" y="3206936"/>
                    <a:pt x="10058400" y="3332635"/>
                  </a:cubicBezTo>
                  <a:cubicBezTo>
                    <a:pt x="10066364" y="3458334"/>
                    <a:pt x="10050208" y="3632598"/>
                    <a:pt x="10058400" y="3734849"/>
                  </a:cubicBezTo>
                  <a:cubicBezTo>
                    <a:pt x="10066592" y="3837100"/>
                    <a:pt x="9996054" y="4095267"/>
                    <a:pt x="10058400" y="4424360"/>
                  </a:cubicBezTo>
                  <a:cubicBezTo>
                    <a:pt x="10120746" y="4753453"/>
                    <a:pt x="10002666" y="4690148"/>
                    <a:pt x="10058400" y="4941493"/>
                  </a:cubicBezTo>
                  <a:cubicBezTo>
                    <a:pt x="10114134" y="5192838"/>
                    <a:pt x="10013242" y="5453412"/>
                    <a:pt x="10058400" y="5745922"/>
                  </a:cubicBezTo>
                  <a:cubicBezTo>
                    <a:pt x="9923944" y="5762149"/>
                    <a:pt x="9801657" y="5731216"/>
                    <a:pt x="9667897" y="5745922"/>
                  </a:cubicBezTo>
                  <a:cubicBezTo>
                    <a:pt x="9534137" y="5760628"/>
                    <a:pt x="9402463" y="5740443"/>
                    <a:pt x="9277395" y="5745922"/>
                  </a:cubicBezTo>
                  <a:cubicBezTo>
                    <a:pt x="9152327" y="5751401"/>
                    <a:pt x="8815422" y="5705453"/>
                    <a:pt x="8585140" y="5745922"/>
                  </a:cubicBezTo>
                  <a:cubicBezTo>
                    <a:pt x="8354858" y="5786391"/>
                    <a:pt x="8364590" y="5736057"/>
                    <a:pt x="8295222" y="5745922"/>
                  </a:cubicBezTo>
                  <a:cubicBezTo>
                    <a:pt x="8225854" y="5755787"/>
                    <a:pt x="8030699" y="5743635"/>
                    <a:pt x="7904719" y="5745922"/>
                  </a:cubicBezTo>
                  <a:cubicBezTo>
                    <a:pt x="7778739" y="5748209"/>
                    <a:pt x="7688968" y="5726291"/>
                    <a:pt x="7514216" y="5745922"/>
                  </a:cubicBezTo>
                  <a:cubicBezTo>
                    <a:pt x="7339464" y="5765553"/>
                    <a:pt x="7325193" y="5718136"/>
                    <a:pt x="7224298" y="5745922"/>
                  </a:cubicBezTo>
                  <a:cubicBezTo>
                    <a:pt x="7123403" y="5773708"/>
                    <a:pt x="6978599" y="5712438"/>
                    <a:pt x="6833795" y="5745922"/>
                  </a:cubicBezTo>
                  <a:cubicBezTo>
                    <a:pt x="6688991" y="5779406"/>
                    <a:pt x="6498610" y="5743585"/>
                    <a:pt x="6242125" y="5745922"/>
                  </a:cubicBezTo>
                  <a:cubicBezTo>
                    <a:pt x="5985640" y="5748259"/>
                    <a:pt x="5717620" y="5679422"/>
                    <a:pt x="5449286" y="5745922"/>
                  </a:cubicBezTo>
                  <a:cubicBezTo>
                    <a:pt x="5180952" y="5812422"/>
                    <a:pt x="4855078" y="5691490"/>
                    <a:pt x="4656448" y="5745922"/>
                  </a:cubicBezTo>
                  <a:cubicBezTo>
                    <a:pt x="4457818" y="5800354"/>
                    <a:pt x="4307864" y="5733165"/>
                    <a:pt x="4165361" y="5745922"/>
                  </a:cubicBezTo>
                  <a:cubicBezTo>
                    <a:pt x="4022858" y="5758679"/>
                    <a:pt x="3805814" y="5685823"/>
                    <a:pt x="3573690" y="5745922"/>
                  </a:cubicBezTo>
                  <a:cubicBezTo>
                    <a:pt x="3341566" y="5806021"/>
                    <a:pt x="2976258" y="5662329"/>
                    <a:pt x="2780852" y="5745922"/>
                  </a:cubicBezTo>
                  <a:cubicBezTo>
                    <a:pt x="2585446" y="5829515"/>
                    <a:pt x="2367136" y="5737127"/>
                    <a:pt x="1988013" y="5745922"/>
                  </a:cubicBezTo>
                  <a:cubicBezTo>
                    <a:pt x="1608890" y="5754717"/>
                    <a:pt x="1420001" y="5744568"/>
                    <a:pt x="1195175" y="5745922"/>
                  </a:cubicBezTo>
                  <a:cubicBezTo>
                    <a:pt x="970349" y="5747276"/>
                    <a:pt x="522893" y="5710483"/>
                    <a:pt x="0" y="5745922"/>
                  </a:cubicBezTo>
                  <a:cubicBezTo>
                    <a:pt x="-21468" y="5652201"/>
                    <a:pt x="36004" y="5483034"/>
                    <a:pt x="0" y="5343707"/>
                  </a:cubicBezTo>
                  <a:cubicBezTo>
                    <a:pt x="-36004" y="5204381"/>
                    <a:pt x="67030" y="4953818"/>
                    <a:pt x="0" y="4654197"/>
                  </a:cubicBezTo>
                  <a:cubicBezTo>
                    <a:pt x="-67030" y="4354576"/>
                    <a:pt x="19802" y="4163850"/>
                    <a:pt x="0" y="3964686"/>
                  </a:cubicBezTo>
                  <a:cubicBezTo>
                    <a:pt x="-19802" y="3765522"/>
                    <a:pt x="23661" y="3510126"/>
                    <a:pt x="0" y="3390094"/>
                  </a:cubicBezTo>
                  <a:cubicBezTo>
                    <a:pt x="-23661" y="3270062"/>
                    <a:pt x="51100" y="2924152"/>
                    <a:pt x="0" y="2700583"/>
                  </a:cubicBezTo>
                  <a:cubicBezTo>
                    <a:pt x="-51100" y="2477014"/>
                    <a:pt x="30653" y="2378745"/>
                    <a:pt x="0" y="2240910"/>
                  </a:cubicBezTo>
                  <a:cubicBezTo>
                    <a:pt x="-30653" y="2103075"/>
                    <a:pt x="29822" y="1944411"/>
                    <a:pt x="0" y="1666317"/>
                  </a:cubicBezTo>
                  <a:cubicBezTo>
                    <a:pt x="-29822" y="1388223"/>
                    <a:pt x="29408" y="1374623"/>
                    <a:pt x="0" y="1206644"/>
                  </a:cubicBezTo>
                  <a:cubicBezTo>
                    <a:pt x="-29408" y="1038665"/>
                    <a:pt x="18753" y="874416"/>
                    <a:pt x="0" y="632051"/>
                  </a:cubicBezTo>
                  <a:cubicBezTo>
                    <a:pt x="-18753" y="389686"/>
                    <a:pt x="13827" y="315858"/>
                    <a:pt x="0" y="0"/>
                  </a:cubicBezTo>
                  <a:close/>
                </a:path>
              </a:pathLst>
            </a:custGeom>
            <a:solidFill>
              <a:srgbClr val="FE8E93"/>
            </a:solidFill>
            <a:ln>
              <a:solidFill>
                <a:schemeClr val="tx1"/>
              </a:solidFill>
              <a:extLst>
                <a:ext uri="{C807C97D-BFC1-408E-A445-0C87EB9F89A2}">
                  <ask:lineSketchStyleProps xmlns:ask="http://schemas.microsoft.com/office/drawing/2018/sketchyshapes" xmlns="" sd="2141554641">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sp>
          <p:nvSpPr>
            <p:cNvPr id="9" name="矩形 8"/>
            <p:cNvSpPr/>
            <p:nvPr/>
          </p:nvSpPr>
          <p:spPr>
            <a:xfrm>
              <a:off x="1227083" y="675833"/>
              <a:ext cx="10058400" cy="5745922"/>
            </a:xfrm>
            <a:custGeom>
              <a:avLst/>
              <a:gdLst>
                <a:gd name="connsiteX0" fmla="*/ 0 w 10058400"/>
                <a:gd name="connsiteY0" fmla="*/ 0 h 5745922"/>
                <a:gd name="connsiteX1" fmla="*/ 491087 w 10058400"/>
                <a:gd name="connsiteY1" fmla="*/ 0 h 5745922"/>
                <a:gd name="connsiteX2" fmla="*/ 881589 w 10058400"/>
                <a:gd name="connsiteY2" fmla="*/ 0 h 5745922"/>
                <a:gd name="connsiteX3" fmla="*/ 1372676 w 10058400"/>
                <a:gd name="connsiteY3" fmla="*/ 0 h 5745922"/>
                <a:gd name="connsiteX4" fmla="*/ 1863762 w 10058400"/>
                <a:gd name="connsiteY4" fmla="*/ 0 h 5745922"/>
                <a:gd name="connsiteX5" fmla="*/ 2656601 w 10058400"/>
                <a:gd name="connsiteY5" fmla="*/ 0 h 5745922"/>
                <a:gd name="connsiteX6" fmla="*/ 3248272 w 10058400"/>
                <a:gd name="connsiteY6" fmla="*/ 0 h 5745922"/>
                <a:gd name="connsiteX7" fmla="*/ 4041110 w 10058400"/>
                <a:gd name="connsiteY7" fmla="*/ 0 h 5745922"/>
                <a:gd name="connsiteX8" fmla="*/ 4632781 w 10058400"/>
                <a:gd name="connsiteY8" fmla="*/ 0 h 5745922"/>
                <a:gd name="connsiteX9" fmla="*/ 5325035 w 10058400"/>
                <a:gd name="connsiteY9" fmla="*/ 0 h 5745922"/>
                <a:gd name="connsiteX10" fmla="*/ 5916706 w 10058400"/>
                <a:gd name="connsiteY10" fmla="*/ 0 h 5745922"/>
                <a:gd name="connsiteX11" fmla="*/ 6508376 w 10058400"/>
                <a:gd name="connsiteY11" fmla="*/ 0 h 5745922"/>
                <a:gd name="connsiteX12" fmla="*/ 6898879 w 10058400"/>
                <a:gd name="connsiteY12" fmla="*/ 0 h 5745922"/>
                <a:gd name="connsiteX13" fmla="*/ 7591134 w 10058400"/>
                <a:gd name="connsiteY13" fmla="*/ 0 h 5745922"/>
                <a:gd name="connsiteX14" fmla="*/ 8182804 w 10058400"/>
                <a:gd name="connsiteY14" fmla="*/ 0 h 5745922"/>
                <a:gd name="connsiteX15" fmla="*/ 8573307 w 10058400"/>
                <a:gd name="connsiteY15" fmla="*/ 0 h 5745922"/>
                <a:gd name="connsiteX16" fmla="*/ 8863225 w 10058400"/>
                <a:gd name="connsiteY16" fmla="*/ 0 h 5745922"/>
                <a:gd name="connsiteX17" fmla="*/ 10058400 w 10058400"/>
                <a:gd name="connsiteY17" fmla="*/ 0 h 5745922"/>
                <a:gd name="connsiteX18" fmla="*/ 10058400 w 10058400"/>
                <a:gd name="connsiteY18" fmla="*/ 459674 h 5745922"/>
                <a:gd name="connsiteX19" fmla="*/ 10058400 w 10058400"/>
                <a:gd name="connsiteY19" fmla="*/ 1149184 h 5745922"/>
                <a:gd name="connsiteX20" fmla="*/ 10058400 w 10058400"/>
                <a:gd name="connsiteY20" fmla="*/ 1723777 h 5745922"/>
                <a:gd name="connsiteX21" fmla="*/ 10058400 w 10058400"/>
                <a:gd name="connsiteY21" fmla="*/ 2413287 h 5745922"/>
                <a:gd name="connsiteX22" fmla="*/ 10058400 w 10058400"/>
                <a:gd name="connsiteY22" fmla="*/ 3102798 h 5745922"/>
                <a:gd name="connsiteX23" fmla="*/ 10058400 w 10058400"/>
                <a:gd name="connsiteY23" fmla="*/ 3792309 h 5745922"/>
                <a:gd name="connsiteX24" fmla="*/ 10058400 w 10058400"/>
                <a:gd name="connsiteY24" fmla="*/ 4194523 h 5745922"/>
                <a:gd name="connsiteX25" fmla="*/ 10058400 w 10058400"/>
                <a:gd name="connsiteY25" fmla="*/ 4884034 h 5745922"/>
                <a:gd name="connsiteX26" fmla="*/ 10058400 w 10058400"/>
                <a:gd name="connsiteY26" fmla="*/ 5745922 h 5745922"/>
                <a:gd name="connsiteX27" fmla="*/ 9567313 w 10058400"/>
                <a:gd name="connsiteY27" fmla="*/ 5745922 h 5745922"/>
                <a:gd name="connsiteX28" fmla="*/ 9176811 w 10058400"/>
                <a:gd name="connsiteY28" fmla="*/ 5745922 h 5745922"/>
                <a:gd name="connsiteX29" fmla="*/ 8585140 w 10058400"/>
                <a:gd name="connsiteY29" fmla="*/ 5745922 h 5745922"/>
                <a:gd name="connsiteX30" fmla="*/ 7792302 w 10058400"/>
                <a:gd name="connsiteY30" fmla="*/ 5745922 h 5745922"/>
                <a:gd name="connsiteX31" fmla="*/ 7401799 w 10058400"/>
                <a:gd name="connsiteY31" fmla="*/ 5745922 h 5745922"/>
                <a:gd name="connsiteX32" fmla="*/ 6810128 w 10058400"/>
                <a:gd name="connsiteY32" fmla="*/ 5745922 h 5745922"/>
                <a:gd name="connsiteX33" fmla="*/ 6520210 w 10058400"/>
                <a:gd name="connsiteY33" fmla="*/ 5745922 h 5745922"/>
                <a:gd name="connsiteX34" fmla="*/ 6129707 w 10058400"/>
                <a:gd name="connsiteY34" fmla="*/ 5745922 h 5745922"/>
                <a:gd name="connsiteX35" fmla="*/ 5839789 w 10058400"/>
                <a:gd name="connsiteY35" fmla="*/ 5745922 h 5745922"/>
                <a:gd name="connsiteX36" fmla="*/ 5549870 w 10058400"/>
                <a:gd name="connsiteY36" fmla="*/ 5745922 h 5745922"/>
                <a:gd name="connsiteX37" fmla="*/ 5159368 w 10058400"/>
                <a:gd name="connsiteY37" fmla="*/ 5745922 h 5745922"/>
                <a:gd name="connsiteX38" fmla="*/ 4467113 w 10058400"/>
                <a:gd name="connsiteY38" fmla="*/ 5745922 h 5745922"/>
                <a:gd name="connsiteX39" fmla="*/ 4177194 w 10058400"/>
                <a:gd name="connsiteY39" fmla="*/ 5745922 h 5745922"/>
                <a:gd name="connsiteX40" fmla="*/ 3686108 w 10058400"/>
                <a:gd name="connsiteY40" fmla="*/ 5745922 h 5745922"/>
                <a:gd name="connsiteX41" fmla="*/ 3396189 w 10058400"/>
                <a:gd name="connsiteY41" fmla="*/ 5745922 h 5745922"/>
                <a:gd name="connsiteX42" fmla="*/ 3005687 w 10058400"/>
                <a:gd name="connsiteY42" fmla="*/ 5745922 h 5745922"/>
                <a:gd name="connsiteX43" fmla="*/ 2514600 w 10058400"/>
                <a:gd name="connsiteY43" fmla="*/ 5745922 h 5745922"/>
                <a:gd name="connsiteX44" fmla="*/ 1922929 w 10058400"/>
                <a:gd name="connsiteY44" fmla="*/ 5745922 h 5745922"/>
                <a:gd name="connsiteX45" fmla="*/ 1230675 w 10058400"/>
                <a:gd name="connsiteY45" fmla="*/ 5745922 h 5745922"/>
                <a:gd name="connsiteX46" fmla="*/ 840172 w 10058400"/>
                <a:gd name="connsiteY46" fmla="*/ 5745922 h 5745922"/>
                <a:gd name="connsiteX47" fmla="*/ 0 w 10058400"/>
                <a:gd name="connsiteY47" fmla="*/ 5745922 h 5745922"/>
                <a:gd name="connsiteX48" fmla="*/ 0 w 10058400"/>
                <a:gd name="connsiteY48" fmla="*/ 5056411 h 5745922"/>
                <a:gd name="connsiteX49" fmla="*/ 0 w 10058400"/>
                <a:gd name="connsiteY49" fmla="*/ 4596738 h 5745922"/>
                <a:gd name="connsiteX50" fmla="*/ 0 w 10058400"/>
                <a:gd name="connsiteY50" fmla="*/ 4022145 h 5745922"/>
                <a:gd name="connsiteX51" fmla="*/ 0 w 10058400"/>
                <a:gd name="connsiteY51" fmla="*/ 3619931 h 5745922"/>
                <a:gd name="connsiteX52" fmla="*/ 0 w 10058400"/>
                <a:gd name="connsiteY52" fmla="*/ 3217716 h 5745922"/>
                <a:gd name="connsiteX53" fmla="*/ 0 w 10058400"/>
                <a:gd name="connsiteY53" fmla="*/ 2643124 h 5745922"/>
                <a:gd name="connsiteX54" fmla="*/ 0 w 10058400"/>
                <a:gd name="connsiteY54" fmla="*/ 2183450 h 5745922"/>
                <a:gd name="connsiteX55" fmla="*/ 0 w 10058400"/>
                <a:gd name="connsiteY55" fmla="*/ 1608858 h 5745922"/>
                <a:gd name="connsiteX56" fmla="*/ 0 w 10058400"/>
                <a:gd name="connsiteY56" fmla="*/ 1149184 h 5745922"/>
                <a:gd name="connsiteX57" fmla="*/ 0 w 10058400"/>
                <a:gd name="connsiteY57" fmla="*/ 746970 h 5745922"/>
                <a:gd name="connsiteX58" fmla="*/ 0 w 10058400"/>
                <a:gd name="connsiteY58" fmla="*/ 0 h 5745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0058400" h="5745922" fill="none" extrusionOk="0">
                  <a:moveTo>
                    <a:pt x="0" y="0"/>
                  </a:moveTo>
                  <a:cubicBezTo>
                    <a:pt x="236477" y="-12640"/>
                    <a:pt x="252982" y="48909"/>
                    <a:pt x="491087" y="0"/>
                  </a:cubicBezTo>
                  <a:cubicBezTo>
                    <a:pt x="729192" y="-48909"/>
                    <a:pt x="755401" y="37642"/>
                    <a:pt x="881589" y="0"/>
                  </a:cubicBezTo>
                  <a:cubicBezTo>
                    <a:pt x="1007777" y="-37642"/>
                    <a:pt x="1260844" y="42658"/>
                    <a:pt x="1372676" y="0"/>
                  </a:cubicBezTo>
                  <a:cubicBezTo>
                    <a:pt x="1484508" y="-42658"/>
                    <a:pt x="1663736" y="29372"/>
                    <a:pt x="1863762" y="0"/>
                  </a:cubicBezTo>
                  <a:cubicBezTo>
                    <a:pt x="2063788" y="-29372"/>
                    <a:pt x="2365778" y="65444"/>
                    <a:pt x="2656601" y="0"/>
                  </a:cubicBezTo>
                  <a:cubicBezTo>
                    <a:pt x="2947424" y="-65444"/>
                    <a:pt x="3045428" y="56249"/>
                    <a:pt x="3248272" y="0"/>
                  </a:cubicBezTo>
                  <a:cubicBezTo>
                    <a:pt x="3451116" y="-56249"/>
                    <a:pt x="3838436" y="20288"/>
                    <a:pt x="4041110" y="0"/>
                  </a:cubicBezTo>
                  <a:cubicBezTo>
                    <a:pt x="4243784" y="-20288"/>
                    <a:pt x="4378722" y="43093"/>
                    <a:pt x="4632781" y="0"/>
                  </a:cubicBezTo>
                  <a:cubicBezTo>
                    <a:pt x="4886840" y="-43093"/>
                    <a:pt x="4997472" y="1256"/>
                    <a:pt x="5325035" y="0"/>
                  </a:cubicBezTo>
                  <a:cubicBezTo>
                    <a:pt x="5652598" y="-1256"/>
                    <a:pt x="5788716" y="67892"/>
                    <a:pt x="5916706" y="0"/>
                  </a:cubicBezTo>
                  <a:cubicBezTo>
                    <a:pt x="6044696" y="-67892"/>
                    <a:pt x="6232496" y="40278"/>
                    <a:pt x="6508376" y="0"/>
                  </a:cubicBezTo>
                  <a:cubicBezTo>
                    <a:pt x="6784256" y="-40278"/>
                    <a:pt x="6790323" y="13534"/>
                    <a:pt x="6898879" y="0"/>
                  </a:cubicBezTo>
                  <a:cubicBezTo>
                    <a:pt x="7007435" y="-13534"/>
                    <a:pt x="7451253" y="47768"/>
                    <a:pt x="7591134" y="0"/>
                  </a:cubicBezTo>
                  <a:cubicBezTo>
                    <a:pt x="7731015" y="-47768"/>
                    <a:pt x="7900021" y="17132"/>
                    <a:pt x="8182804" y="0"/>
                  </a:cubicBezTo>
                  <a:cubicBezTo>
                    <a:pt x="8465587" y="-17132"/>
                    <a:pt x="8437842" y="33111"/>
                    <a:pt x="8573307" y="0"/>
                  </a:cubicBezTo>
                  <a:cubicBezTo>
                    <a:pt x="8708772" y="-33111"/>
                    <a:pt x="8799296" y="12890"/>
                    <a:pt x="8863225" y="0"/>
                  </a:cubicBezTo>
                  <a:cubicBezTo>
                    <a:pt x="8927154" y="-12890"/>
                    <a:pt x="9725580" y="34089"/>
                    <a:pt x="10058400" y="0"/>
                  </a:cubicBezTo>
                  <a:cubicBezTo>
                    <a:pt x="10065493" y="153195"/>
                    <a:pt x="10056174" y="284200"/>
                    <a:pt x="10058400" y="459674"/>
                  </a:cubicBezTo>
                  <a:cubicBezTo>
                    <a:pt x="10060626" y="635148"/>
                    <a:pt x="9996267" y="858106"/>
                    <a:pt x="10058400" y="1149184"/>
                  </a:cubicBezTo>
                  <a:cubicBezTo>
                    <a:pt x="10120533" y="1440262"/>
                    <a:pt x="10020717" y="1480524"/>
                    <a:pt x="10058400" y="1723777"/>
                  </a:cubicBezTo>
                  <a:cubicBezTo>
                    <a:pt x="10096083" y="1967030"/>
                    <a:pt x="10029232" y="2238681"/>
                    <a:pt x="10058400" y="2413287"/>
                  </a:cubicBezTo>
                  <a:cubicBezTo>
                    <a:pt x="10087568" y="2587893"/>
                    <a:pt x="10039367" y="2935285"/>
                    <a:pt x="10058400" y="3102798"/>
                  </a:cubicBezTo>
                  <a:cubicBezTo>
                    <a:pt x="10077433" y="3270311"/>
                    <a:pt x="10034301" y="3555687"/>
                    <a:pt x="10058400" y="3792309"/>
                  </a:cubicBezTo>
                  <a:cubicBezTo>
                    <a:pt x="10082499" y="4028931"/>
                    <a:pt x="10029157" y="4080686"/>
                    <a:pt x="10058400" y="4194523"/>
                  </a:cubicBezTo>
                  <a:cubicBezTo>
                    <a:pt x="10087643" y="4308360"/>
                    <a:pt x="10051865" y="4634831"/>
                    <a:pt x="10058400" y="4884034"/>
                  </a:cubicBezTo>
                  <a:cubicBezTo>
                    <a:pt x="10064935" y="5133237"/>
                    <a:pt x="9968147" y="5441101"/>
                    <a:pt x="10058400" y="5745922"/>
                  </a:cubicBezTo>
                  <a:cubicBezTo>
                    <a:pt x="9837326" y="5754918"/>
                    <a:pt x="9704192" y="5692676"/>
                    <a:pt x="9567313" y="5745922"/>
                  </a:cubicBezTo>
                  <a:cubicBezTo>
                    <a:pt x="9430434" y="5799168"/>
                    <a:pt x="9323878" y="5740968"/>
                    <a:pt x="9176811" y="5745922"/>
                  </a:cubicBezTo>
                  <a:cubicBezTo>
                    <a:pt x="9029744" y="5750876"/>
                    <a:pt x="8802600" y="5678462"/>
                    <a:pt x="8585140" y="5745922"/>
                  </a:cubicBezTo>
                  <a:cubicBezTo>
                    <a:pt x="8367680" y="5813382"/>
                    <a:pt x="7968751" y="5704537"/>
                    <a:pt x="7792302" y="5745922"/>
                  </a:cubicBezTo>
                  <a:cubicBezTo>
                    <a:pt x="7615853" y="5787307"/>
                    <a:pt x="7505879" y="5728769"/>
                    <a:pt x="7401799" y="5745922"/>
                  </a:cubicBezTo>
                  <a:cubicBezTo>
                    <a:pt x="7297719" y="5763075"/>
                    <a:pt x="7042442" y="5738001"/>
                    <a:pt x="6810128" y="5745922"/>
                  </a:cubicBezTo>
                  <a:cubicBezTo>
                    <a:pt x="6577814" y="5753843"/>
                    <a:pt x="6600565" y="5711977"/>
                    <a:pt x="6520210" y="5745922"/>
                  </a:cubicBezTo>
                  <a:cubicBezTo>
                    <a:pt x="6439855" y="5779867"/>
                    <a:pt x="6270110" y="5733230"/>
                    <a:pt x="6129707" y="5745922"/>
                  </a:cubicBezTo>
                  <a:cubicBezTo>
                    <a:pt x="5989304" y="5758614"/>
                    <a:pt x="5964813" y="5728063"/>
                    <a:pt x="5839789" y="5745922"/>
                  </a:cubicBezTo>
                  <a:cubicBezTo>
                    <a:pt x="5714765" y="5763781"/>
                    <a:pt x="5688384" y="5739926"/>
                    <a:pt x="5549870" y="5745922"/>
                  </a:cubicBezTo>
                  <a:cubicBezTo>
                    <a:pt x="5411356" y="5751918"/>
                    <a:pt x="5277561" y="5739802"/>
                    <a:pt x="5159368" y="5745922"/>
                  </a:cubicBezTo>
                  <a:cubicBezTo>
                    <a:pt x="5041175" y="5752042"/>
                    <a:pt x="4754498" y="5690874"/>
                    <a:pt x="4467113" y="5745922"/>
                  </a:cubicBezTo>
                  <a:cubicBezTo>
                    <a:pt x="4179729" y="5800970"/>
                    <a:pt x="4318406" y="5727294"/>
                    <a:pt x="4177194" y="5745922"/>
                  </a:cubicBezTo>
                  <a:cubicBezTo>
                    <a:pt x="4035982" y="5764550"/>
                    <a:pt x="3802894" y="5745427"/>
                    <a:pt x="3686108" y="5745922"/>
                  </a:cubicBezTo>
                  <a:cubicBezTo>
                    <a:pt x="3569322" y="5746417"/>
                    <a:pt x="3540929" y="5718778"/>
                    <a:pt x="3396189" y="5745922"/>
                  </a:cubicBezTo>
                  <a:cubicBezTo>
                    <a:pt x="3251449" y="5773066"/>
                    <a:pt x="3125529" y="5705375"/>
                    <a:pt x="3005687" y="5745922"/>
                  </a:cubicBezTo>
                  <a:cubicBezTo>
                    <a:pt x="2885845" y="5786469"/>
                    <a:pt x="2715245" y="5728063"/>
                    <a:pt x="2514600" y="5745922"/>
                  </a:cubicBezTo>
                  <a:cubicBezTo>
                    <a:pt x="2313955" y="5763781"/>
                    <a:pt x="2128968" y="5698949"/>
                    <a:pt x="1922929" y="5745922"/>
                  </a:cubicBezTo>
                  <a:cubicBezTo>
                    <a:pt x="1716890" y="5792895"/>
                    <a:pt x="1385859" y="5664052"/>
                    <a:pt x="1230675" y="5745922"/>
                  </a:cubicBezTo>
                  <a:cubicBezTo>
                    <a:pt x="1075491" y="5827792"/>
                    <a:pt x="1024961" y="5701107"/>
                    <a:pt x="840172" y="5745922"/>
                  </a:cubicBezTo>
                  <a:cubicBezTo>
                    <a:pt x="655383" y="5790737"/>
                    <a:pt x="194267" y="5697954"/>
                    <a:pt x="0" y="5745922"/>
                  </a:cubicBezTo>
                  <a:cubicBezTo>
                    <a:pt x="-26915" y="5443806"/>
                    <a:pt x="50414" y="5383494"/>
                    <a:pt x="0" y="5056411"/>
                  </a:cubicBezTo>
                  <a:cubicBezTo>
                    <a:pt x="-50414" y="4729328"/>
                    <a:pt x="16478" y="4738217"/>
                    <a:pt x="0" y="4596738"/>
                  </a:cubicBezTo>
                  <a:cubicBezTo>
                    <a:pt x="-16478" y="4455259"/>
                    <a:pt x="27867" y="4306771"/>
                    <a:pt x="0" y="4022145"/>
                  </a:cubicBezTo>
                  <a:cubicBezTo>
                    <a:pt x="-27867" y="3737519"/>
                    <a:pt x="33199" y="3795132"/>
                    <a:pt x="0" y="3619931"/>
                  </a:cubicBezTo>
                  <a:cubicBezTo>
                    <a:pt x="-33199" y="3444730"/>
                    <a:pt x="11903" y="3412454"/>
                    <a:pt x="0" y="3217716"/>
                  </a:cubicBezTo>
                  <a:cubicBezTo>
                    <a:pt x="-11903" y="3022978"/>
                    <a:pt x="65036" y="2802447"/>
                    <a:pt x="0" y="2643124"/>
                  </a:cubicBezTo>
                  <a:cubicBezTo>
                    <a:pt x="-65036" y="2483801"/>
                    <a:pt x="46907" y="2338061"/>
                    <a:pt x="0" y="2183450"/>
                  </a:cubicBezTo>
                  <a:cubicBezTo>
                    <a:pt x="-46907" y="2028839"/>
                    <a:pt x="51706" y="1838392"/>
                    <a:pt x="0" y="1608858"/>
                  </a:cubicBezTo>
                  <a:cubicBezTo>
                    <a:pt x="-51706" y="1379324"/>
                    <a:pt x="487" y="1334420"/>
                    <a:pt x="0" y="1149184"/>
                  </a:cubicBezTo>
                  <a:cubicBezTo>
                    <a:pt x="-487" y="963948"/>
                    <a:pt x="4716" y="934320"/>
                    <a:pt x="0" y="746970"/>
                  </a:cubicBezTo>
                  <a:cubicBezTo>
                    <a:pt x="-4716" y="559620"/>
                    <a:pt x="14314" y="314360"/>
                    <a:pt x="0" y="0"/>
                  </a:cubicBezTo>
                  <a:close/>
                </a:path>
                <a:path w="10058400" h="5745922" stroke="0" extrusionOk="0">
                  <a:moveTo>
                    <a:pt x="0" y="0"/>
                  </a:moveTo>
                  <a:cubicBezTo>
                    <a:pt x="356959" y="-89267"/>
                    <a:pt x="519122" y="90574"/>
                    <a:pt x="792839" y="0"/>
                  </a:cubicBezTo>
                  <a:cubicBezTo>
                    <a:pt x="1066556" y="-90574"/>
                    <a:pt x="1253319" y="37615"/>
                    <a:pt x="1384509" y="0"/>
                  </a:cubicBezTo>
                  <a:cubicBezTo>
                    <a:pt x="1515699" y="-37615"/>
                    <a:pt x="1630532" y="44635"/>
                    <a:pt x="1775012" y="0"/>
                  </a:cubicBezTo>
                  <a:cubicBezTo>
                    <a:pt x="1919492" y="-44635"/>
                    <a:pt x="2113699" y="39959"/>
                    <a:pt x="2266098" y="0"/>
                  </a:cubicBezTo>
                  <a:cubicBezTo>
                    <a:pt x="2418497" y="-39959"/>
                    <a:pt x="2846775" y="22362"/>
                    <a:pt x="3058937" y="0"/>
                  </a:cubicBezTo>
                  <a:cubicBezTo>
                    <a:pt x="3271099" y="-22362"/>
                    <a:pt x="3456792" y="1658"/>
                    <a:pt x="3650608" y="0"/>
                  </a:cubicBezTo>
                  <a:cubicBezTo>
                    <a:pt x="3844424" y="-1658"/>
                    <a:pt x="3868110" y="17348"/>
                    <a:pt x="4041110" y="0"/>
                  </a:cubicBezTo>
                  <a:cubicBezTo>
                    <a:pt x="4214110" y="-17348"/>
                    <a:pt x="4311852" y="49066"/>
                    <a:pt x="4532197" y="0"/>
                  </a:cubicBezTo>
                  <a:cubicBezTo>
                    <a:pt x="4752542" y="-49066"/>
                    <a:pt x="4970868" y="13650"/>
                    <a:pt x="5123867" y="0"/>
                  </a:cubicBezTo>
                  <a:cubicBezTo>
                    <a:pt x="5276866" y="-13650"/>
                    <a:pt x="5666656" y="31088"/>
                    <a:pt x="5816122" y="0"/>
                  </a:cubicBezTo>
                  <a:cubicBezTo>
                    <a:pt x="5965588" y="-31088"/>
                    <a:pt x="6213607" y="68485"/>
                    <a:pt x="6608960" y="0"/>
                  </a:cubicBezTo>
                  <a:cubicBezTo>
                    <a:pt x="7004313" y="-68485"/>
                    <a:pt x="7118054" y="8521"/>
                    <a:pt x="7301215" y="0"/>
                  </a:cubicBezTo>
                  <a:cubicBezTo>
                    <a:pt x="7484376" y="-8521"/>
                    <a:pt x="7725843" y="37361"/>
                    <a:pt x="8094054" y="0"/>
                  </a:cubicBezTo>
                  <a:cubicBezTo>
                    <a:pt x="8462265" y="-37361"/>
                    <a:pt x="8401517" y="56176"/>
                    <a:pt x="8585140" y="0"/>
                  </a:cubicBezTo>
                  <a:cubicBezTo>
                    <a:pt x="8768763" y="-56176"/>
                    <a:pt x="9101737" y="40120"/>
                    <a:pt x="9277395" y="0"/>
                  </a:cubicBezTo>
                  <a:cubicBezTo>
                    <a:pt x="9453054" y="-40120"/>
                    <a:pt x="9730500" y="84482"/>
                    <a:pt x="10058400" y="0"/>
                  </a:cubicBezTo>
                  <a:cubicBezTo>
                    <a:pt x="10070530" y="120748"/>
                    <a:pt x="10018413" y="272895"/>
                    <a:pt x="10058400" y="459674"/>
                  </a:cubicBezTo>
                  <a:cubicBezTo>
                    <a:pt x="10098387" y="646453"/>
                    <a:pt x="10052320" y="766240"/>
                    <a:pt x="10058400" y="861888"/>
                  </a:cubicBezTo>
                  <a:cubicBezTo>
                    <a:pt x="10064480" y="957536"/>
                    <a:pt x="10030498" y="1092666"/>
                    <a:pt x="10058400" y="1264103"/>
                  </a:cubicBezTo>
                  <a:cubicBezTo>
                    <a:pt x="10086302" y="1435540"/>
                    <a:pt x="10025866" y="1548582"/>
                    <a:pt x="10058400" y="1781236"/>
                  </a:cubicBezTo>
                  <a:cubicBezTo>
                    <a:pt x="10090934" y="2013890"/>
                    <a:pt x="10002016" y="2121215"/>
                    <a:pt x="10058400" y="2298369"/>
                  </a:cubicBezTo>
                  <a:cubicBezTo>
                    <a:pt x="10114784" y="2475523"/>
                    <a:pt x="10055423" y="2799307"/>
                    <a:pt x="10058400" y="2987879"/>
                  </a:cubicBezTo>
                  <a:cubicBezTo>
                    <a:pt x="10061377" y="3176451"/>
                    <a:pt x="10055002" y="3342404"/>
                    <a:pt x="10058400" y="3447553"/>
                  </a:cubicBezTo>
                  <a:cubicBezTo>
                    <a:pt x="10061798" y="3552702"/>
                    <a:pt x="9994833" y="3941318"/>
                    <a:pt x="10058400" y="4079605"/>
                  </a:cubicBezTo>
                  <a:cubicBezTo>
                    <a:pt x="10121967" y="4217892"/>
                    <a:pt x="10017338" y="4534512"/>
                    <a:pt x="10058400" y="4711656"/>
                  </a:cubicBezTo>
                  <a:cubicBezTo>
                    <a:pt x="10099462" y="4888800"/>
                    <a:pt x="9941655" y="5524262"/>
                    <a:pt x="10058400" y="5745922"/>
                  </a:cubicBezTo>
                  <a:cubicBezTo>
                    <a:pt x="9865544" y="5809273"/>
                    <a:pt x="9653970" y="5657279"/>
                    <a:pt x="9265561" y="5745922"/>
                  </a:cubicBezTo>
                  <a:cubicBezTo>
                    <a:pt x="8877152" y="5834565"/>
                    <a:pt x="8634734" y="5657574"/>
                    <a:pt x="8472723" y="5745922"/>
                  </a:cubicBezTo>
                  <a:cubicBezTo>
                    <a:pt x="8310712" y="5834270"/>
                    <a:pt x="8048549" y="5676378"/>
                    <a:pt x="7679884" y="5745922"/>
                  </a:cubicBezTo>
                  <a:cubicBezTo>
                    <a:pt x="7311219" y="5815466"/>
                    <a:pt x="7451617" y="5728494"/>
                    <a:pt x="7389966" y="5745922"/>
                  </a:cubicBezTo>
                  <a:cubicBezTo>
                    <a:pt x="7328315" y="5763350"/>
                    <a:pt x="7012303" y="5713349"/>
                    <a:pt x="6798295" y="5745922"/>
                  </a:cubicBezTo>
                  <a:cubicBezTo>
                    <a:pt x="6584287" y="5778495"/>
                    <a:pt x="6583815" y="5723401"/>
                    <a:pt x="6508376" y="5745922"/>
                  </a:cubicBezTo>
                  <a:cubicBezTo>
                    <a:pt x="6432937" y="5768443"/>
                    <a:pt x="6057617" y="5676400"/>
                    <a:pt x="5916706" y="5745922"/>
                  </a:cubicBezTo>
                  <a:cubicBezTo>
                    <a:pt x="5775795" y="5815444"/>
                    <a:pt x="5639646" y="5730861"/>
                    <a:pt x="5425619" y="5745922"/>
                  </a:cubicBezTo>
                  <a:cubicBezTo>
                    <a:pt x="5211592" y="5760983"/>
                    <a:pt x="5195849" y="5741260"/>
                    <a:pt x="5135701" y="5745922"/>
                  </a:cubicBezTo>
                  <a:cubicBezTo>
                    <a:pt x="5075553" y="5750584"/>
                    <a:pt x="4789127" y="5687852"/>
                    <a:pt x="4443446" y="5745922"/>
                  </a:cubicBezTo>
                  <a:cubicBezTo>
                    <a:pt x="4097765" y="5803992"/>
                    <a:pt x="4271386" y="5730698"/>
                    <a:pt x="4153528" y="5745922"/>
                  </a:cubicBezTo>
                  <a:cubicBezTo>
                    <a:pt x="4035670" y="5761146"/>
                    <a:pt x="3664013" y="5716916"/>
                    <a:pt x="3360689" y="5745922"/>
                  </a:cubicBezTo>
                  <a:cubicBezTo>
                    <a:pt x="3057365" y="5774928"/>
                    <a:pt x="3036858" y="5741442"/>
                    <a:pt x="2769018" y="5745922"/>
                  </a:cubicBezTo>
                  <a:cubicBezTo>
                    <a:pt x="2501178" y="5750402"/>
                    <a:pt x="2382510" y="5716452"/>
                    <a:pt x="2277932" y="5745922"/>
                  </a:cubicBezTo>
                  <a:cubicBezTo>
                    <a:pt x="2173354" y="5775392"/>
                    <a:pt x="2120838" y="5723806"/>
                    <a:pt x="1988013" y="5745922"/>
                  </a:cubicBezTo>
                  <a:cubicBezTo>
                    <a:pt x="1855188" y="5768038"/>
                    <a:pt x="1837672" y="5736877"/>
                    <a:pt x="1698095" y="5745922"/>
                  </a:cubicBezTo>
                  <a:cubicBezTo>
                    <a:pt x="1558518" y="5754967"/>
                    <a:pt x="1399906" y="5715531"/>
                    <a:pt x="1307592" y="5745922"/>
                  </a:cubicBezTo>
                  <a:cubicBezTo>
                    <a:pt x="1215278" y="5776313"/>
                    <a:pt x="719501" y="5689878"/>
                    <a:pt x="514753" y="5745922"/>
                  </a:cubicBezTo>
                  <a:cubicBezTo>
                    <a:pt x="310005" y="5801966"/>
                    <a:pt x="149508" y="5741451"/>
                    <a:pt x="0" y="5745922"/>
                  </a:cubicBezTo>
                  <a:cubicBezTo>
                    <a:pt x="-43799" y="5615699"/>
                    <a:pt x="46810" y="5395938"/>
                    <a:pt x="0" y="5286248"/>
                  </a:cubicBezTo>
                  <a:cubicBezTo>
                    <a:pt x="-46810" y="5176558"/>
                    <a:pt x="12378" y="4917737"/>
                    <a:pt x="0" y="4596738"/>
                  </a:cubicBezTo>
                  <a:cubicBezTo>
                    <a:pt x="-12378" y="4275739"/>
                    <a:pt x="12051" y="4187971"/>
                    <a:pt x="0" y="3907227"/>
                  </a:cubicBezTo>
                  <a:cubicBezTo>
                    <a:pt x="-12051" y="3626483"/>
                    <a:pt x="38570" y="3571944"/>
                    <a:pt x="0" y="3447553"/>
                  </a:cubicBezTo>
                  <a:cubicBezTo>
                    <a:pt x="-38570" y="3323162"/>
                    <a:pt x="8664" y="3123647"/>
                    <a:pt x="0" y="2987879"/>
                  </a:cubicBezTo>
                  <a:cubicBezTo>
                    <a:pt x="-8664" y="2852111"/>
                    <a:pt x="4060" y="2689125"/>
                    <a:pt x="0" y="2470746"/>
                  </a:cubicBezTo>
                  <a:cubicBezTo>
                    <a:pt x="-4060" y="2252367"/>
                    <a:pt x="30914" y="2003632"/>
                    <a:pt x="0" y="1781236"/>
                  </a:cubicBezTo>
                  <a:cubicBezTo>
                    <a:pt x="-30914" y="1558840"/>
                    <a:pt x="64361" y="1434811"/>
                    <a:pt x="0" y="1091725"/>
                  </a:cubicBezTo>
                  <a:cubicBezTo>
                    <a:pt x="-64361" y="748639"/>
                    <a:pt x="18490" y="733997"/>
                    <a:pt x="0" y="632051"/>
                  </a:cubicBezTo>
                  <a:cubicBezTo>
                    <a:pt x="-18490" y="530105"/>
                    <a:pt x="64485" y="192873"/>
                    <a:pt x="0" y="0"/>
                  </a:cubicBezTo>
                  <a:close/>
                </a:path>
              </a:pathLst>
            </a:custGeom>
            <a:solidFill>
              <a:schemeClr val="bg1"/>
            </a:solidFill>
            <a:ln>
              <a:solidFill>
                <a:schemeClr val="tx1"/>
              </a:solidFill>
              <a:extLst>
                <a:ext uri="{C807C97D-BFC1-408E-A445-0C87EB9F89A2}">
                  <ask:lineSketchStyleProps xmlns:ask="http://schemas.microsoft.com/office/drawing/2018/sketchyshapes" xmlns="" sd="1325946174">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grpSp>
      <p:pic>
        <p:nvPicPr>
          <p:cNvPr id="3" name="图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09968" y="4824269"/>
            <a:ext cx="5090604" cy="2120726"/>
          </a:xfrm>
          <a:prstGeom prst="rect">
            <a:avLst/>
          </a:prstGeom>
        </p:spPr>
      </p:pic>
      <p:pic>
        <p:nvPicPr>
          <p:cNvPr id="13" name="图片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71984" y="3802689"/>
            <a:ext cx="2495626" cy="2707233"/>
          </a:xfrm>
          <a:prstGeom prst="rect">
            <a:avLst/>
          </a:prstGeom>
        </p:spPr>
      </p:pic>
      <p:pic>
        <p:nvPicPr>
          <p:cNvPr id="12" name="Picture 2">
            <a:extLst>
              <a:ext uri="{FF2B5EF4-FFF2-40B4-BE49-F238E27FC236}">
                <a16:creationId xmlns:a16="http://schemas.microsoft.com/office/drawing/2014/main" xmlns="" id="{F23594AC-6414-495F-AB6D-97CE3553D88F}"/>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62757" y="1571703"/>
            <a:ext cx="1509712" cy="150971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8">
            <a:extLst>
              <a:ext uri="{FF2B5EF4-FFF2-40B4-BE49-F238E27FC236}">
                <a16:creationId xmlns:a16="http://schemas.microsoft.com/office/drawing/2014/main" xmlns="" id="{62D51662-E5CF-4253-8711-E7474EF8C9D8}"/>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408027" y="4652131"/>
            <a:ext cx="1106124" cy="110612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xmlns="" id="{381F7C6A-03C6-4DFC-9CB6-EEECD5CFBF2D}"/>
              </a:ext>
            </a:extLst>
          </p:cNvPr>
          <p:cNvPicPr>
            <a:picLocks noChangeAspect="1"/>
          </p:cNvPicPr>
          <p:nvPr/>
        </p:nvPicPr>
        <p:blipFill>
          <a:blip r:embed="rId8"/>
          <a:stretch>
            <a:fillRect/>
          </a:stretch>
        </p:blipFill>
        <p:spPr>
          <a:xfrm>
            <a:off x="2842621" y="2409019"/>
            <a:ext cx="6986622" cy="2597121"/>
          </a:xfrm>
          <a:prstGeom prst="rect">
            <a:avLst/>
          </a:prstGeom>
        </p:spPr>
      </p:pic>
    </p:spTree>
    <p:extLst>
      <p:ext uri="{BB962C8B-B14F-4D97-AF65-F5344CB8AC3E}">
        <p14:creationId xmlns:p14="http://schemas.microsoft.com/office/powerpoint/2010/main" val="1395042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500" fill="hold"/>
                                        <p:tgtEl>
                                          <p:spTgt spid="13"/>
                                        </p:tgtEl>
                                        <p:attrNameLst>
                                          <p:attrName>ppt_w</p:attrName>
                                        </p:attrNameLst>
                                      </p:cBhvr>
                                      <p:tavLst>
                                        <p:tav tm="0">
                                          <p:val>
                                            <p:fltVal val="0"/>
                                          </p:val>
                                        </p:tav>
                                        <p:tav tm="100000">
                                          <p:val>
                                            <p:strVal val="#ppt_w"/>
                                          </p:val>
                                        </p:tav>
                                      </p:tavLst>
                                    </p:anim>
                                    <p:anim calcmode="lin" valueType="num">
                                      <p:cBhvr>
                                        <p:cTn id="20" dur="500" fill="hold"/>
                                        <p:tgtEl>
                                          <p:spTgt spid="13"/>
                                        </p:tgtEl>
                                        <p:attrNameLst>
                                          <p:attrName>ppt_h</p:attrName>
                                        </p:attrNameLst>
                                      </p:cBhvr>
                                      <p:tavLst>
                                        <p:tav tm="0">
                                          <p:val>
                                            <p:fltVal val="0"/>
                                          </p:val>
                                        </p:tav>
                                        <p:tav tm="100000">
                                          <p:val>
                                            <p:strVal val="#ppt_h"/>
                                          </p:val>
                                        </p:tav>
                                      </p:tavLst>
                                    </p:anim>
                                    <p:animEffect transition="in" filter="fade">
                                      <p:cBhvr>
                                        <p:cTn id="21" dur="500"/>
                                        <p:tgtEl>
                                          <p:spTgt spid="13"/>
                                        </p:tgtEl>
                                      </p:cBhvr>
                                    </p:animEffect>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Effect transition="in" filter="fade">
                                      <p:cBhvr>
                                        <p:cTn id="27" dur="500"/>
                                        <p:tgtEl>
                                          <p:spTgt spid="7"/>
                                        </p:tgtEl>
                                      </p:cBhvr>
                                    </p:animEffect>
                                  </p:childTnLst>
                                </p:cTn>
                              </p:par>
                              <p:par>
                                <p:cTn id="28" presetID="53" presetClass="entr" presetSubtype="16" fill="hold" nodeType="with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childTnLst>
                                </p:cTn>
                              </p:par>
                              <p:par>
                                <p:cTn id="33" presetID="16" presetClass="entr" presetSubtype="21"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barn(inVertical)">
                                      <p:cBhvr>
                                        <p:cTn id="35" dur="5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barn(inVertical)">
                                      <p:cBhvr>
                                        <p:cTn id="4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610654865b9c2"/>
          <p:cNvPicPr>
            <a:picLocks noChangeAspect="1"/>
          </p:cNvPicPr>
          <p:nvPr/>
        </p:nvPicPr>
        <p:blipFill>
          <a:blip r:embed="rId2"/>
          <a:stretch>
            <a:fillRect/>
          </a:stretch>
        </p:blipFill>
        <p:spPr>
          <a:xfrm>
            <a:off x="635" y="-635"/>
            <a:ext cx="12192635" cy="6945630"/>
          </a:xfrm>
          <a:prstGeom prst="rect">
            <a:avLst/>
          </a:prstGeom>
        </p:spPr>
      </p:pic>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63027"/>
            <a:ext cx="12192000" cy="4181968"/>
          </a:xfrm>
          <a:prstGeom prst="rect">
            <a:avLst/>
          </a:prstGeom>
        </p:spPr>
      </p:pic>
      <p:grpSp>
        <p:nvGrpSpPr>
          <p:cNvPr id="2" name="组合 1"/>
          <p:cNvGrpSpPr/>
          <p:nvPr/>
        </p:nvGrpSpPr>
        <p:grpSpPr>
          <a:xfrm>
            <a:off x="430164" y="548097"/>
            <a:ext cx="11155052" cy="5848165"/>
            <a:chOff x="756891" y="721391"/>
            <a:chExt cx="10860708" cy="5525785"/>
          </a:xfrm>
        </p:grpSpPr>
        <p:sp>
          <p:nvSpPr>
            <p:cNvPr id="8" name="矩形 7"/>
            <p:cNvSpPr/>
            <p:nvPr/>
          </p:nvSpPr>
          <p:spPr>
            <a:xfrm rot="206665">
              <a:off x="953671" y="745599"/>
              <a:ext cx="10663928" cy="5501577"/>
            </a:xfrm>
            <a:custGeom>
              <a:avLst/>
              <a:gdLst>
                <a:gd name="connsiteX0" fmla="*/ 0 w 10663928"/>
                <a:gd name="connsiteY0" fmla="*/ 0 h 5501577"/>
                <a:gd name="connsiteX1" fmla="*/ 666496 w 10663928"/>
                <a:gd name="connsiteY1" fmla="*/ 0 h 5501577"/>
                <a:gd name="connsiteX2" fmla="*/ 1332991 w 10663928"/>
                <a:gd name="connsiteY2" fmla="*/ 0 h 5501577"/>
                <a:gd name="connsiteX3" fmla="*/ 1999487 w 10663928"/>
                <a:gd name="connsiteY3" fmla="*/ 0 h 5501577"/>
                <a:gd name="connsiteX4" fmla="*/ 2559343 w 10663928"/>
                <a:gd name="connsiteY4" fmla="*/ 0 h 5501577"/>
                <a:gd name="connsiteX5" fmla="*/ 3332478 w 10663928"/>
                <a:gd name="connsiteY5" fmla="*/ 0 h 5501577"/>
                <a:gd name="connsiteX6" fmla="*/ 4105612 w 10663928"/>
                <a:gd name="connsiteY6" fmla="*/ 0 h 5501577"/>
                <a:gd name="connsiteX7" fmla="*/ 4665469 w 10663928"/>
                <a:gd name="connsiteY7" fmla="*/ 0 h 5501577"/>
                <a:gd name="connsiteX8" fmla="*/ 5331964 w 10663928"/>
                <a:gd name="connsiteY8" fmla="*/ 0 h 5501577"/>
                <a:gd name="connsiteX9" fmla="*/ 6105099 w 10663928"/>
                <a:gd name="connsiteY9" fmla="*/ 0 h 5501577"/>
                <a:gd name="connsiteX10" fmla="*/ 6878234 w 10663928"/>
                <a:gd name="connsiteY10" fmla="*/ 0 h 5501577"/>
                <a:gd name="connsiteX11" fmla="*/ 7331451 w 10663928"/>
                <a:gd name="connsiteY11" fmla="*/ 0 h 5501577"/>
                <a:gd name="connsiteX12" fmla="*/ 7891307 w 10663928"/>
                <a:gd name="connsiteY12" fmla="*/ 0 h 5501577"/>
                <a:gd name="connsiteX13" fmla="*/ 8237884 w 10663928"/>
                <a:gd name="connsiteY13" fmla="*/ 0 h 5501577"/>
                <a:gd name="connsiteX14" fmla="*/ 9117658 w 10663928"/>
                <a:gd name="connsiteY14" fmla="*/ 0 h 5501577"/>
                <a:gd name="connsiteX15" fmla="*/ 9464236 w 10663928"/>
                <a:gd name="connsiteY15" fmla="*/ 0 h 5501577"/>
                <a:gd name="connsiteX16" fmla="*/ 10663928 w 10663928"/>
                <a:gd name="connsiteY16" fmla="*/ 0 h 5501577"/>
                <a:gd name="connsiteX17" fmla="*/ 10663928 w 10663928"/>
                <a:gd name="connsiteY17" fmla="*/ 742713 h 5501577"/>
                <a:gd name="connsiteX18" fmla="*/ 10663928 w 10663928"/>
                <a:gd name="connsiteY18" fmla="*/ 1320378 h 5501577"/>
                <a:gd name="connsiteX19" fmla="*/ 10663928 w 10663928"/>
                <a:gd name="connsiteY19" fmla="*/ 1843028 h 5501577"/>
                <a:gd name="connsiteX20" fmla="*/ 10663928 w 10663928"/>
                <a:gd name="connsiteY20" fmla="*/ 2585741 h 5501577"/>
                <a:gd name="connsiteX21" fmla="*/ 10663928 w 10663928"/>
                <a:gd name="connsiteY21" fmla="*/ 3328454 h 5501577"/>
                <a:gd name="connsiteX22" fmla="*/ 10663928 w 10663928"/>
                <a:gd name="connsiteY22" fmla="*/ 3906120 h 5501577"/>
                <a:gd name="connsiteX23" fmla="*/ 10663928 w 10663928"/>
                <a:gd name="connsiteY23" fmla="*/ 4538801 h 5501577"/>
                <a:gd name="connsiteX24" fmla="*/ 10663928 w 10663928"/>
                <a:gd name="connsiteY24" fmla="*/ 5501577 h 5501577"/>
                <a:gd name="connsiteX25" fmla="*/ 9784154 w 10663928"/>
                <a:gd name="connsiteY25" fmla="*/ 5501577 h 5501577"/>
                <a:gd name="connsiteX26" fmla="*/ 9330937 w 10663928"/>
                <a:gd name="connsiteY26" fmla="*/ 5501577 h 5501577"/>
                <a:gd name="connsiteX27" fmla="*/ 8771081 w 10663928"/>
                <a:gd name="connsiteY27" fmla="*/ 5501577 h 5501577"/>
                <a:gd name="connsiteX28" fmla="*/ 8211225 w 10663928"/>
                <a:gd name="connsiteY28" fmla="*/ 5501577 h 5501577"/>
                <a:gd name="connsiteX29" fmla="*/ 7864647 w 10663928"/>
                <a:gd name="connsiteY29" fmla="*/ 5501577 h 5501577"/>
                <a:gd name="connsiteX30" fmla="*/ 7304791 w 10663928"/>
                <a:gd name="connsiteY30" fmla="*/ 5501577 h 5501577"/>
                <a:gd name="connsiteX31" fmla="*/ 6851574 w 10663928"/>
                <a:gd name="connsiteY31" fmla="*/ 5501577 h 5501577"/>
                <a:gd name="connsiteX32" fmla="*/ 6078439 w 10663928"/>
                <a:gd name="connsiteY32" fmla="*/ 5501577 h 5501577"/>
                <a:gd name="connsiteX33" fmla="*/ 5305304 w 10663928"/>
                <a:gd name="connsiteY33" fmla="*/ 5501577 h 5501577"/>
                <a:gd name="connsiteX34" fmla="*/ 4852087 w 10663928"/>
                <a:gd name="connsiteY34" fmla="*/ 5501577 h 5501577"/>
                <a:gd name="connsiteX35" fmla="*/ 4292231 w 10663928"/>
                <a:gd name="connsiteY35" fmla="*/ 5501577 h 5501577"/>
                <a:gd name="connsiteX36" fmla="*/ 3519096 w 10663928"/>
                <a:gd name="connsiteY36" fmla="*/ 5501577 h 5501577"/>
                <a:gd name="connsiteX37" fmla="*/ 2959240 w 10663928"/>
                <a:gd name="connsiteY37" fmla="*/ 5501577 h 5501577"/>
                <a:gd name="connsiteX38" fmla="*/ 2186105 w 10663928"/>
                <a:gd name="connsiteY38" fmla="*/ 5501577 h 5501577"/>
                <a:gd name="connsiteX39" fmla="*/ 1732888 w 10663928"/>
                <a:gd name="connsiteY39" fmla="*/ 5501577 h 5501577"/>
                <a:gd name="connsiteX40" fmla="*/ 853114 w 10663928"/>
                <a:gd name="connsiteY40" fmla="*/ 5501577 h 5501577"/>
                <a:gd name="connsiteX41" fmla="*/ 0 w 10663928"/>
                <a:gd name="connsiteY41" fmla="*/ 5501577 h 5501577"/>
                <a:gd name="connsiteX42" fmla="*/ 0 w 10663928"/>
                <a:gd name="connsiteY42" fmla="*/ 4868896 h 5501577"/>
                <a:gd name="connsiteX43" fmla="*/ 0 w 10663928"/>
                <a:gd name="connsiteY43" fmla="*/ 4126183 h 5501577"/>
                <a:gd name="connsiteX44" fmla="*/ 0 w 10663928"/>
                <a:gd name="connsiteY44" fmla="*/ 3383470 h 5501577"/>
                <a:gd name="connsiteX45" fmla="*/ 0 w 10663928"/>
                <a:gd name="connsiteY45" fmla="*/ 2750789 h 5501577"/>
                <a:gd name="connsiteX46" fmla="*/ 0 w 10663928"/>
                <a:gd name="connsiteY46" fmla="*/ 2063091 h 5501577"/>
                <a:gd name="connsiteX47" fmla="*/ 0 w 10663928"/>
                <a:gd name="connsiteY47" fmla="*/ 1320378 h 5501577"/>
                <a:gd name="connsiteX48" fmla="*/ 0 w 10663928"/>
                <a:gd name="connsiteY48" fmla="*/ 742713 h 5501577"/>
                <a:gd name="connsiteX49" fmla="*/ 0 w 10663928"/>
                <a:gd name="connsiteY49" fmla="*/ 0 h 5501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0663928" h="5501577" fill="none" extrusionOk="0">
                  <a:moveTo>
                    <a:pt x="0" y="0"/>
                  </a:moveTo>
                  <a:cubicBezTo>
                    <a:pt x="214895" y="28321"/>
                    <a:pt x="388087" y="-6611"/>
                    <a:pt x="666496" y="0"/>
                  </a:cubicBezTo>
                  <a:cubicBezTo>
                    <a:pt x="944905" y="6611"/>
                    <a:pt x="1193364" y="-7570"/>
                    <a:pt x="1332991" y="0"/>
                  </a:cubicBezTo>
                  <a:cubicBezTo>
                    <a:pt x="1472618" y="7570"/>
                    <a:pt x="1842066" y="26446"/>
                    <a:pt x="1999487" y="0"/>
                  </a:cubicBezTo>
                  <a:cubicBezTo>
                    <a:pt x="2156908" y="-26446"/>
                    <a:pt x="2316421" y="21015"/>
                    <a:pt x="2559343" y="0"/>
                  </a:cubicBezTo>
                  <a:cubicBezTo>
                    <a:pt x="2802265" y="-21015"/>
                    <a:pt x="3076646" y="-22550"/>
                    <a:pt x="3332478" y="0"/>
                  </a:cubicBezTo>
                  <a:cubicBezTo>
                    <a:pt x="3588311" y="22550"/>
                    <a:pt x="3803584" y="4583"/>
                    <a:pt x="4105612" y="0"/>
                  </a:cubicBezTo>
                  <a:cubicBezTo>
                    <a:pt x="4407640" y="-4583"/>
                    <a:pt x="4552975" y="7609"/>
                    <a:pt x="4665469" y="0"/>
                  </a:cubicBezTo>
                  <a:cubicBezTo>
                    <a:pt x="4777963" y="-7609"/>
                    <a:pt x="5010335" y="-27737"/>
                    <a:pt x="5331964" y="0"/>
                  </a:cubicBezTo>
                  <a:cubicBezTo>
                    <a:pt x="5653593" y="27737"/>
                    <a:pt x="5885256" y="-1444"/>
                    <a:pt x="6105099" y="0"/>
                  </a:cubicBezTo>
                  <a:cubicBezTo>
                    <a:pt x="6324942" y="1444"/>
                    <a:pt x="6681201" y="32019"/>
                    <a:pt x="6878234" y="0"/>
                  </a:cubicBezTo>
                  <a:cubicBezTo>
                    <a:pt x="7075268" y="-32019"/>
                    <a:pt x="7125155" y="13555"/>
                    <a:pt x="7331451" y="0"/>
                  </a:cubicBezTo>
                  <a:cubicBezTo>
                    <a:pt x="7537747" y="-13555"/>
                    <a:pt x="7657535" y="14000"/>
                    <a:pt x="7891307" y="0"/>
                  </a:cubicBezTo>
                  <a:cubicBezTo>
                    <a:pt x="8125079" y="-14000"/>
                    <a:pt x="8122374" y="8944"/>
                    <a:pt x="8237884" y="0"/>
                  </a:cubicBezTo>
                  <a:cubicBezTo>
                    <a:pt x="8353394" y="-8944"/>
                    <a:pt x="8799796" y="43354"/>
                    <a:pt x="9117658" y="0"/>
                  </a:cubicBezTo>
                  <a:cubicBezTo>
                    <a:pt x="9435520" y="-43354"/>
                    <a:pt x="9349306" y="-5448"/>
                    <a:pt x="9464236" y="0"/>
                  </a:cubicBezTo>
                  <a:cubicBezTo>
                    <a:pt x="9579166" y="5448"/>
                    <a:pt x="10067832" y="-51196"/>
                    <a:pt x="10663928" y="0"/>
                  </a:cubicBezTo>
                  <a:cubicBezTo>
                    <a:pt x="10641582" y="288482"/>
                    <a:pt x="10637690" y="532151"/>
                    <a:pt x="10663928" y="742713"/>
                  </a:cubicBezTo>
                  <a:cubicBezTo>
                    <a:pt x="10690166" y="953275"/>
                    <a:pt x="10683992" y="1091545"/>
                    <a:pt x="10663928" y="1320378"/>
                  </a:cubicBezTo>
                  <a:cubicBezTo>
                    <a:pt x="10643864" y="1549212"/>
                    <a:pt x="10678690" y="1672082"/>
                    <a:pt x="10663928" y="1843028"/>
                  </a:cubicBezTo>
                  <a:cubicBezTo>
                    <a:pt x="10649167" y="2013974"/>
                    <a:pt x="10677225" y="2369341"/>
                    <a:pt x="10663928" y="2585741"/>
                  </a:cubicBezTo>
                  <a:cubicBezTo>
                    <a:pt x="10650631" y="2802141"/>
                    <a:pt x="10646291" y="2984969"/>
                    <a:pt x="10663928" y="3328454"/>
                  </a:cubicBezTo>
                  <a:cubicBezTo>
                    <a:pt x="10681565" y="3671939"/>
                    <a:pt x="10650628" y="3732560"/>
                    <a:pt x="10663928" y="3906120"/>
                  </a:cubicBezTo>
                  <a:cubicBezTo>
                    <a:pt x="10677228" y="4079680"/>
                    <a:pt x="10687931" y="4304514"/>
                    <a:pt x="10663928" y="4538801"/>
                  </a:cubicBezTo>
                  <a:cubicBezTo>
                    <a:pt x="10639925" y="4773088"/>
                    <a:pt x="10670646" y="5174160"/>
                    <a:pt x="10663928" y="5501577"/>
                  </a:cubicBezTo>
                  <a:cubicBezTo>
                    <a:pt x="10366797" y="5535479"/>
                    <a:pt x="10069997" y="5510270"/>
                    <a:pt x="9784154" y="5501577"/>
                  </a:cubicBezTo>
                  <a:cubicBezTo>
                    <a:pt x="9498311" y="5492884"/>
                    <a:pt x="9485825" y="5490875"/>
                    <a:pt x="9330937" y="5501577"/>
                  </a:cubicBezTo>
                  <a:cubicBezTo>
                    <a:pt x="9176049" y="5512279"/>
                    <a:pt x="8924850" y="5518916"/>
                    <a:pt x="8771081" y="5501577"/>
                  </a:cubicBezTo>
                  <a:cubicBezTo>
                    <a:pt x="8617312" y="5484238"/>
                    <a:pt x="8372385" y="5474993"/>
                    <a:pt x="8211225" y="5501577"/>
                  </a:cubicBezTo>
                  <a:cubicBezTo>
                    <a:pt x="8050065" y="5528161"/>
                    <a:pt x="8031615" y="5511579"/>
                    <a:pt x="7864647" y="5501577"/>
                  </a:cubicBezTo>
                  <a:cubicBezTo>
                    <a:pt x="7697679" y="5491575"/>
                    <a:pt x="7571052" y="5507145"/>
                    <a:pt x="7304791" y="5501577"/>
                  </a:cubicBezTo>
                  <a:cubicBezTo>
                    <a:pt x="7038530" y="5496009"/>
                    <a:pt x="7050632" y="5484334"/>
                    <a:pt x="6851574" y="5501577"/>
                  </a:cubicBezTo>
                  <a:cubicBezTo>
                    <a:pt x="6652516" y="5518820"/>
                    <a:pt x="6288561" y="5463096"/>
                    <a:pt x="6078439" y="5501577"/>
                  </a:cubicBezTo>
                  <a:cubicBezTo>
                    <a:pt x="5868318" y="5540058"/>
                    <a:pt x="5476019" y="5485539"/>
                    <a:pt x="5305304" y="5501577"/>
                  </a:cubicBezTo>
                  <a:cubicBezTo>
                    <a:pt x="5134590" y="5517615"/>
                    <a:pt x="4989372" y="5501187"/>
                    <a:pt x="4852087" y="5501577"/>
                  </a:cubicBezTo>
                  <a:cubicBezTo>
                    <a:pt x="4714802" y="5501967"/>
                    <a:pt x="4556654" y="5495675"/>
                    <a:pt x="4292231" y="5501577"/>
                  </a:cubicBezTo>
                  <a:cubicBezTo>
                    <a:pt x="4027808" y="5507479"/>
                    <a:pt x="3854624" y="5476292"/>
                    <a:pt x="3519096" y="5501577"/>
                  </a:cubicBezTo>
                  <a:cubicBezTo>
                    <a:pt x="3183568" y="5526862"/>
                    <a:pt x="3157234" y="5491190"/>
                    <a:pt x="2959240" y="5501577"/>
                  </a:cubicBezTo>
                  <a:cubicBezTo>
                    <a:pt x="2761246" y="5511964"/>
                    <a:pt x="2570487" y="5487311"/>
                    <a:pt x="2186105" y="5501577"/>
                  </a:cubicBezTo>
                  <a:cubicBezTo>
                    <a:pt x="1801724" y="5515843"/>
                    <a:pt x="1869426" y="5491802"/>
                    <a:pt x="1732888" y="5501577"/>
                  </a:cubicBezTo>
                  <a:cubicBezTo>
                    <a:pt x="1596350" y="5511352"/>
                    <a:pt x="1282884" y="5502436"/>
                    <a:pt x="853114" y="5501577"/>
                  </a:cubicBezTo>
                  <a:cubicBezTo>
                    <a:pt x="423344" y="5500718"/>
                    <a:pt x="176540" y="5461124"/>
                    <a:pt x="0" y="5501577"/>
                  </a:cubicBezTo>
                  <a:cubicBezTo>
                    <a:pt x="-2037" y="5322346"/>
                    <a:pt x="-30733" y="5027614"/>
                    <a:pt x="0" y="4868896"/>
                  </a:cubicBezTo>
                  <a:cubicBezTo>
                    <a:pt x="30733" y="4710178"/>
                    <a:pt x="13531" y="4304249"/>
                    <a:pt x="0" y="4126183"/>
                  </a:cubicBezTo>
                  <a:cubicBezTo>
                    <a:pt x="-13531" y="3948117"/>
                    <a:pt x="9317" y="3740102"/>
                    <a:pt x="0" y="3383470"/>
                  </a:cubicBezTo>
                  <a:cubicBezTo>
                    <a:pt x="-9317" y="3026838"/>
                    <a:pt x="14401" y="2984088"/>
                    <a:pt x="0" y="2750789"/>
                  </a:cubicBezTo>
                  <a:cubicBezTo>
                    <a:pt x="-14401" y="2517490"/>
                    <a:pt x="29857" y="2372058"/>
                    <a:pt x="0" y="2063091"/>
                  </a:cubicBezTo>
                  <a:cubicBezTo>
                    <a:pt x="-29857" y="1754124"/>
                    <a:pt x="-17613" y="1569658"/>
                    <a:pt x="0" y="1320378"/>
                  </a:cubicBezTo>
                  <a:cubicBezTo>
                    <a:pt x="17613" y="1071098"/>
                    <a:pt x="25152" y="949014"/>
                    <a:pt x="0" y="742713"/>
                  </a:cubicBezTo>
                  <a:cubicBezTo>
                    <a:pt x="-25152" y="536412"/>
                    <a:pt x="25177" y="268176"/>
                    <a:pt x="0" y="0"/>
                  </a:cubicBezTo>
                  <a:close/>
                </a:path>
                <a:path w="10663928" h="5501577" stroke="0" extrusionOk="0">
                  <a:moveTo>
                    <a:pt x="0" y="0"/>
                  </a:moveTo>
                  <a:cubicBezTo>
                    <a:pt x="69618" y="-5578"/>
                    <a:pt x="232346" y="7234"/>
                    <a:pt x="346578" y="0"/>
                  </a:cubicBezTo>
                  <a:cubicBezTo>
                    <a:pt x="460810" y="-7234"/>
                    <a:pt x="628107" y="-13830"/>
                    <a:pt x="799795" y="0"/>
                  </a:cubicBezTo>
                  <a:cubicBezTo>
                    <a:pt x="971483" y="13830"/>
                    <a:pt x="1156571" y="-6071"/>
                    <a:pt x="1359651" y="0"/>
                  </a:cubicBezTo>
                  <a:cubicBezTo>
                    <a:pt x="1562731" y="6071"/>
                    <a:pt x="1786251" y="27771"/>
                    <a:pt x="2132786" y="0"/>
                  </a:cubicBezTo>
                  <a:cubicBezTo>
                    <a:pt x="2479322" y="-27771"/>
                    <a:pt x="2680619" y="26664"/>
                    <a:pt x="3012560" y="0"/>
                  </a:cubicBezTo>
                  <a:cubicBezTo>
                    <a:pt x="3344501" y="-26664"/>
                    <a:pt x="3625494" y="-34644"/>
                    <a:pt x="3785694" y="0"/>
                  </a:cubicBezTo>
                  <a:cubicBezTo>
                    <a:pt x="3945894" y="34644"/>
                    <a:pt x="4126136" y="12465"/>
                    <a:pt x="4238911" y="0"/>
                  </a:cubicBezTo>
                  <a:cubicBezTo>
                    <a:pt x="4351686" y="-12465"/>
                    <a:pt x="4624923" y="3948"/>
                    <a:pt x="4905407" y="0"/>
                  </a:cubicBezTo>
                  <a:cubicBezTo>
                    <a:pt x="5185891" y="-3948"/>
                    <a:pt x="5143394" y="-5668"/>
                    <a:pt x="5251985" y="0"/>
                  </a:cubicBezTo>
                  <a:cubicBezTo>
                    <a:pt x="5360576" y="5668"/>
                    <a:pt x="5864351" y="14697"/>
                    <a:pt x="6025119" y="0"/>
                  </a:cubicBezTo>
                  <a:cubicBezTo>
                    <a:pt x="6185887" y="-14697"/>
                    <a:pt x="6639485" y="-38374"/>
                    <a:pt x="6798254" y="0"/>
                  </a:cubicBezTo>
                  <a:cubicBezTo>
                    <a:pt x="6957024" y="38374"/>
                    <a:pt x="7256733" y="9917"/>
                    <a:pt x="7571389" y="0"/>
                  </a:cubicBezTo>
                  <a:cubicBezTo>
                    <a:pt x="7886045" y="-9917"/>
                    <a:pt x="7804204" y="1178"/>
                    <a:pt x="7917967" y="0"/>
                  </a:cubicBezTo>
                  <a:cubicBezTo>
                    <a:pt x="8031730" y="-1178"/>
                    <a:pt x="8234599" y="9319"/>
                    <a:pt x="8371183" y="0"/>
                  </a:cubicBezTo>
                  <a:cubicBezTo>
                    <a:pt x="8507767" y="-9319"/>
                    <a:pt x="8648419" y="5224"/>
                    <a:pt x="8824400" y="0"/>
                  </a:cubicBezTo>
                  <a:cubicBezTo>
                    <a:pt x="9000381" y="-5224"/>
                    <a:pt x="9359216" y="-15638"/>
                    <a:pt x="9597535" y="0"/>
                  </a:cubicBezTo>
                  <a:cubicBezTo>
                    <a:pt x="9835854" y="15638"/>
                    <a:pt x="9850085" y="-11399"/>
                    <a:pt x="9944113" y="0"/>
                  </a:cubicBezTo>
                  <a:cubicBezTo>
                    <a:pt x="10038141" y="11399"/>
                    <a:pt x="10471135" y="-176"/>
                    <a:pt x="10663928" y="0"/>
                  </a:cubicBezTo>
                  <a:cubicBezTo>
                    <a:pt x="10668878" y="290510"/>
                    <a:pt x="10700870" y="550764"/>
                    <a:pt x="10663928" y="742713"/>
                  </a:cubicBezTo>
                  <a:cubicBezTo>
                    <a:pt x="10626986" y="934662"/>
                    <a:pt x="10667603" y="1015496"/>
                    <a:pt x="10663928" y="1265363"/>
                  </a:cubicBezTo>
                  <a:cubicBezTo>
                    <a:pt x="10660254" y="1515230"/>
                    <a:pt x="10638412" y="1619481"/>
                    <a:pt x="10663928" y="1953060"/>
                  </a:cubicBezTo>
                  <a:cubicBezTo>
                    <a:pt x="10689444" y="2286639"/>
                    <a:pt x="10681064" y="2408957"/>
                    <a:pt x="10663928" y="2695773"/>
                  </a:cubicBezTo>
                  <a:cubicBezTo>
                    <a:pt x="10646792" y="2982589"/>
                    <a:pt x="10683445" y="2995052"/>
                    <a:pt x="10663928" y="3273438"/>
                  </a:cubicBezTo>
                  <a:cubicBezTo>
                    <a:pt x="10644411" y="3551824"/>
                    <a:pt x="10651506" y="3544377"/>
                    <a:pt x="10663928" y="3796088"/>
                  </a:cubicBezTo>
                  <a:cubicBezTo>
                    <a:pt x="10676351" y="4047799"/>
                    <a:pt x="10682471" y="4179615"/>
                    <a:pt x="10663928" y="4318738"/>
                  </a:cubicBezTo>
                  <a:cubicBezTo>
                    <a:pt x="10645386" y="4457861"/>
                    <a:pt x="10649070" y="5014516"/>
                    <a:pt x="10663928" y="5501577"/>
                  </a:cubicBezTo>
                  <a:cubicBezTo>
                    <a:pt x="10589628" y="5502900"/>
                    <a:pt x="10390890" y="5517129"/>
                    <a:pt x="10317350" y="5501577"/>
                  </a:cubicBezTo>
                  <a:cubicBezTo>
                    <a:pt x="10243810" y="5486025"/>
                    <a:pt x="9889627" y="5523421"/>
                    <a:pt x="9757494" y="5501577"/>
                  </a:cubicBezTo>
                  <a:cubicBezTo>
                    <a:pt x="9625361" y="5479733"/>
                    <a:pt x="9097900" y="5511416"/>
                    <a:pt x="8877720" y="5501577"/>
                  </a:cubicBezTo>
                  <a:cubicBezTo>
                    <a:pt x="8657540" y="5491738"/>
                    <a:pt x="8336222" y="5537319"/>
                    <a:pt x="8104585" y="5501577"/>
                  </a:cubicBezTo>
                  <a:cubicBezTo>
                    <a:pt x="7872948" y="5465835"/>
                    <a:pt x="7744625" y="5514304"/>
                    <a:pt x="7651368" y="5501577"/>
                  </a:cubicBezTo>
                  <a:cubicBezTo>
                    <a:pt x="7558111" y="5488850"/>
                    <a:pt x="7313898" y="5521223"/>
                    <a:pt x="7198151" y="5501577"/>
                  </a:cubicBezTo>
                  <a:cubicBezTo>
                    <a:pt x="7082404" y="5481931"/>
                    <a:pt x="6988480" y="5511959"/>
                    <a:pt x="6851574" y="5501577"/>
                  </a:cubicBezTo>
                  <a:cubicBezTo>
                    <a:pt x="6714668" y="5491195"/>
                    <a:pt x="6403396" y="5544591"/>
                    <a:pt x="5971800" y="5501577"/>
                  </a:cubicBezTo>
                  <a:cubicBezTo>
                    <a:pt x="5540204" y="5458563"/>
                    <a:pt x="5629397" y="5522678"/>
                    <a:pt x="5518583" y="5501577"/>
                  </a:cubicBezTo>
                  <a:cubicBezTo>
                    <a:pt x="5407769" y="5480476"/>
                    <a:pt x="5166908" y="5496222"/>
                    <a:pt x="5065366" y="5501577"/>
                  </a:cubicBezTo>
                  <a:cubicBezTo>
                    <a:pt x="4963824" y="5506932"/>
                    <a:pt x="4536638" y="5531872"/>
                    <a:pt x="4292231" y="5501577"/>
                  </a:cubicBezTo>
                  <a:cubicBezTo>
                    <a:pt x="4047824" y="5471282"/>
                    <a:pt x="4051192" y="5512686"/>
                    <a:pt x="3945653" y="5501577"/>
                  </a:cubicBezTo>
                  <a:cubicBezTo>
                    <a:pt x="3840114" y="5490468"/>
                    <a:pt x="3423652" y="5504363"/>
                    <a:pt x="3065879" y="5501577"/>
                  </a:cubicBezTo>
                  <a:cubicBezTo>
                    <a:pt x="2708106" y="5498791"/>
                    <a:pt x="2880870" y="5505757"/>
                    <a:pt x="2719302" y="5501577"/>
                  </a:cubicBezTo>
                  <a:cubicBezTo>
                    <a:pt x="2557734" y="5497397"/>
                    <a:pt x="2180393" y="5516823"/>
                    <a:pt x="1946167" y="5501577"/>
                  </a:cubicBezTo>
                  <a:cubicBezTo>
                    <a:pt x="1711942" y="5486331"/>
                    <a:pt x="1545079" y="5538927"/>
                    <a:pt x="1173032" y="5501577"/>
                  </a:cubicBezTo>
                  <a:cubicBezTo>
                    <a:pt x="800986" y="5464227"/>
                    <a:pt x="444593" y="5559873"/>
                    <a:pt x="0" y="5501577"/>
                  </a:cubicBezTo>
                  <a:cubicBezTo>
                    <a:pt x="13383" y="5293101"/>
                    <a:pt x="-23228" y="5088802"/>
                    <a:pt x="0" y="4923911"/>
                  </a:cubicBezTo>
                  <a:cubicBezTo>
                    <a:pt x="23228" y="4759020"/>
                    <a:pt x="20644" y="4329839"/>
                    <a:pt x="0" y="4126183"/>
                  </a:cubicBezTo>
                  <a:cubicBezTo>
                    <a:pt x="-20644" y="3922527"/>
                    <a:pt x="-26034" y="3845814"/>
                    <a:pt x="0" y="3603533"/>
                  </a:cubicBezTo>
                  <a:cubicBezTo>
                    <a:pt x="26034" y="3361252"/>
                    <a:pt x="27676" y="3285541"/>
                    <a:pt x="0" y="3025867"/>
                  </a:cubicBezTo>
                  <a:cubicBezTo>
                    <a:pt x="-27676" y="2766193"/>
                    <a:pt x="20791" y="2560714"/>
                    <a:pt x="0" y="2393186"/>
                  </a:cubicBezTo>
                  <a:cubicBezTo>
                    <a:pt x="-20791" y="2225658"/>
                    <a:pt x="-4051" y="1999828"/>
                    <a:pt x="0" y="1705489"/>
                  </a:cubicBezTo>
                  <a:cubicBezTo>
                    <a:pt x="4051" y="1411150"/>
                    <a:pt x="32255" y="1250754"/>
                    <a:pt x="0" y="962776"/>
                  </a:cubicBezTo>
                  <a:cubicBezTo>
                    <a:pt x="-32255" y="674798"/>
                    <a:pt x="-16599" y="277228"/>
                    <a:pt x="0" y="0"/>
                  </a:cubicBezTo>
                  <a:close/>
                </a:path>
              </a:pathLst>
            </a:custGeom>
            <a:solidFill>
              <a:srgbClr val="FE8E93"/>
            </a:solidFill>
            <a:ln>
              <a:solidFill>
                <a:schemeClr val="tx1"/>
              </a:solidFill>
              <a:extLst>
                <a:ext uri="{C807C97D-BFC1-408E-A445-0C87EB9F89A2}">
                  <ask:lineSketchStyleProps xmlns:ask="http://schemas.microsoft.com/office/drawing/2018/sketchyshapes" xmlns="" sd="3244278011">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Calibri"/>
                <a:ea typeface="微软雅黑" panose="020B0503020204020204" pitchFamily="34" charset="-122"/>
                <a:cs typeface="+mn-cs"/>
              </a:endParaRPr>
            </a:p>
          </p:txBody>
        </p:sp>
        <p:sp>
          <p:nvSpPr>
            <p:cNvPr id="9" name="矩形 8"/>
            <p:cNvSpPr/>
            <p:nvPr/>
          </p:nvSpPr>
          <p:spPr>
            <a:xfrm>
              <a:off x="756891" y="721391"/>
              <a:ext cx="10678218" cy="5501577"/>
            </a:xfrm>
            <a:custGeom>
              <a:avLst/>
              <a:gdLst>
                <a:gd name="connsiteX0" fmla="*/ 0 w 10678218"/>
                <a:gd name="connsiteY0" fmla="*/ 0 h 5501577"/>
                <a:gd name="connsiteX1" fmla="*/ 560606 w 10678218"/>
                <a:gd name="connsiteY1" fmla="*/ 0 h 5501577"/>
                <a:gd name="connsiteX2" fmla="*/ 1227995 w 10678218"/>
                <a:gd name="connsiteY2" fmla="*/ 0 h 5501577"/>
                <a:gd name="connsiteX3" fmla="*/ 1575037 w 10678218"/>
                <a:gd name="connsiteY3" fmla="*/ 0 h 5501577"/>
                <a:gd name="connsiteX4" fmla="*/ 2349208 w 10678218"/>
                <a:gd name="connsiteY4" fmla="*/ 0 h 5501577"/>
                <a:gd name="connsiteX5" fmla="*/ 2909814 w 10678218"/>
                <a:gd name="connsiteY5" fmla="*/ 0 h 5501577"/>
                <a:gd name="connsiteX6" fmla="*/ 3790767 w 10678218"/>
                <a:gd name="connsiteY6" fmla="*/ 0 h 5501577"/>
                <a:gd name="connsiteX7" fmla="*/ 4564938 w 10678218"/>
                <a:gd name="connsiteY7" fmla="*/ 0 h 5501577"/>
                <a:gd name="connsiteX8" fmla="*/ 4911980 w 10678218"/>
                <a:gd name="connsiteY8" fmla="*/ 0 h 5501577"/>
                <a:gd name="connsiteX9" fmla="*/ 5792933 w 10678218"/>
                <a:gd name="connsiteY9" fmla="*/ 0 h 5501577"/>
                <a:gd name="connsiteX10" fmla="*/ 6460322 w 10678218"/>
                <a:gd name="connsiteY10" fmla="*/ 0 h 5501577"/>
                <a:gd name="connsiteX11" fmla="*/ 6914146 w 10678218"/>
                <a:gd name="connsiteY11" fmla="*/ 0 h 5501577"/>
                <a:gd name="connsiteX12" fmla="*/ 7367970 w 10678218"/>
                <a:gd name="connsiteY12" fmla="*/ 0 h 5501577"/>
                <a:gd name="connsiteX13" fmla="*/ 8248923 w 10678218"/>
                <a:gd name="connsiteY13" fmla="*/ 0 h 5501577"/>
                <a:gd name="connsiteX14" fmla="*/ 9129876 w 10678218"/>
                <a:gd name="connsiteY14" fmla="*/ 0 h 5501577"/>
                <a:gd name="connsiteX15" fmla="*/ 9583701 w 10678218"/>
                <a:gd name="connsiteY15" fmla="*/ 0 h 5501577"/>
                <a:gd name="connsiteX16" fmla="*/ 10678218 w 10678218"/>
                <a:gd name="connsiteY16" fmla="*/ 0 h 5501577"/>
                <a:gd name="connsiteX17" fmla="*/ 10678218 w 10678218"/>
                <a:gd name="connsiteY17" fmla="*/ 687697 h 5501577"/>
                <a:gd name="connsiteX18" fmla="*/ 10678218 w 10678218"/>
                <a:gd name="connsiteY18" fmla="*/ 1485426 h 5501577"/>
                <a:gd name="connsiteX19" fmla="*/ 10678218 w 10678218"/>
                <a:gd name="connsiteY19" fmla="*/ 2063091 h 5501577"/>
                <a:gd name="connsiteX20" fmla="*/ 10678218 w 10678218"/>
                <a:gd name="connsiteY20" fmla="*/ 2805804 h 5501577"/>
                <a:gd name="connsiteX21" fmla="*/ 10678218 w 10678218"/>
                <a:gd name="connsiteY21" fmla="*/ 3438486 h 5501577"/>
                <a:gd name="connsiteX22" fmla="*/ 10678218 w 10678218"/>
                <a:gd name="connsiteY22" fmla="*/ 4016151 h 5501577"/>
                <a:gd name="connsiteX23" fmla="*/ 10678218 w 10678218"/>
                <a:gd name="connsiteY23" fmla="*/ 4703848 h 5501577"/>
                <a:gd name="connsiteX24" fmla="*/ 10678218 w 10678218"/>
                <a:gd name="connsiteY24" fmla="*/ 5501577 h 5501577"/>
                <a:gd name="connsiteX25" fmla="*/ 10010829 w 10678218"/>
                <a:gd name="connsiteY25" fmla="*/ 5501577 h 5501577"/>
                <a:gd name="connsiteX26" fmla="*/ 9450223 w 10678218"/>
                <a:gd name="connsiteY26" fmla="*/ 5501577 h 5501577"/>
                <a:gd name="connsiteX27" fmla="*/ 8996399 w 10678218"/>
                <a:gd name="connsiteY27" fmla="*/ 5501577 h 5501577"/>
                <a:gd name="connsiteX28" fmla="*/ 8649357 w 10678218"/>
                <a:gd name="connsiteY28" fmla="*/ 5501577 h 5501577"/>
                <a:gd name="connsiteX29" fmla="*/ 8302314 w 10678218"/>
                <a:gd name="connsiteY29" fmla="*/ 5501577 h 5501577"/>
                <a:gd name="connsiteX30" fmla="*/ 7634926 w 10678218"/>
                <a:gd name="connsiteY30" fmla="*/ 5501577 h 5501577"/>
                <a:gd name="connsiteX31" fmla="*/ 7287884 w 10678218"/>
                <a:gd name="connsiteY31" fmla="*/ 5501577 h 5501577"/>
                <a:gd name="connsiteX32" fmla="*/ 6940842 w 10678218"/>
                <a:gd name="connsiteY32" fmla="*/ 5501577 h 5501577"/>
                <a:gd name="connsiteX33" fmla="*/ 6166671 w 10678218"/>
                <a:gd name="connsiteY33" fmla="*/ 5501577 h 5501577"/>
                <a:gd name="connsiteX34" fmla="*/ 5285718 w 10678218"/>
                <a:gd name="connsiteY34" fmla="*/ 5501577 h 5501577"/>
                <a:gd name="connsiteX35" fmla="*/ 4404765 w 10678218"/>
                <a:gd name="connsiteY35" fmla="*/ 5501577 h 5501577"/>
                <a:gd name="connsiteX36" fmla="*/ 3844158 w 10678218"/>
                <a:gd name="connsiteY36" fmla="*/ 5501577 h 5501577"/>
                <a:gd name="connsiteX37" fmla="*/ 2963205 w 10678218"/>
                <a:gd name="connsiteY37" fmla="*/ 5501577 h 5501577"/>
                <a:gd name="connsiteX38" fmla="*/ 2509381 w 10678218"/>
                <a:gd name="connsiteY38" fmla="*/ 5501577 h 5501577"/>
                <a:gd name="connsiteX39" fmla="*/ 1841993 w 10678218"/>
                <a:gd name="connsiteY39" fmla="*/ 5501577 h 5501577"/>
                <a:gd name="connsiteX40" fmla="*/ 1388168 w 10678218"/>
                <a:gd name="connsiteY40" fmla="*/ 5501577 h 5501577"/>
                <a:gd name="connsiteX41" fmla="*/ 613998 w 10678218"/>
                <a:gd name="connsiteY41" fmla="*/ 5501577 h 5501577"/>
                <a:gd name="connsiteX42" fmla="*/ 0 w 10678218"/>
                <a:gd name="connsiteY42" fmla="*/ 5501577 h 5501577"/>
                <a:gd name="connsiteX43" fmla="*/ 0 w 10678218"/>
                <a:gd name="connsiteY43" fmla="*/ 4868896 h 5501577"/>
                <a:gd name="connsiteX44" fmla="*/ 0 w 10678218"/>
                <a:gd name="connsiteY44" fmla="*/ 4346246 h 5501577"/>
                <a:gd name="connsiteX45" fmla="*/ 0 w 10678218"/>
                <a:gd name="connsiteY45" fmla="*/ 3603533 h 5501577"/>
                <a:gd name="connsiteX46" fmla="*/ 0 w 10678218"/>
                <a:gd name="connsiteY46" fmla="*/ 2970852 h 5501577"/>
                <a:gd name="connsiteX47" fmla="*/ 0 w 10678218"/>
                <a:gd name="connsiteY47" fmla="*/ 2283154 h 5501577"/>
                <a:gd name="connsiteX48" fmla="*/ 0 w 10678218"/>
                <a:gd name="connsiteY48" fmla="*/ 1595457 h 5501577"/>
                <a:gd name="connsiteX49" fmla="*/ 0 w 10678218"/>
                <a:gd name="connsiteY49" fmla="*/ 962776 h 5501577"/>
                <a:gd name="connsiteX50" fmla="*/ 0 w 10678218"/>
                <a:gd name="connsiteY50" fmla="*/ 0 h 5501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0678218" h="5501577" fill="none" extrusionOk="0">
                  <a:moveTo>
                    <a:pt x="0" y="0"/>
                  </a:moveTo>
                  <a:cubicBezTo>
                    <a:pt x="186526" y="-9864"/>
                    <a:pt x="286519" y="-24228"/>
                    <a:pt x="560606" y="0"/>
                  </a:cubicBezTo>
                  <a:cubicBezTo>
                    <a:pt x="834693" y="24228"/>
                    <a:pt x="900250" y="-17500"/>
                    <a:pt x="1227995" y="0"/>
                  </a:cubicBezTo>
                  <a:cubicBezTo>
                    <a:pt x="1555740" y="17500"/>
                    <a:pt x="1496858" y="-13972"/>
                    <a:pt x="1575037" y="0"/>
                  </a:cubicBezTo>
                  <a:cubicBezTo>
                    <a:pt x="1653216" y="13972"/>
                    <a:pt x="2156926" y="21415"/>
                    <a:pt x="2349208" y="0"/>
                  </a:cubicBezTo>
                  <a:cubicBezTo>
                    <a:pt x="2541490" y="-21415"/>
                    <a:pt x="2788553" y="334"/>
                    <a:pt x="2909814" y="0"/>
                  </a:cubicBezTo>
                  <a:cubicBezTo>
                    <a:pt x="3031075" y="-334"/>
                    <a:pt x="3518628" y="-32066"/>
                    <a:pt x="3790767" y="0"/>
                  </a:cubicBezTo>
                  <a:cubicBezTo>
                    <a:pt x="4062906" y="32066"/>
                    <a:pt x="4324231" y="36287"/>
                    <a:pt x="4564938" y="0"/>
                  </a:cubicBezTo>
                  <a:cubicBezTo>
                    <a:pt x="4805645" y="-36287"/>
                    <a:pt x="4807772" y="1290"/>
                    <a:pt x="4911980" y="0"/>
                  </a:cubicBezTo>
                  <a:cubicBezTo>
                    <a:pt x="5016188" y="-1290"/>
                    <a:pt x="5358909" y="11881"/>
                    <a:pt x="5792933" y="0"/>
                  </a:cubicBezTo>
                  <a:cubicBezTo>
                    <a:pt x="6226957" y="-11881"/>
                    <a:pt x="6317157" y="19550"/>
                    <a:pt x="6460322" y="0"/>
                  </a:cubicBezTo>
                  <a:cubicBezTo>
                    <a:pt x="6603487" y="-19550"/>
                    <a:pt x="6762032" y="-20780"/>
                    <a:pt x="6914146" y="0"/>
                  </a:cubicBezTo>
                  <a:cubicBezTo>
                    <a:pt x="7066260" y="20780"/>
                    <a:pt x="7230632" y="3407"/>
                    <a:pt x="7367970" y="0"/>
                  </a:cubicBezTo>
                  <a:cubicBezTo>
                    <a:pt x="7505308" y="-3407"/>
                    <a:pt x="8025228" y="-38521"/>
                    <a:pt x="8248923" y="0"/>
                  </a:cubicBezTo>
                  <a:cubicBezTo>
                    <a:pt x="8472618" y="38521"/>
                    <a:pt x="8816927" y="11855"/>
                    <a:pt x="9129876" y="0"/>
                  </a:cubicBezTo>
                  <a:cubicBezTo>
                    <a:pt x="9442825" y="-11855"/>
                    <a:pt x="9433592" y="-17849"/>
                    <a:pt x="9583701" y="0"/>
                  </a:cubicBezTo>
                  <a:cubicBezTo>
                    <a:pt x="9733811" y="17849"/>
                    <a:pt x="10403861" y="10319"/>
                    <a:pt x="10678218" y="0"/>
                  </a:cubicBezTo>
                  <a:cubicBezTo>
                    <a:pt x="10701480" y="227105"/>
                    <a:pt x="10703041" y="368182"/>
                    <a:pt x="10678218" y="687697"/>
                  </a:cubicBezTo>
                  <a:cubicBezTo>
                    <a:pt x="10653395" y="1007212"/>
                    <a:pt x="10701115" y="1226136"/>
                    <a:pt x="10678218" y="1485426"/>
                  </a:cubicBezTo>
                  <a:cubicBezTo>
                    <a:pt x="10655321" y="1744716"/>
                    <a:pt x="10651159" y="1908847"/>
                    <a:pt x="10678218" y="2063091"/>
                  </a:cubicBezTo>
                  <a:cubicBezTo>
                    <a:pt x="10705277" y="2217335"/>
                    <a:pt x="10669115" y="2503240"/>
                    <a:pt x="10678218" y="2805804"/>
                  </a:cubicBezTo>
                  <a:cubicBezTo>
                    <a:pt x="10687321" y="3108368"/>
                    <a:pt x="10658167" y="3227601"/>
                    <a:pt x="10678218" y="3438486"/>
                  </a:cubicBezTo>
                  <a:cubicBezTo>
                    <a:pt x="10698269" y="3649371"/>
                    <a:pt x="10705850" y="3796867"/>
                    <a:pt x="10678218" y="4016151"/>
                  </a:cubicBezTo>
                  <a:cubicBezTo>
                    <a:pt x="10650586" y="4235436"/>
                    <a:pt x="10682424" y="4476572"/>
                    <a:pt x="10678218" y="4703848"/>
                  </a:cubicBezTo>
                  <a:cubicBezTo>
                    <a:pt x="10674012" y="4931124"/>
                    <a:pt x="10645819" y="5313891"/>
                    <a:pt x="10678218" y="5501577"/>
                  </a:cubicBezTo>
                  <a:cubicBezTo>
                    <a:pt x="10406972" y="5490519"/>
                    <a:pt x="10252845" y="5492466"/>
                    <a:pt x="10010829" y="5501577"/>
                  </a:cubicBezTo>
                  <a:cubicBezTo>
                    <a:pt x="9768813" y="5510688"/>
                    <a:pt x="9598477" y="5523733"/>
                    <a:pt x="9450223" y="5501577"/>
                  </a:cubicBezTo>
                  <a:cubicBezTo>
                    <a:pt x="9301969" y="5479421"/>
                    <a:pt x="9185884" y="5489337"/>
                    <a:pt x="8996399" y="5501577"/>
                  </a:cubicBezTo>
                  <a:cubicBezTo>
                    <a:pt x="8806914" y="5513817"/>
                    <a:pt x="8786583" y="5495757"/>
                    <a:pt x="8649357" y="5501577"/>
                  </a:cubicBezTo>
                  <a:cubicBezTo>
                    <a:pt x="8512131" y="5507397"/>
                    <a:pt x="8400588" y="5508456"/>
                    <a:pt x="8302314" y="5501577"/>
                  </a:cubicBezTo>
                  <a:cubicBezTo>
                    <a:pt x="8204040" y="5494698"/>
                    <a:pt x="7960655" y="5516878"/>
                    <a:pt x="7634926" y="5501577"/>
                  </a:cubicBezTo>
                  <a:cubicBezTo>
                    <a:pt x="7309197" y="5486276"/>
                    <a:pt x="7400679" y="5513826"/>
                    <a:pt x="7287884" y="5501577"/>
                  </a:cubicBezTo>
                  <a:cubicBezTo>
                    <a:pt x="7175089" y="5489328"/>
                    <a:pt x="7089688" y="5499111"/>
                    <a:pt x="6940842" y="5501577"/>
                  </a:cubicBezTo>
                  <a:cubicBezTo>
                    <a:pt x="6791996" y="5504043"/>
                    <a:pt x="6461462" y="5466603"/>
                    <a:pt x="6166671" y="5501577"/>
                  </a:cubicBezTo>
                  <a:cubicBezTo>
                    <a:pt x="5871880" y="5536551"/>
                    <a:pt x="5644722" y="5476342"/>
                    <a:pt x="5285718" y="5501577"/>
                  </a:cubicBezTo>
                  <a:cubicBezTo>
                    <a:pt x="4926714" y="5526812"/>
                    <a:pt x="4600074" y="5482519"/>
                    <a:pt x="4404765" y="5501577"/>
                  </a:cubicBezTo>
                  <a:cubicBezTo>
                    <a:pt x="4209456" y="5520635"/>
                    <a:pt x="4078940" y="5509569"/>
                    <a:pt x="3844158" y="5501577"/>
                  </a:cubicBezTo>
                  <a:cubicBezTo>
                    <a:pt x="3609376" y="5493585"/>
                    <a:pt x="3173419" y="5515011"/>
                    <a:pt x="2963205" y="5501577"/>
                  </a:cubicBezTo>
                  <a:cubicBezTo>
                    <a:pt x="2752991" y="5488143"/>
                    <a:pt x="2672777" y="5480042"/>
                    <a:pt x="2509381" y="5501577"/>
                  </a:cubicBezTo>
                  <a:cubicBezTo>
                    <a:pt x="2345985" y="5523112"/>
                    <a:pt x="2140074" y="5478300"/>
                    <a:pt x="1841993" y="5501577"/>
                  </a:cubicBezTo>
                  <a:cubicBezTo>
                    <a:pt x="1543912" y="5524854"/>
                    <a:pt x="1530559" y="5510615"/>
                    <a:pt x="1388168" y="5501577"/>
                  </a:cubicBezTo>
                  <a:cubicBezTo>
                    <a:pt x="1245777" y="5492539"/>
                    <a:pt x="958364" y="5478895"/>
                    <a:pt x="613998" y="5501577"/>
                  </a:cubicBezTo>
                  <a:cubicBezTo>
                    <a:pt x="269632" y="5524260"/>
                    <a:pt x="250146" y="5496142"/>
                    <a:pt x="0" y="5501577"/>
                  </a:cubicBezTo>
                  <a:cubicBezTo>
                    <a:pt x="5082" y="5234468"/>
                    <a:pt x="1757" y="5004206"/>
                    <a:pt x="0" y="4868896"/>
                  </a:cubicBezTo>
                  <a:cubicBezTo>
                    <a:pt x="-1757" y="4733586"/>
                    <a:pt x="-24367" y="4505006"/>
                    <a:pt x="0" y="4346246"/>
                  </a:cubicBezTo>
                  <a:cubicBezTo>
                    <a:pt x="24367" y="4187486"/>
                    <a:pt x="11908" y="3956807"/>
                    <a:pt x="0" y="3603533"/>
                  </a:cubicBezTo>
                  <a:cubicBezTo>
                    <a:pt x="-11908" y="3250259"/>
                    <a:pt x="-2646" y="3249427"/>
                    <a:pt x="0" y="2970852"/>
                  </a:cubicBezTo>
                  <a:cubicBezTo>
                    <a:pt x="2646" y="2692277"/>
                    <a:pt x="-28139" y="2595319"/>
                    <a:pt x="0" y="2283154"/>
                  </a:cubicBezTo>
                  <a:cubicBezTo>
                    <a:pt x="28139" y="1970989"/>
                    <a:pt x="-7865" y="1746594"/>
                    <a:pt x="0" y="1595457"/>
                  </a:cubicBezTo>
                  <a:cubicBezTo>
                    <a:pt x="7865" y="1444320"/>
                    <a:pt x="4390" y="1192554"/>
                    <a:pt x="0" y="962776"/>
                  </a:cubicBezTo>
                  <a:cubicBezTo>
                    <a:pt x="-4390" y="732998"/>
                    <a:pt x="-22462" y="232501"/>
                    <a:pt x="0" y="0"/>
                  </a:cubicBezTo>
                  <a:close/>
                </a:path>
                <a:path w="10678218" h="5501577" stroke="0" extrusionOk="0">
                  <a:moveTo>
                    <a:pt x="0" y="0"/>
                  </a:moveTo>
                  <a:cubicBezTo>
                    <a:pt x="103456" y="-15770"/>
                    <a:pt x="343607" y="-21090"/>
                    <a:pt x="453824" y="0"/>
                  </a:cubicBezTo>
                  <a:cubicBezTo>
                    <a:pt x="564041" y="21090"/>
                    <a:pt x="927716" y="-17245"/>
                    <a:pt x="1121213" y="0"/>
                  </a:cubicBezTo>
                  <a:cubicBezTo>
                    <a:pt x="1314710" y="17245"/>
                    <a:pt x="1505035" y="20306"/>
                    <a:pt x="1788602" y="0"/>
                  </a:cubicBezTo>
                  <a:cubicBezTo>
                    <a:pt x="2072169" y="-20306"/>
                    <a:pt x="2264292" y="32037"/>
                    <a:pt x="2669555" y="0"/>
                  </a:cubicBezTo>
                  <a:cubicBezTo>
                    <a:pt x="3074818" y="-32037"/>
                    <a:pt x="2923749" y="-2608"/>
                    <a:pt x="3016597" y="0"/>
                  </a:cubicBezTo>
                  <a:cubicBezTo>
                    <a:pt x="3109445" y="2608"/>
                    <a:pt x="3280941" y="8251"/>
                    <a:pt x="3470421" y="0"/>
                  </a:cubicBezTo>
                  <a:cubicBezTo>
                    <a:pt x="3659901" y="-8251"/>
                    <a:pt x="3821956" y="-1581"/>
                    <a:pt x="4137809" y="0"/>
                  </a:cubicBezTo>
                  <a:cubicBezTo>
                    <a:pt x="4453662" y="1581"/>
                    <a:pt x="4414593" y="-20939"/>
                    <a:pt x="4591634" y="0"/>
                  </a:cubicBezTo>
                  <a:cubicBezTo>
                    <a:pt x="4768675" y="20939"/>
                    <a:pt x="5131009" y="10066"/>
                    <a:pt x="5365805" y="0"/>
                  </a:cubicBezTo>
                  <a:cubicBezTo>
                    <a:pt x="5600601" y="-10066"/>
                    <a:pt x="5882332" y="20237"/>
                    <a:pt x="6033193" y="0"/>
                  </a:cubicBezTo>
                  <a:cubicBezTo>
                    <a:pt x="6184054" y="-20237"/>
                    <a:pt x="6297943" y="-5043"/>
                    <a:pt x="6380235" y="0"/>
                  </a:cubicBezTo>
                  <a:cubicBezTo>
                    <a:pt x="6462527" y="5043"/>
                    <a:pt x="6649199" y="-6402"/>
                    <a:pt x="6834060" y="0"/>
                  </a:cubicBezTo>
                  <a:cubicBezTo>
                    <a:pt x="7018921" y="6402"/>
                    <a:pt x="7271566" y="-27562"/>
                    <a:pt x="7501448" y="0"/>
                  </a:cubicBezTo>
                  <a:cubicBezTo>
                    <a:pt x="7731330" y="27562"/>
                    <a:pt x="8003482" y="-782"/>
                    <a:pt x="8168837" y="0"/>
                  </a:cubicBezTo>
                  <a:cubicBezTo>
                    <a:pt x="8334192" y="782"/>
                    <a:pt x="8576346" y="-26464"/>
                    <a:pt x="8729443" y="0"/>
                  </a:cubicBezTo>
                  <a:cubicBezTo>
                    <a:pt x="8882540" y="26464"/>
                    <a:pt x="9063991" y="-5664"/>
                    <a:pt x="9396832" y="0"/>
                  </a:cubicBezTo>
                  <a:cubicBezTo>
                    <a:pt x="9729673" y="5664"/>
                    <a:pt x="9759990" y="26338"/>
                    <a:pt x="9957438" y="0"/>
                  </a:cubicBezTo>
                  <a:cubicBezTo>
                    <a:pt x="10154886" y="-26338"/>
                    <a:pt x="10443652" y="-1854"/>
                    <a:pt x="10678218" y="0"/>
                  </a:cubicBezTo>
                  <a:cubicBezTo>
                    <a:pt x="10671807" y="195227"/>
                    <a:pt x="10717594" y="515305"/>
                    <a:pt x="10678218" y="797729"/>
                  </a:cubicBezTo>
                  <a:cubicBezTo>
                    <a:pt x="10638842" y="1080153"/>
                    <a:pt x="10696904" y="1099599"/>
                    <a:pt x="10678218" y="1375394"/>
                  </a:cubicBezTo>
                  <a:cubicBezTo>
                    <a:pt x="10659532" y="1651190"/>
                    <a:pt x="10650910" y="1814442"/>
                    <a:pt x="10678218" y="1953060"/>
                  </a:cubicBezTo>
                  <a:cubicBezTo>
                    <a:pt x="10705526" y="2091678"/>
                    <a:pt x="10655323" y="2374112"/>
                    <a:pt x="10678218" y="2585741"/>
                  </a:cubicBezTo>
                  <a:cubicBezTo>
                    <a:pt x="10701113" y="2797370"/>
                    <a:pt x="10690001" y="3159522"/>
                    <a:pt x="10678218" y="3328454"/>
                  </a:cubicBezTo>
                  <a:cubicBezTo>
                    <a:pt x="10666435" y="3497386"/>
                    <a:pt x="10690597" y="3826669"/>
                    <a:pt x="10678218" y="4071167"/>
                  </a:cubicBezTo>
                  <a:cubicBezTo>
                    <a:pt x="10665839" y="4315665"/>
                    <a:pt x="10679606" y="4561092"/>
                    <a:pt x="10678218" y="4813880"/>
                  </a:cubicBezTo>
                  <a:cubicBezTo>
                    <a:pt x="10676830" y="5066668"/>
                    <a:pt x="10706482" y="5172926"/>
                    <a:pt x="10678218" y="5501577"/>
                  </a:cubicBezTo>
                  <a:cubicBezTo>
                    <a:pt x="10486255" y="5482811"/>
                    <a:pt x="10172267" y="5512159"/>
                    <a:pt x="10010829" y="5501577"/>
                  </a:cubicBezTo>
                  <a:cubicBezTo>
                    <a:pt x="9849391" y="5490995"/>
                    <a:pt x="9422459" y="5489270"/>
                    <a:pt x="9129876" y="5501577"/>
                  </a:cubicBezTo>
                  <a:cubicBezTo>
                    <a:pt x="8837293" y="5513884"/>
                    <a:pt x="8610346" y="5525279"/>
                    <a:pt x="8462488" y="5501577"/>
                  </a:cubicBezTo>
                  <a:cubicBezTo>
                    <a:pt x="8314630" y="5477875"/>
                    <a:pt x="7959499" y="5488073"/>
                    <a:pt x="7581535" y="5501577"/>
                  </a:cubicBezTo>
                  <a:cubicBezTo>
                    <a:pt x="7203571" y="5515081"/>
                    <a:pt x="7184369" y="5503724"/>
                    <a:pt x="7020928" y="5501577"/>
                  </a:cubicBezTo>
                  <a:cubicBezTo>
                    <a:pt x="6857487" y="5499430"/>
                    <a:pt x="6653506" y="5509001"/>
                    <a:pt x="6353540" y="5501577"/>
                  </a:cubicBezTo>
                  <a:cubicBezTo>
                    <a:pt x="6053574" y="5494153"/>
                    <a:pt x="6025692" y="5495870"/>
                    <a:pt x="5899715" y="5501577"/>
                  </a:cubicBezTo>
                  <a:cubicBezTo>
                    <a:pt x="5773739" y="5507284"/>
                    <a:pt x="5610262" y="5485883"/>
                    <a:pt x="5445891" y="5501577"/>
                  </a:cubicBezTo>
                  <a:cubicBezTo>
                    <a:pt x="5281520" y="5517271"/>
                    <a:pt x="4882258" y="5507576"/>
                    <a:pt x="4671720" y="5501577"/>
                  </a:cubicBezTo>
                  <a:cubicBezTo>
                    <a:pt x="4461182" y="5495578"/>
                    <a:pt x="4420008" y="5488310"/>
                    <a:pt x="4324678" y="5501577"/>
                  </a:cubicBezTo>
                  <a:cubicBezTo>
                    <a:pt x="4229348" y="5514844"/>
                    <a:pt x="4006096" y="5526961"/>
                    <a:pt x="3764072" y="5501577"/>
                  </a:cubicBezTo>
                  <a:cubicBezTo>
                    <a:pt x="3522048" y="5476193"/>
                    <a:pt x="3401046" y="5491563"/>
                    <a:pt x="3203465" y="5501577"/>
                  </a:cubicBezTo>
                  <a:cubicBezTo>
                    <a:pt x="3005884" y="5511591"/>
                    <a:pt x="2983218" y="5486996"/>
                    <a:pt x="2856423" y="5501577"/>
                  </a:cubicBezTo>
                  <a:cubicBezTo>
                    <a:pt x="2729628" y="5516158"/>
                    <a:pt x="2515140" y="5513677"/>
                    <a:pt x="2295817" y="5501577"/>
                  </a:cubicBezTo>
                  <a:cubicBezTo>
                    <a:pt x="2076494" y="5489477"/>
                    <a:pt x="2091126" y="5517243"/>
                    <a:pt x="1948775" y="5501577"/>
                  </a:cubicBezTo>
                  <a:cubicBezTo>
                    <a:pt x="1806424" y="5485911"/>
                    <a:pt x="1752059" y="5492381"/>
                    <a:pt x="1601733" y="5501577"/>
                  </a:cubicBezTo>
                  <a:cubicBezTo>
                    <a:pt x="1451407" y="5510773"/>
                    <a:pt x="1289763" y="5525423"/>
                    <a:pt x="1041126" y="5501577"/>
                  </a:cubicBezTo>
                  <a:cubicBezTo>
                    <a:pt x="792489" y="5477731"/>
                    <a:pt x="312287" y="5477671"/>
                    <a:pt x="0" y="5501577"/>
                  </a:cubicBezTo>
                  <a:cubicBezTo>
                    <a:pt x="-21804" y="5355059"/>
                    <a:pt x="-24278" y="5110886"/>
                    <a:pt x="0" y="4868896"/>
                  </a:cubicBezTo>
                  <a:cubicBezTo>
                    <a:pt x="24278" y="4626906"/>
                    <a:pt x="-20775" y="4520799"/>
                    <a:pt x="0" y="4291230"/>
                  </a:cubicBezTo>
                  <a:cubicBezTo>
                    <a:pt x="20775" y="4061661"/>
                    <a:pt x="-15400" y="3964093"/>
                    <a:pt x="0" y="3768580"/>
                  </a:cubicBezTo>
                  <a:cubicBezTo>
                    <a:pt x="15400" y="3573067"/>
                    <a:pt x="-15327" y="3504832"/>
                    <a:pt x="0" y="3245930"/>
                  </a:cubicBezTo>
                  <a:cubicBezTo>
                    <a:pt x="15327" y="2987028"/>
                    <a:pt x="17894" y="2890277"/>
                    <a:pt x="0" y="2613249"/>
                  </a:cubicBezTo>
                  <a:cubicBezTo>
                    <a:pt x="-17894" y="2336221"/>
                    <a:pt x="-18716" y="2150683"/>
                    <a:pt x="0" y="1980568"/>
                  </a:cubicBezTo>
                  <a:cubicBezTo>
                    <a:pt x="18716" y="1810453"/>
                    <a:pt x="-1862" y="1626683"/>
                    <a:pt x="0" y="1347886"/>
                  </a:cubicBezTo>
                  <a:cubicBezTo>
                    <a:pt x="1862" y="1069089"/>
                    <a:pt x="-26285" y="977192"/>
                    <a:pt x="0" y="770221"/>
                  </a:cubicBezTo>
                  <a:cubicBezTo>
                    <a:pt x="26285" y="563250"/>
                    <a:pt x="35330" y="370586"/>
                    <a:pt x="0" y="0"/>
                  </a:cubicBezTo>
                  <a:close/>
                </a:path>
              </a:pathLst>
            </a:custGeom>
            <a:solidFill>
              <a:schemeClr val="bg1"/>
            </a:solidFill>
            <a:ln>
              <a:solidFill>
                <a:schemeClr val="tx1"/>
              </a:solidFill>
              <a:extLst>
                <a:ext uri="{C807C97D-BFC1-408E-A445-0C87EB9F89A2}">
                  <ask:lineSketchStyleProps xmlns:ask="http://schemas.microsoft.com/office/drawing/2018/sketchyshapes" xmlns="" sd="4230668785">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Calibri"/>
                <a:ea typeface="微软雅黑" panose="020B0503020204020204" pitchFamily="34" charset="-122"/>
                <a:cs typeface="+mn-cs"/>
              </a:endParaRPr>
            </a:p>
          </p:txBody>
        </p:sp>
      </p:grpSp>
      <p:pic>
        <p:nvPicPr>
          <p:cNvPr id="24" name="图片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0233173" y="3015255"/>
            <a:ext cx="1958827" cy="3914339"/>
          </a:xfrm>
          <a:prstGeom prst="rect">
            <a:avLst/>
          </a:prstGeom>
        </p:spPr>
      </p:pic>
      <p:pic>
        <p:nvPicPr>
          <p:cNvPr id="20" name="Picture 19"/>
          <p:cNvPicPr>
            <a:picLocks noChangeAspect="1"/>
          </p:cNvPicPr>
          <p:nvPr/>
        </p:nvPicPr>
        <p:blipFill rotWithShape="1">
          <a:blip r:embed="rId5">
            <a:extLst>
              <a:ext uri="{BEBA8EAE-BF5A-486C-A8C5-ECC9F3942E4B}">
                <a14:imgProps xmlns:a14="http://schemas.microsoft.com/office/drawing/2010/main">
                  <a14:imgLayer r:embed="rId6">
                    <a14:imgEffect>
                      <a14:backgroundRemoval t="0" b="66364" l="0" r="99773">
                        <a14:foregroundMark x1="8059" y1="38182" x2="8059" y2="38182"/>
                        <a14:foregroundMark x1="25426" y1="36364" x2="25426" y2="36364"/>
                        <a14:foregroundMark x1="24972" y1="24773" x2="24972" y2="24773"/>
                        <a14:foregroundMark x1="40863" y1="24773" x2="40863" y2="24773"/>
                        <a14:foregroundMark x1="42792" y1="42273" x2="42792" y2="42273"/>
                        <a14:foregroundMark x1="58570" y1="23182" x2="58570" y2="23182"/>
                        <a14:foregroundMark x1="59705" y1="41136" x2="59705" y2="41136"/>
                        <a14:foregroundMark x1="71623" y1="23182" x2="71623" y2="23182"/>
                        <a14:foregroundMark x1="72077" y1="44545" x2="72077" y2="44545"/>
                        <a14:foregroundMark x1="90919" y1="22045" x2="90919" y2="22045"/>
                        <a14:foregroundMark x1="90919" y1="41136" x2="90919" y2="41136"/>
                        <a14:foregroundMark x1="41203" y1="34773" x2="41203" y2="34773"/>
                        <a14:foregroundMark x1="6924" y1="45000" x2="8059" y2="45000"/>
                        <a14:foregroundMark x1="5675" y1="56591" x2="5675" y2="56591"/>
                        <a14:foregroundMark x1="12713" y1="57727" x2="12713" y2="57727"/>
                        <a14:foregroundMark x1="21112" y1="15682" x2="21112" y2="15682"/>
                        <a14:foregroundMark x1="29625" y1="13182" x2="29625" y2="13182"/>
                        <a14:foregroundMark x1="32690" y1="47955" x2="32690" y2="47955"/>
                        <a14:foregroundMark x1="18842" y1="48636" x2="18842" y2="48636"/>
                        <a14:foregroundMark x1="37003" y1="11591" x2="37003" y2="11591"/>
                        <a14:foregroundMark x1="36549" y1="50227" x2="36549" y2="50227"/>
                        <a14:foregroundMark x1="46652" y1="58409" x2="46652" y2="58409"/>
                        <a14:foregroundMark x1="54370" y1="12045" x2="54370" y2="12045"/>
                        <a14:foregroundMark x1="59705" y1="10455" x2="59705" y2="10455"/>
                        <a14:foregroundMark x1="67764" y1="11591" x2="67764" y2="11591"/>
                        <a14:foregroundMark x1="75142" y1="12727" x2="75142" y2="12727"/>
                        <a14:foregroundMark x1="84449" y1="10909" x2="84449" y2="10909"/>
                        <a14:foregroundMark x1="94779" y1="11591" x2="94779" y2="11591"/>
                        <a14:foregroundMark x1="71623" y1="35909" x2="71623" y2="35909"/>
                        <a14:foregroundMark x1="75142" y1="47500" x2="75142" y2="47500"/>
                        <a14:foregroundMark x1="69353" y1="57727" x2="69353" y2="57727"/>
                        <a14:foregroundMark x1="70942" y1="48636" x2="70942" y2="48636"/>
                        <a14:foregroundMark x1="79342" y1="50909" x2="79342" y2="50909"/>
                        <a14:foregroundMark x1="83995" y1="44545" x2="83995" y2="44545"/>
                        <a14:foregroundMark x1="45062" y1="37045" x2="45062" y2="37045"/>
                        <a14:foregroundMark x1="38479" y1="39773" x2="38479" y2="39773"/>
                        <a14:foregroundMark x1="41998" y1="46136" x2="41998" y2="46136"/>
                        <a14:foregroundMark x1="43473" y1="32273" x2="43473" y2="32273"/>
                        <a14:foregroundMark x1="1476" y1="8636" x2="99432" y2="6818"/>
                        <a14:foregroundMark x1="57775" y1="38182" x2="57775" y2="38182"/>
                        <a14:foregroundMark x1="57775" y1="20227" x2="57775" y2="20227"/>
                        <a14:foregroundMark x1="62429" y1="26591" x2="62429" y2="26591"/>
                        <a14:foregroundMark x1="74801" y1="39773" x2="74801" y2="39773"/>
                        <a14:foregroundMark x1="92054" y1="35227" x2="92054" y2="35227"/>
                        <a14:foregroundMark x1="56640" y1="42727" x2="56640" y2="42727"/>
                        <a14:foregroundMark x1="44268" y1="51364" x2="44268" y2="51364"/>
                        <a14:foregroundMark x1="24631" y1="19091" x2="24631" y2="19091"/>
                        <a14:foregroundMark x1="45403" y1="44545" x2="45403" y2="44545"/>
                        <a14:foregroundMark x1="40068" y1="43864" x2="40068" y2="43864"/>
                        <a14:foregroundMark x1="19637" y1="31136" x2="19637" y2="31136"/>
                        <a14:foregroundMark x1="24631" y1="17273" x2="24631" y2="17273"/>
                        <a14:foregroundMark x1="3405" y1="57727" x2="3405" y2="57727"/>
                        <a14:foregroundMark x1="21112" y1="49091" x2="21112" y2="49091"/>
                        <a14:foregroundMark x1="70148" y1="61818" x2="70148" y2="61818"/>
                        <a14:foregroundMark x1="35074" y1="54318" x2="35074" y2="54318"/>
                        <a14:foregroundMark x1="18048" y1="53182" x2="19637" y2="52500"/>
                        <a14:foregroundMark x1="10329" y1="61364" x2="10329" y2="61364"/>
                      </a14:backgroundRemoval>
                    </a14:imgEffect>
                  </a14:imgLayer>
                </a14:imgProps>
              </a:ext>
            </a:extLst>
          </a:blip>
          <a:srcRect t="1" b="33530"/>
          <a:stretch/>
        </p:blipFill>
        <p:spPr>
          <a:xfrm>
            <a:off x="3194818" y="3366525"/>
            <a:ext cx="4310798" cy="1911535"/>
          </a:xfrm>
          <a:prstGeom prst="rect">
            <a:avLst/>
          </a:prstGeom>
        </p:spPr>
      </p:pic>
      <p:pic>
        <p:nvPicPr>
          <p:cNvPr id="21" name="Picture 20" descr="A picture containing clipart&#10;&#10;Description automatically generated">
            <a:extLst>
              <a:ext uri="{FF2B5EF4-FFF2-40B4-BE49-F238E27FC236}">
                <a16:creationId xmlns:a16="http://schemas.microsoft.com/office/drawing/2014/main" xmlns="" id="{7BAAB50E-1425-F429-67EF-8F7936DBDD40}"/>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0" b="99286" l="0" r="99429">
                        <a14:foregroundMark x1="37429" y1="37500" x2="37429" y2="37500"/>
                        <a14:foregroundMark x1="18571" y1="38571" x2="18571" y2="38571"/>
                        <a14:foregroundMark x1="27429" y1="80357" x2="27429" y2="80357"/>
                      </a14:backgroundRemoval>
                    </a14:imgEffect>
                  </a14:imgLayer>
                </a14:imgProps>
              </a:ext>
              <a:ext uri="{28A0092B-C50C-407E-A947-70E740481C1C}">
                <a14:useLocalDpi xmlns:a14="http://schemas.microsoft.com/office/drawing/2010/main" val="0"/>
              </a:ext>
            </a:extLst>
          </a:blip>
          <a:stretch>
            <a:fillRect/>
          </a:stretch>
        </p:blipFill>
        <p:spPr>
          <a:xfrm flipH="1">
            <a:off x="7629572" y="3505931"/>
            <a:ext cx="3495606" cy="2904361"/>
          </a:xfrm>
          <a:prstGeom prst="rect">
            <a:avLst/>
          </a:prstGeom>
        </p:spPr>
      </p:pic>
      <p:sp>
        <p:nvSpPr>
          <p:cNvPr id="22" name="TextBox 21">
            <a:extLst>
              <a:ext uri="{FF2B5EF4-FFF2-40B4-BE49-F238E27FC236}">
                <a16:creationId xmlns:a16="http://schemas.microsoft.com/office/drawing/2014/main" xmlns="" id="{6F83456C-C951-CDE7-BAE3-6278941DCDEE}"/>
              </a:ext>
            </a:extLst>
          </p:cNvPr>
          <p:cNvSpPr txBox="1"/>
          <p:nvPr/>
        </p:nvSpPr>
        <p:spPr>
          <a:xfrm>
            <a:off x="2658141" y="1894704"/>
            <a:ext cx="5943600" cy="1736646"/>
          </a:xfrm>
          <a:prstGeom prst="wedgeRoundRectCallout">
            <a:avLst>
              <a:gd name="adj1" fmla="val 23076"/>
              <a:gd name="adj2" fmla="val 49094"/>
              <a:gd name="adj3" fmla="val 16667"/>
            </a:avLst>
          </a:prstGeom>
          <a:solidFill>
            <a:srgbClr val="FFFFCC"/>
          </a:solidFill>
          <a:ln w="28575">
            <a:solidFill>
              <a:srgbClr val="FF0000"/>
            </a:solidFill>
            <a:prstDash val="lgDashDotDot"/>
          </a:ln>
        </p:spPr>
        <p:style>
          <a:lnRef idx="2">
            <a:schemeClr val="accent2"/>
          </a:lnRef>
          <a:fillRef idx="1">
            <a:schemeClr val="lt1"/>
          </a:fillRef>
          <a:effectRef idx="0">
            <a:schemeClr val="accent2"/>
          </a:effectRef>
          <a:fontRef idx="minor">
            <a:schemeClr val="dk1"/>
          </a:fontRef>
        </p:style>
        <p:txBody>
          <a:bodyPr wrap="square">
            <a:spAutoFit/>
          </a:bodyPr>
          <a:lstStyle/>
          <a:p>
            <a:pPr lvl="0" algn="just"/>
            <a:r>
              <a:rPr lang="nl-NL" sz="2400" dirty="0" smtClean="0">
                <a:latin typeface="Times New Roman" panose="02020603050405020304" pitchFamily="18" charset="0"/>
                <a:cs typeface="Times New Roman" panose="02020603050405020304" pitchFamily="18" charset="0"/>
              </a:rPr>
              <a:t>HS </a:t>
            </a:r>
            <a:r>
              <a:rPr lang="nl-NL" sz="2400" dirty="0">
                <a:latin typeface="Times New Roman" panose="02020603050405020304" pitchFamily="18" charset="0"/>
                <a:cs typeface="Times New Roman" panose="02020603050405020304" pitchFamily="18" charset="0"/>
              </a:rPr>
              <a:t>đứng thành vòng tròn theo nhóm </a:t>
            </a:r>
            <a:r>
              <a:rPr lang="nl-NL" sz="2400" dirty="0" smtClean="0">
                <a:latin typeface="Times New Roman" panose="02020603050405020304" pitchFamily="18" charset="0"/>
                <a:cs typeface="Times New Roman" panose="02020603050405020304" pitchFamily="18" charset="0"/>
              </a:rPr>
              <a:t>lớn và </a:t>
            </a:r>
            <a:r>
              <a:rPr lang="nl-NL" sz="2400" dirty="0">
                <a:latin typeface="Times New Roman" panose="02020603050405020304" pitchFamily="18" charset="0"/>
                <a:cs typeface="Times New Roman" panose="02020603050405020304" pitchFamily="18" charset="0"/>
              </a:rPr>
              <a:t>HS tưởng tượng mình cầm trên tay hai vật gì đó, hai con vật... GV hỏi nhanh để HS có thể nói ra đồ vật tưởng tượng mà mình có</a:t>
            </a:r>
            <a:endParaRPr lang="en-US" sz="2400" b="1" dirty="0">
              <a:solidFill>
                <a:srgbClr val="0070C0"/>
              </a:solidFill>
              <a:latin typeface="Times New Roman" panose="02020603050405020304" pitchFamily="18" charset="0"/>
              <a:cs typeface="Times New Roman" panose="02020603050405020304" pitchFamily="18" charset="0"/>
            </a:endParaRPr>
          </a:p>
        </p:txBody>
      </p:sp>
      <p:sp>
        <p:nvSpPr>
          <p:cNvPr id="23" name="TextBox 22">
            <a:extLst>
              <a:ext uri="{FF2B5EF4-FFF2-40B4-BE49-F238E27FC236}">
                <a16:creationId xmlns:a16="http://schemas.microsoft.com/office/drawing/2014/main" xmlns="" id="{316219E4-E4AB-AB44-480D-4957E98F77FE}"/>
              </a:ext>
            </a:extLst>
          </p:cNvPr>
          <p:cNvSpPr txBox="1"/>
          <p:nvPr/>
        </p:nvSpPr>
        <p:spPr>
          <a:xfrm>
            <a:off x="1435746" y="983268"/>
            <a:ext cx="9425800" cy="523220"/>
          </a:xfrm>
          <a:prstGeom prst="rect">
            <a:avLst/>
          </a:prstGeom>
          <a:noFill/>
        </p:spPr>
        <p:txBody>
          <a:bodyPr wrap="square" rtlCol="0">
            <a:spAutoFit/>
          </a:bodyPr>
          <a:lstStyle/>
          <a:p>
            <a:pPr lvl="0">
              <a:defRPr/>
            </a:pP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1.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Chơi</a:t>
            </a:r>
            <a:r>
              <a:rPr kumimoji="0" lang="en-US" sz="2800" b="1"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trò</a:t>
            </a:r>
            <a:r>
              <a:rPr kumimoji="0" lang="en-US" sz="2800" b="1"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chơi</a:t>
            </a:r>
            <a:r>
              <a:rPr kumimoji="0" lang="en-US" sz="2800" b="1"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lang="nl-NL" sz="2800" b="1" dirty="0">
                <a:solidFill>
                  <a:srgbClr val="FF0000"/>
                </a:solidFill>
                <a:latin typeface="Times New Roman" panose="02020603050405020304" pitchFamily="18" charset="0"/>
                <a:cs typeface="Times New Roman" panose="02020603050405020304" pitchFamily="18" charset="0"/>
              </a:rPr>
              <a:t>“Bạn cần tôi có</a:t>
            </a:r>
            <a:r>
              <a:rPr kumimoji="0" lang="en-US" sz="2800" b="1" i="1" u="none" strike="noStrike" kern="1200" cap="none" spc="0" normalizeH="0" noProof="0" dirty="0" smtClean="0">
                <a:ln>
                  <a:noFill/>
                </a:ln>
                <a:solidFill>
                  <a:srgbClr val="FF0000"/>
                </a:solidFill>
                <a:effectLst/>
                <a:uLnTx/>
                <a:uFillTx/>
                <a:latin typeface="Times New Roman" panose="02020603050405020304" pitchFamily="18" charset="0"/>
                <a:cs typeface="Times New Roman" panose="02020603050405020304" pitchFamily="18" charset="0"/>
              </a:rPr>
              <a:t>?”</a:t>
            </a:r>
            <a:endParaRPr kumimoji="0" lang="en-US" sz="2800" b="1" i="1"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pic>
        <p:nvPicPr>
          <p:cNvPr id="25" name="Picture 24"/>
          <p:cNvPicPr>
            <a:picLocks noChangeAspect="1"/>
          </p:cNvPicPr>
          <p:nvPr/>
        </p:nvPicPr>
        <p:blipFill>
          <a:blip r:embed="rId9"/>
          <a:stretch>
            <a:fillRect/>
          </a:stretch>
        </p:blipFill>
        <p:spPr>
          <a:xfrm>
            <a:off x="625513" y="708554"/>
            <a:ext cx="773137" cy="762066"/>
          </a:xfrm>
          <a:prstGeom prst="rect">
            <a:avLst/>
          </a:prstGeom>
        </p:spPr>
      </p:pic>
    </p:spTree>
    <p:extLst>
      <p:ext uri="{BB962C8B-B14F-4D97-AF65-F5344CB8AC3E}">
        <p14:creationId xmlns:p14="http://schemas.microsoft.com/office/powerpoint/2010/main" val="2220588387"/>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down)">
                                      <p:cBhvr>
                                        <p:cTn id="11" dur="500"/>
                                        <p:tgtEl>
                                          <p:spTgt spid="24"/>
                                        </p:tgtEl>
                                      </p:cBhvr>
                                    </p:animEffect>
                                  </p:childTnLst>
                                </p:cTn>
                              </p:par>
                              <p:par>
                                <p:cTn id="12" presetID="10" presetClass="entr" presetSubtype="0" fill="hold" nodeType="with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fade">
                                      <p:cBhvr>
                                        <p:cTn id="14" dur="500"/>
                                        <p:tgtEl>
                                          <p:spTgt spid="20"/>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barn(inVertical)">
                                      <p:cBhvr>
                                        <p:cTn id="19" dur="500"/>
                                        <p:tgtEl>
                                          <p:spTgt spid="23"/>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barn(inVertical)">
                                      <p:cBhvr>
                                        <p:cTn id="24" dur="500"/>
                                        <p:tgtEl>
                                          <p:spTgt spid="22"/>
                                        </p:tgtEl>
                                      </p:cBhvr>
                                    </p:animEffect>
                                  </p:childTnLst>
                                </p:cTn>
                              </p:par>
                              <p:par>
                                <p:cTn id="25" presetID="10" presetClass="entr" presetSubtype="0" fill="hold" nodeType="with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610654865b9c2"/>
          <p:cNvPicPr>
            <a:picLocks noChangeAspect="1"/>
          </p:cNvPicPr>
          <p:nvPr/>
        </p:nvPicPr>
        <p:blipFill>
          <a:blip r:embed="rId2"/>
          <a:stretch>
            <a:fillRect/>
          </a:stretch>
        </p:blipFill>
        <p:spPr>
          <a:xfrm>
            <a:off x="635" y="-635"/>
            <a:ext cx="12192635" cy="6945630"/>
          </a:xfrm>
          <a:prstGeom prst="rect">
            <a:avLst/>
          </a:prstGeom>
        </p:spPr>
      </p:pic>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63027"/>
            <a:ext cx="12192000" cy="4181968"/>
          </a:xfrm>
          <a:prstGeom prst="rect">
            <a:avLst/>
          </a:prstGeom>
        </p:spPr>
      </p:pic>
      <p:grpSp>
        <p:nvGrpSpPr>
          <p:cNvPr id="2" name="组合 1"/>
          <p:cNvGrpSpPr/>
          <p:nvPr/>
        </p:nvGrpSpPr>
        <p:grpSpPr>
          <a:xfrm>
            <a:off x="430164" y="548097"/>
            <a:ext cx="11155052" cy="5848165"/>
            <a:chOff x="756891" y="721391"/>
            <a:chExt cx="10860708" cy="5525785"/>
          </a:xfrm>
        </p:grpSpPr>
        <p:sp>
          <p:nvSpPr>
            <p:cNvPr id="8" name="矩形 7"/>
            <p:cNvSpPr/>
            <p:nvPr/>
          </p:nvSpPr>
          <p:spPr>
            <a:xfrm rot="206665">
              <a:off x="953671" y="745599"/>
              <a:ext cx="10663928" cy="5501577"/>
            </a:xfrm>
            <a:custGeom>
              <a:avLst/>
              <a:gdLst>
                <a:gd name="connsiteX0" fmla="*/ 0 w 10663928"/>
                <a:gd name="connsiteY0" fmla="*/ 0 h 5501577"/>
                <a:gd name="connsiteX1" fmla="*/ 666496 w 10663928"/>
                <a:gd name="connsiteY1" fmla="*/ 0 h 5501577"/>
                <a:gd name="connsiteX2" fmla="*/ 1332991 w 10663928"/>
                <a:gd name="connsiteY2" fmla="*/ 0 h 5501577"/>
                <a:gd name="connsiteX3" fmla="*/ 1999487 w 10663928"/>
                <a:gd name="connsiteY3" fmla="*/ 0 h 5501577"/>
                <a:gd name="connsiteX4" fmla="*/ 2559343 w 10663928"/>
                <a:gd name="connsiteY4" fmla="*/ 0 h 5501577"/>
                <a:gd name="connsiteX5" fmla="*/ 3332478 w 10663928"/>
                <a:gd name="connsiteY5" fmla="*/ 0 h 5501577"/>
                <a:gd name="connsiteX6" fmla="*/ 4105612 w 10663928"/>
                <a:gd name="connsiteY6" fmla="*/ 0 h 5501577"/>
                <a:gd name="connsiteX7" fmla="*/ 4665469 w 10663928"/>
                <a:gd name="connsiteY7" fmla="*/ 0 h 5501577"/>
                <a:gd name="connsiteX8" fmla="*/ 5331964 w 10663928"/>
                <a:gd name="connsiteY8" fmla="*/ 0 h 5501577"/>
                <a:gd name="connsiteX9" fmla="*/ 6105099 w 10663928"/>
                <a:gd name="connsiteY9" fmla="*/ 0 h 5501577"/>
                <a:gd name="connsiteX10" fmla="*/ 6878234 w 10663928"/>
                <a:gd name="connsiteY10" fmla="*/ 0 h 5501577"/>
                <a:gd name="connsiteX11" fmla="*/ 7331451 w 10663928"/>
                <a:gd name="connsiteY11" fmla="*/ 0 h 5501577"/>
                <a:gd name="connsiteX12" fmla="*/ 7891307 w 10663928"/>
                <a:gd name="connsiteY12" fmla="*/ 0 h 5501577"/>
                <a:gd name="connsiteX13" fmla="*/ 8237884 w 10663928"/>
                <a:gd name="connsiteY13" fmla="*/ 0 h 5501577"/>
                <a:gd name="connsiteX14" fmla="*/ 9117658 w 10663928"/>
                <a:gd name="connsiteY14" fmla="*/ 0 h 5501577"/>
                <a:gd name="connsiteX15" fmla="*/ 9464236 w 10663928"/>
                <a:gd name="connsiteY15" fmla="*/ 0 h 5501577"/>
                <a:gd name="connsiteX16" fmla="*/ 10663928 w 10663928"/>
                <a:gd name="connsiteY16" fmla="*/ 0 h 5501577"/>
                <a:gd name="connsiteX17" fmla="*/ 10663928 w 10663928"/>
                <a:gd name="connsiteY17" fmla="*/ 742713 h 5501577"/>
                <a:gd name="connsiteX18" fmla="*/ 10663928 w 10663928"/>
                <a:gd name="connsiteY18" fmla="*/ 1320378 h 5501577"/>
                <a:gd name="connsiteX19" fmla="*/ 10663928 w 10663928"/>
                <a:gd name="connsiteY19" fmla="*/ 1843028 h 5501577"/>
                <a:gd name="connsiteX20" fmla="*/ 10663928 w 10663928"/>
                <a:gd name="connsiteY20" fmla="*/ 2585741 h 5501577"/>
                <a:gd name="connsiteX21" fmla="*/ 10663928 w 10663928"/>
                <a:gd name="connsiteY21" fmla="*/ 3328454 h 5501577"/>
                <a:gd name="connsiteX22" fmla="*/ 10663928 w 10663928"/>
                <a:gd name="connsiteY22" fmla="*/ 3906120 h 5501577"/>
                <a:gd name="connsiteX23" fmla="*/ 10663928 w 10663928"/>
                <a:gd name="connsiteY23" fmla="*/ 4538801 h 5501577"/>
                <a:gd name="connsiteX24" fmla="*/ 10663928 w 10663928"/>
                <a:gd name="connsiteY24" fmla="*/ 5501577 h 5501577"/>
                <a:gd name="connsiteX25" fmla="*/ 9784154 w 10663928"/>
                <a:gd name="connsiteY25" fmla="*/ 5501577 h 5501577"/>
                <a:gd name="connsiteX26" fmla="*/ 9330937 w 10663928"/>
                <a:gd name="connsiteY26" fmla="*/ 5501577 h 5501577"/>
                <a:gd name="connsiteX27" fmla="*/ 8771081 w 10663928"/>
                <a:gd name="connsiteY27" fmla="*/ 5501577 h 5501577"/>
                <a:gd name="connsiteX28" fmla="*/ 8211225 w 10663928"/>
                <a:gd name="connsiteY28" fmla="*/ 5501577 h 5501577"/>
                <a:gd name="connsiteX29" fmla="*/ 7864647 w 10663928"/>
                <a:gd name="connsiteY29" fmla="*/ 5501577 h 5501577"/>
                <a:gd name="connsiteX30" fmla="*/ 7304791 w 10663928"/>
                <a:gd name="connsiteY30" fmla="*/ 5501577 h 5501577"/>
                <a:gd name="connsiteX31" fmla="*/ 6851574 w 10663928"/>
                <a:gd name="connsiteY31" fmla="*/ 5501577 h 5501577"/>
                <a:gd name="connsiteX32" fmla="*/ 6078439 w 10663928"/>
                <a:gd name="connsiteY32" fmla="*/ 5501577 h 5501577"/>
                <a:gd name="connsiteX33" fmla="*/ 5305304 w 10663928"/>
                <a:gd name="connsiteY33" fmla="*/ 5501577 h 5501577"/>
                <a:gd name="connsiteX34" fmla="*/ 4852087 w 10663928"/>
                <a:gd name="connsiteY34" fmla="*/ 5501577 h 5501577"/>
                <a:gd name="connsiteX35" fmla="*/ 4292231 w 10663928"/>
                <a:gd name="connsiteY35" fmla="*/ 5501577 h 5501577"/>
                <a:gd name="connsiteX36" fmla="*/ 3519096 w 10663928"/>
                <a:gd name="connsiteY36" fmla="*/ 5501577 h 5501577"/>
                <a:gd name="connsiteX37" fmla="*/ 2959240 w 10663928"/>
                <a:gd name="connsiteY37" fmla="*/ 5501577 h 5501577"/>
                <a:gd name="connsiteX38" fmla="*/ 2186105 w 10663928"/>
                <a:gd name="connsiteY38" fmla="*/ 5501577 h 5501577"/>
                <a:gd name="connsiteX39" fmla="*/ 1732888 w 10663928"/>
                <a:gd name="connsiteY39" fmla="*/ 5501577 h 5501577"/>
                <a:gd name="connsiteX40" fmla="*/ 853114 w 10663928"/>
                <a:gd name="connsiteY40" fmla="*/ 5501577 h 5501577"/>
                <a:gd name="connsiteX41" fmla="*/ 0 w 10663928"/>
                <a:gd name="connsiteY41" fmla="*/ 5501577 h 5501577"/>
                <a:gd name="connsiteX42" fmla="*/ 0 w 10663928"/>
                <a:gd name="connsiteY42" fmla="*/ 4868896 h 5501577"/>
                <a:gd name="connsiteX43" fmla="*/ 0 w 10663928"/>
                <a:gd name="connsiteY43" fmla="*/ 4126183 h 5501577"/>
                <a:gd name="connsiteX44" fmla="*/ 0 w 10663928"/>
                <a:gd name="connsiteY44" fmla="*/ 3383470 h 5501577"/>
                <a:gd name="connsiteX45" fmla="*/ 0 w 10663928"/>
                <a:gd name="connsiteY45" fmla="*/ 2750789 h 5501577"/>
                <a:gd name="connsiteX46" fmla="*/ 0 w 10663928"/>
                <a:gd name="connsiteY46" fmla="*/ 2063091 h 5501577"/>
                <a:gd name="connsiteX47" fmla="*/ 0 w 10663928"/>
                <a:gd name="connsiteY47" fmla="*/ 1320378 h 5501577"/>
                <a:gd name="connsiteX48" fmla="*/ 0 w 10663928"/>
                <a:gd name="connsiteY48" fmla="*/ 742713 h 5501577"/>
                <a:gd name="connsiteX49" fmla="*/ 0 w 10663928"/>
                <a:gd name="connsiteY49" fmla="*/ 0 h 5501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0663928" h="5501577" fill="none" extrusionOk="0">
                  <a:moveTo>
                    <a:pt x="0" y="0"/>
                  </a:moveTo>
                  <a:cubicBezTo>
                    <a:pt x="214895" y="28321"/>
                    <a:pt x="388087" y="-6611"/>
                    <a:pt x="666496" y="0"/>
                  </a:cubicBezTo>
                  <a:cubicBezTo>
                    <a:pt x="944905" y="6611"/>
                    <a:pt x="1193364" y="-7570"/>
                    <a:pt x="1332991" y="0"/>
                  </a:cubicBezTo>
                  <a:cubicBezTo>
                    <a:pt x="1472618" y="7570"/>
                    <a:pt x="1842066" y="26446"/>
                    <a:pt x="1999487" y="0"/>
                  </a:cubicBezTo>
                  <a:cubicBezTo>
                    <a:pt x="2156908" y="-26446"/>
                    <a:pt x="2316421" y="21015"/>
                    <a:pt x="2559343" y="0"/>
                  </a:cubicBezTo>
                  <a:cubicBezTo>
                    <a:pt x="2802265" y="-21015"/>
                    <a:pt x="3076646" y="-22550"/>
                    <a:pt x="3332478" y="0"/>
                  </a:cubicBezTo>
                  <a:cubicBezTo>
                    <a:pt x="3588311" y="22550"/>
                    <a:pt x="3803584" y="4583"/>
                    <a:pt x="4105612" y="0"/>
                  </a:cubicBezTo>
                  <a:cubicBezTo>
                    <a:pt x="4407640" y="-4583"/>
                    <a:pt x="4552975" y="7609"/>
                    <a:pt x="4665469" y="0"/>
                  </a:cubicBezTo>
                  <a:cubicBezTo>
                    <a:pt x="4777963" y="-7609"/>
                    <a:pt x="5010335" y="-27737"/>
                    <a:pt x="5331964" y="0"/>
                  </a:cubicBezTo>
                  <a:cubicBezTo>
                    <a:pt x="5653593" y="27737"/>
                    <a:pt x="5885256" y="-1444"/>
                    <a:pt x="6105099" y="0"/>
                  </a:cubicBezTo>
                  <a:cubicBezTo>
                    <a:pt x="6324942" y="1444"/>
                    <a:pt x="6681201" y="32019"/>
                    <a:pt x="6878234" y="0"/>
                  </a:cubicBezTo>
                  <a:cubicBezTo>
                    <a:pt x="7075268" y="-32019"/>
                    <a:pt x="7125155" y="13555"/>
                    <a:pt x="7331451" y="0"/>
                  </a:cubicBezTo>
                  <a:cubicBezTo>
                    <a:pt x="7537747" y="-13555"/>
                    <a:pt x="7657535" y="14000"/>
                    <a:pt x="7891307" y="0"/>
                  </a:cubicBezTo>
                  <a:cubicBezTo>
                    <a:pt x="8125079" y="-14000"/>
                    <a:pt x="8122374" y="8944"/>
                    <a:pt x="8237884" y="0"/>
                  </a:cubicBezTo>
                  <a:cubicBezTo>
                    <a:pt x="8353394" y="-8944"/>
                    <a:pt x="8799796" y="43354"/>
                    <a:pt x="9117658" y="0"/>
                  </a:cubicBezTo>
                  <a:cubicBezTo>
                    <a:pt x="9435520" y="-43354"/>
                    <a:pt x="9349306" y="-5448"/>
                    <a:pt x="9464236" y="0"/>
                  </a:cubicBezTo>
                  <a:cubicBezTo>
                    <a:pt x="9579166" y="5448"/>
                    <a:pt x="10067832" y="-51196"/>
                    <a:pt x="10663928" y="0"/>
                  </a:cubicBezTo>
                  <a:cubicBezTo>
                    <a:pt x="10641582" y="288482"/>
                    <a:pt x="10637690" y="532151"/>
                    <a:pt x="10663928" y="742713"/>
                  </a:cubicBezTo>
                  <a:cubicBezTo>
                    <a:pt x="10690166" y="953275"/>
                    <a:pt x="10683992" y="1091545"/>
                    <a:pt x="10663928" y="1320378"/>
                  </a:cubicBezTo>
                  <a:cubicBezTo>
                    <a:pt x="10643864" y="1549212"/>
                    <a:pt x="10678690" y="1672082"/>
                    <a:pt x="10663928" y="1843028"/>
                  </a:cubicBezTo>
                  <a:cubicBezTo>
                    <a:pt x="10649167" y="2013974"/>
                    <a:pt x="10677225" y="2369341"/>
                    <a:pt x="10663928" y="2585741"/>
                  </a:cubicBezTo>
                  <a:cubicBezTo>
                    <a:pt x="10650631" y="2802141"/>
                    <a:pt x="10646291" y="2984969"/>
                    <a:pt x="10663928" y="3328454"/>
                  </a:cubicBezTo>
                  <a:cubicBezTo>
                    <a:pt x="10681565" y="3671939"/>
                    <a:pt x="10650628" y="3732560"/>
                    <a:pt x="10663928" y="3906120"/>
                  </a:cubicBezTo>
                  <a:cubicBezTo>
                    <a:pt x="10677228" y="4079680"/>
                    <a:pt x="10687931" y="4304514"/>
                    <a:pt x="10663928" y="4538801"/>
                  </a:cubicBezTo>
                  <a:cubicBezTo>
                    <a:pt x="10639925" y="4773088"/>
                    <a:pt x="10670646" y="5174160"/>
                    <a:pt x="10663928" y="5501577"/>
                  </a:cubicBezTo>
                  <a:cubicBezTo>
                    <a:pt x="10366797" y="5535479"/>
                    <a:pt x="10069997" y="5510270"/>
                    <a:pt x="9784154" y="5501577"/>
                  </a:cubicBezTo>
                  <a:cubicBezTo>
                    <a:pt x="9498311" y="5492884"/>
                    <a:pt x="9485825" y="5490875"/>
                    <a:pt x="9330937" y="5501577"/>
                  </a:cubicBezTo>
                  <a:cubicBezTo>
                    <a:pt x="9176049" y="5512279"/>
                    <a:pt x="8924850" y="5518916"/>
                    <a:pt x="8771081" y="5501577"/>
                  </a:cubicBezTo>
                  <a:cubicBezTo>
                    <a:pt x="8617312" y="5484238"/>
                    <a:pt x="8372385" y="5474993"/>
                    <a:pt x="8211225" y="5501577"/>
                  </a:cubicBezTo>
                  <a:cubicBezTo>
                    <a:pt x="8050065" y="5528161"/>
                    <a:pt x="8031615" y="5511579"/>
                    <a:pt x="7864647" y="5501577"/>
                  </a:cubicBezTo>
                  <a:cubicBezTo>
                    <a:pt x="7697679" y="5491575"/>
                    <a:pt x="7571052" y="5507145"/>
                    <a:pt x="7304791" y="5501577"/>
                  </a:cubicBezTo>
                  <a:cubicBezTo>
                    <a:pt x="7038530" y="5496009"/>
                    <a:pt x="7050632" y="5484334"/>
                    <a:pt x="6851574" y="5501577"/>
                  </a:cubicBezTo>
                  <a:cubicBezTo>
                    <a:pt x="6652516" y="5518820"/>
                    <a:pt x="6288561" y="5463096"/>
                    <a:pt x="6078439" y="5501577"/>
                  </a:cubicBezTo>
                  <a:cubicBezTo>
                    <a:pt x="5868318" y="5540058"/>
                    <a:pt x="5476019" y="5485539"/>
                    <a:pt x="5305304" y="5501577"/>
                  </a:cubicBezTo>
                  <a:cubicBezTo>
                    <a:pt x="5134590" y="5517615"/>
                    <a:pt x="4989372" y="5501187"/>
                    <a:pt x="4852087" y="5501577"/>
                  </a:cubicBezTo>
                  <a:cubicBezTo>
                    <a:pt x="4714802" y="5501967"/>
                    <a:pt x="4556654" y="5495675"/>
                    <a:pt x="4292231" y="5501577"/>
                  </a:cubicBezTo>
                  <a:cubicBezTo>
                    <a:pt x="4027808" y="5507479"/>
                    <a:pt x="3854624" y="5476292"/>
                    <a:pt x="3519096" y="5501577"/>
                  </a:cubicBezTo>
                  <a:cubicBezTo>
                    <a:pt x="3183568" y="5526862"/>
                    <a:pt x="3157234" y="5491190"/>
                    <a:pt x="2959240" y="5501577"/>
                  </a:cubicBezTo>
                  <a:cubicBezTo>
                    <a:pt x="2761246" y="5511964"/>
                    <a:pt x="2570487" y="5487311"/>
                    <a:pt x="2186105" y="5501577"/>
                  </a:cubicBezTo>
                  <a:cubicBezTo>
                    <a:pt x="1801724" y="5515843"/>
                    <a:pt x="1869426" y="5491802"/>
                    <a:pt x="1732888" y="5501577"/>
                  </a:cubicBezTo>
                  <a:cubicBezTo>
                    <a:pt x="1596350" y="5511352"/>
                    <a:pt x="1282884" y="5502436"/>
                    <a:pt x="853114" y="5501577"/>
                  </a:cubicBezTo>
                  <a:cubicBezTo>
                    <a:pt x="423344" y="5500718"/>
                    <a:pt x="176540" y="5461124"/>
                    <a:pt x="0" y="5501577"/>
                  </a:cubicBezTo>
                  <a:cubicBezTo>
                    <a:pt x="-2037" y="5322346"/>
                    <a:pt x="-30733" y="5027614"/>
                    <a:pt x="0" y="4868896"/>
                  </a:cubicBezTo>
                  <a:cubicBezTo>
                    <a:pt x="30733" y="4710178"/>
                    <a:pt x="13531" y="4304249"/>
                    <a:pt x="0" y="4126183"/>
                  </a:cubicBezTo>
                  <a:cubicBezTo>
                    <a:pt x="-13531" y="3948117"/>
                    <a:pt x="9317" y="3740102"/>
                    <a:pt x="0" y="3383470"/>
                  </a:cubicBezTo>
                  <a:cubicBezTo>
                    <a:pt x="-9317" y="3026838"/>
                    <a:pt x="14401" y="2984088"/>
                    <a:pt x="0" y="2750789"/>
                  </a:cubicBezTo>
                  <a:cubicBezTo>
                    <a:pt x="-14401" y="2517490"/>
                    <a:pt x="29857" y="2372058"/>
                    <a:pt x="0" y="2063091"/>
                  </a:cubicBezTo>
                  <a:cubicBezTo>
                    <a:pt x="-29857" y="1754124"/>
                    <a:pt x="-17613" y="1569658"/>
                    <a:pt x="0" y="1320378"/>
                  </a:cubicBezTo>
                  <a:cubicBezTo>
                    <a:pt x="17613" y="1071098"/>
                    <a:pt x="25152" y="949014"/>
                    <a:pt x="0" y="742713"/>
                  </a:cubicBezTo>
                  <a:cubicBezTo>
                    <a:pt x="-25152" y="536412"/>
                    <a:pt x="25177" y="268176"/>
                    <a:pt x="0" y="0"/>
                  </a:cubicBezTo>
                  <a:close/>
                </a:path>
                <a:path w="10663928" h="5501577" stroke="0" extrusionOk="0">
                  <a:moveTo>
                    <a:pt x="0" y="0"/>
                  </a:moveTo>
                  <a:cubicBezTo>
                    <a:pt x="69618" y="-5578"/>
                    <a:pt x="232346" y="7234"/>
                    <a:pt x="346578" y="0"/>
                  </a:cubicBezTo>
                  <a:cubicBezTo>
                    <a:pt x="460810" y="-7234"/>
                    <a:pt x="628107" y="-13830"/>
                    <a:pt x="799795" y="0"/>
                  </a:cubicBezTo>
                  <a:cubicBezTo>
                    <a:pt x="971483" y="13830"/>
                    <a:pt x="1156571" y="-6071"/>
                    <a:pt x="1359651" y="0"/>
                  </a:cubicBezTo>
                  <a:cubicBezTo>
                    <a:pt x="1562731" y="6071"/>
                    <a:pt x="1786251" y="27771"/>
                    <a:pt x="2132786" y="0"/>
                  </a:cubicBezTo>
                  <a:cubicBezTo>
                    <a:pt x="2479322" y="-27771"/>
                    <a:pt x="2680619" y="26664"/>
                    <a:pt x="3012560" y="0"/>
                  </a:cubicBezTo>
                  <a:cubicBezTo>
                    <a:pt x="3344501" y="-26664"/>
                    <a:pt x="3625494" y="-34644"/>
                    <a:pt x="3785694" y="0"/>
                  </a:cubicBezTo>
                  <a:cubicBezTo>
                    <a:pt x="3945894" y="34644"/>
                    <a:pt x="4126136" y="12465"/>
                    <a:pt x="4238911" y="0"/>
                  </a:cubicBezTo>
                  <a:cubicBezTo>
                    <a:pt x="4351686" y="-12465"/>
                    <a:pt x="4624923" y="3948"/>
                    <a:pt x="4905407" y="0"/>
                  </a:cubicBezTo>
                  <a:cubicBezTo>
                    <a:pt x="5185891" y="-3948"/>
                    <a:pt x="5143394" y="-5668"/>
                    <a:pt x="5251985" y="0"/>
                  </a:cubicBezTo>
                  <a:cubicBezTo>
                    <a:pt x="5360576" y="5668"/>
                    <a:pt x="5864351" y="14697"/>
                    <a:pt x="6025119" y="0"/>
                  </a:cubicBezTo>
                  <a:cubicBezTo>
                    <a:pt x="6185887" y="-14697"/>
                    <a:pt x="6639485" y="-38374"/>
                    <a:pt x="6798254" y="0"/>
                  </a:cubicBezTo>
                  <a:cubicBezTo>
                    <a:pt x="6957024" y="38374"/>
                    <a:pt x="7256733" y="9917"/>
                    <a:pt x="7571389" y="0"/>
                  </a:cubicBezTo>
                  <a:cubicBezTo>
                    <a:pt x="7886045" y="-9917"/>
                    <a:pt x="7804204" y="1178"/>
                    <a:pt x="7917967" y="0"/>
                  </a:cubicBezTo>
                  <a:cubicBezTo>
                    <a:pt x="8031730" y="-1178"/>
                    <a:pt x="8234599" y="9319"/>
                    <a:pt x="8371183" y="0"/>
                  </a:cubicBezTo>
                  <a:cubicBezTo>
                    <a:pt x="8507767" y="-9319"/>
                    <a:pt x="8648419" y="5224"/>
                    <a:pt x="8824400" y="0"/>
                  </a:cubicBezTo>
                  <a:cubicBezTo>
                    <a:pt x="9000381" y="-5224"/>
                    <a:pt x="9359216" y="-15638"/>
                    <a:pt x="9597535" y="0"/>
                  </a:cubicBezTo>
                  <a:cubicBezTo>
                    <a:pt x="9835854" y="15638"/>
                    <a:pt x="9850085" y="-11399"/>
                    <a:pt x="9944113" y="0"/>
                  </a:cubicBezTo>
                  <a:cubicBezTo>
                    <a:pt x="10038141" y="11399"/>
                    <a:pt x="10471135" y="-176"/>
                    <a:pt x="10663928" y="0"/>
                  </a:cubicBezTo>
                  <a:cubicBezTo>
                    <a:pt x="10668878" y="290510"/>
                    <a:pt x="10700870" y="550764"/>
                    <a:pt x="10663928" y="742713"/>
                  </a:cubicBezTo>
                  <a:cubicBezTo>
                    <a:pt x="10626986" y="934662"/>
                    <a:pt x="10667603" y="1015496"/>
                    <a:pt x="10663928" y="1265363"/>
                  </a:cubicBezTo>
                  <a:cubicBezTo>
                    <a:pt x="10660254" y="1515230"/>
                    <a:pt x="10638412" y="1619481"/>
                    <a:pt x="10663928" y="1953060"/>
                  </a:cubicBezTo>
                  <a:cubicBezTo>
                    <a:pt x="10689444" y="2286639"/>
                    <a:pt x="10681064" y="2408957"/>
                    <a:pt x="10663928" y="2695773"/>
                  </a:cubicBezTo>
                  <a:cubicBezTo>
                    <a:pt x="10646792" y="2982589"/>
                    <a:pt x="10683445" y="2995052"/>
                    <a:pt x="10663928" y="3273438"/>
                  </a:cubicBezTo>
                  <a:cubicBezTo>
                    <a:pt x="10644411" y="3551824"/>
                    <a:pt x="10651506" y="3544377"/>
                    <a:pt x="10663928" y="3796088"/>
                  </a:cubicBezTo>
                  <a:cubicBezTo>
                    <a:pt x="10676351" y="4047799"/>
                    <a:pt x="10682471" y="4179615"/>
                    <a:pt x="10663928" y="4318738"/>
                  </a:cubicBezTo>
                  <a:cubicBezTo>
                    <a:pt x="10645386" y="4457861"/>
                    <a:pt x="10649070" y="5014516"/>
                    <a:pt x="10663928" y="5501577"/>
                  </a:cubicBezTo>
                  <a:cubicBezTo>
                    <a:pt x="10589628" y="5502900"/>
                    <a:pt x="10390890" y="5517129"/>
                    <a:pt x="10317350" y="5501577"/>
                  </a:cubicBezTo>
                  <a:cubicBezTo>
                    <a:pt x="10243810" y="5486025"/>
                    <a:pt x="9889627" y="5523421"/>
                    <a:pt x="9757494" y="5501577"/>
                  </a:cubicBezTo>
                  <a:cubicBezTo>
                    <a:pt x="9625361" y="5479733"/>
                    <a:pt x="9097900" y="5511416"/>
                    <a:pt x="8877720" y="5501577"/>
                  </a:cubicBezTo>
                  <a:cubicBezTo>
                    <a:pt x="8657540" y="5491738"/>
                    <a:pt x="8336222" y="5537319"/>
                    <a:pt x="8104585" y="5501577"/>
                  </a:cubicBezTo>
                  <a:cubicBezTo>
                    <a:pt x="7872948" y="5465835"/>
                    <a:pt x="7744625" y="5514304"/>
                    <a:pt x="7651368" y="5501577"/>
                  </a:cubicBezTo>
                  <a:cubicBezTo>
                    <a:pt x="7558111" y="5488850"/>
                    <a:pt x="7313898" y="5521223"/>
                    <a:pt x="7198151" y="5501577"/>
                  </a:cubicBezTo>
                  <a:cubicBezTo>
                    <a:pt x="7082404" y="5481931"/>
                    <a:pt x="6988480" y="5511959"/>
                    <a:pt x="6851574" y="5501577"/>
                  </a:cubicBezTo>
                  <a:cubicBezTo>
                    <a:pt x="6714668" y="5491195"/>
                    <a:pt x="6403396" y="5544591"/>
                    <a:pt x="5971800" y="5501577"/>
                  </a:cubicBezTo>
                  <a:cubicBezTo>
                    <a:pt x="5540204" y="5458563"/>
                    <a:pt x="5629397" y="5522678"/>
                    <a:pt x="5518583" y="5501577"/>
                  </a:cubicBezTo>
                  <a:cubicBezTo>
                    <a:pt x="5407769" y="5480476"/>
                    <a:pt x="5166908" y="5496222"/>
                    <a:pt x="5065366" y="5501577"/>
                  </a:cubicBezTo>
                  <a:cubicBezTo>
                    <a:pt x="4963824" y="5506932"/>
                    <a:pt x="4536638" y="5531872"/>
                    <a:pt x="4292231" y="5501577"/>
                  </a:cubicBezTo>
                  <a:cubicBezTo>
                    <a:pt x="4047824" y="5471282"/>
                    <a:pt x="4051192" y="5512686"/>
                    <a:pt x="3945653" y="5501577"/>
                  </a:cubicBezTo>
                  <a:cubicBezTo>
                    <a:pt x="3840114" y="5490468"/>
                    <a:pt x="3423652" y="5504363"/>
                    <a:pt x="3065879" y="5501577"/>
                  </a:cubicBezTo>
                  <a:cubicBezTo>
                    <a:pt x="2708106" y="5498791"/>
                    <a:pt x="2880870" y="5505757"/>
                    <a:pt x="2719302" y="5501577"/>
                  </a:cubicBezTo>
                  <a:cubicBezTo>
                    <a:pt x="2557734" y="5497397"/>
                    <a:pt x="2180393" y="5516823"/>
                    <a:pt x="1946167" y="5501577"/>
                  </a:cubicBezTo>
                  <a:cubicBezTo>
                    <a:pt x="1711942" y="5486331"/>
                    <a:pt x="1545079" y="5538927"/>
                    <a:pt x="1173032" y="5501577"/>
                  </a:cubicBezTo>
                  <a:cubicBezTo>
                    <a:pt x="800986" y="5464227"/>
                    <a:pt x="444593" y="5559873"/>
                    <a:pt x="0" y="5501577"/>
                  </a:cubicBezTo>
                  <a:cubicBezTo>
                    <a:pt x="13383" y="5293101"/>
                    <a:pt x="-23228" y="5088802"/>
                    <a:pt x="0" y="4923911"/>
                  </a:cubicBezTo>
                  <a:cubicBezTo>
                    <a:pt x="23228" y="4759020"/>
                    <a:pt x="20644" y="4329839"/>
                    <a:pt x="0" y="4126183"/>
                  </a:cubicBezTo>
                  <a:cubicBezTo>
                    <a:pt x="-20644" y="3922527"/>
                    <a:pt x="-26034" y="3845814"/>
                    <a:pt x="0" y="3603533"/>
                  </a:cubicBezTo>
                  <a:cubicBezTo>
                    <a:pt x="26034" y="3361252"/>
                    <a:pt x="27676" y="3285541"/>
                    <a:pt x="0" y="3025867"/>
                  </a:cubicBezTo>
                  <a:cubicBezTo>
                    <a:pt x="-27676" y="2766193"/>
                    <a:pt x="20791" y="2560714"/>
                    <a:pt x="0" y="2393186"/>
                  </a:cubicBezTo>
                  <a:cubicBezTo>
                    <a:pt x="-20791" y="2225658"/>
                    <a:pt x="-4051" y="1999828"/>
                    <a:pt x="0" y="1705489"/>
                  </a:cubicBezTo>
                  <a:cubicBezTo>
                    <a:pt x="4051" y="1411150"/>
                    <a:pt x="32255" y="1250754"/>
                    <a:pt x="0" y="962776"/>
                  </a:cubicBezTo>
                  <a:cubicBezTo>
                    <a:pt x="-32255" y="674798"/>
                    <a:pt x="-16599" y="277228"/>
                    <a:pt x="0" y="0"/>
                  </a:cubicBezTo>
                  <a:close/>
                </a:path>
              </a:pathLst>
            </a:custGeom>
            <a:solidFill>
              <a:srgbClr val="FE8E93"/>
            </a:solidFill>
            <a:ln>
              <a:solidFill>
                <a:schemeClr val="tx1"/>
              </a:solidFill>
              <a:extLst>
                <a:ext uri="{C807C97D-BFC1-408E-A445-0C87EB9F89A2}">
                  <ask:lineSketchStyleProps xmlns:ask="http://schemas.microsoft.com/office/drawing/2018/sketchyshapes" xmlns="" sd="3244278011">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sp>
          <p:nvSpPr>
            <p:cNvPr id="9" name="矩形 8"/>
            <p:cNvSpPr/>
            <p:nvPr/>
          </p:nvSpPr>
          <p:spPr>
            <a:xfrm>
              <a:off x="756891" y="721391"/>
              <a:ext cx="10678218" cy="5501577"/>
            </a:xfrm>
            <a:custGeom>
              <a:avLst/>
              <a:gdLst>
                <a:gd name="connsiteX0" fmla="*/ 0 w 10678218"/>
                <a:gd name="connsiteY0" fmla="*/ 0 h 5501577"/>
                <a:gd name="connsiteX1" fmla="*/ 560606 w 10678218"/>
                <a:gd name="connsiteY1" fmla="*/ 0 h 5501577"/>
                <a:gd name="connsiteX2" fmla="*/ 1227995 w 10678218"/>
                <a:gd name="connsiteY2" fmla="*/ 0 h 5501577"/>
                <a:gd name="connsiteX3" fmla="*/ 1575037 w 10678218"/>
                <a:gd name="connsiteY3" fmla="*/ 0 h 5501577"/>
                <a:gd name="connsiteX4" fmla="*/ 2349208 w 10678218"/>
                <a:gd name="connsiteY4" fmla="*/ 0 h 5501577"/>
                <a:gd name="connsiteX5" fmla="*/ 2909814 w 10678218"/>
                <a:gd name="connsiteY5" fmla="*/ 0 h 5501577"/>
                <a:gd name="connsiteX6" fmla="*/ 3790767 w 10678218"/>
                <a:gd name="connsiteY6" fmla="*/ 0 h 5501577"/>
                <a:gd name="connsiteX7" fmla="*/ 4564938 w 10678218"/>
                <a:gd name="connsiteY7" fmla="*/ 0 h 5501577"/>
                <a:gd name="connsiteX8" fmla="*/ 4911980 w 10678218"/>
                <a:gd name="connsiteY8" fmla="*/ 0 h 5501577"/>
                <a:gd name="connsiteX9" fmla="*/ 5792933 w 10678218"/>
                <a:gd name="connsiteY9" fmla="*/ 0 h 5501577"/>
                <a:gd name="connsiteX10" fmla="*/ 6460322 w 10678218"/>
                <a:gd name="connsiteY10" fmla="*/ 0 h 5501577"/>
                <a:gd name="connsiteX11" fmla="*/ 6914146 w 10678218"/>
                <a:gd name="connsiteY11" fmla="*/ 0 h 5501577"/>
                <a:gd name="connsiteX12" fmla="*/ 7367970 w 10678218"/>
                <a:gd name="connsiteY12" fmla="*/ 0 h 5501577"/>
                <a:gd name="connsiteX13" fmla="*/ 8248923 w 10678218"/>
                <a:gd name="connsiteY13" fmla="*/ 0 h 5501577"/>
                <a:gd name="connsiteX14" fmla="*/ 9129876 w 10678218"/>
                <a:gd name="connsiteY14" fmla="*/ 0 h 5501577"/>
                <a:gd name="connsiteX15" fmla="*/ 9583701 w 10678218"/>
                <a:gd name="connsiteY15" fmla="*/ 0 h 5501577"/>
                <a:gd name="connsiteX16" fmla="*/ 10678218 w 10678218"/>
                <a:gd name="connsiteY16" fmla="*/ 0 h 5501577"/>
                <a:gd name="connsiteX17" fmla="*/ 10678218 w 10678218"/>
                <a:gd name="connsiteY17" fmla="*/ 687697 h 5501577"/>
                <a:gd name="connsiteX18" fmla="*/ 10678218 w 10678218"/>
                <a:gd name="connsiteY18" fmla="*/ 1485426 h 5501577"/>
                <a:gd name="connsiteX19" fmla="*/ 10678218 w 10678218"/>
                <a:gd name="connsiteY19" fmla="*/ 2063091 h 5501577"/>
                <a:gd name="connsiteX20" fmla="*/ 10678218 w 10678218"/>
                <a:gd name="connsiteY20" fmla="*/ 2805804 h 5501577"/>
                <a:gd name="connsiteX21" fmla="*/ 10678218 w 10678218"/>
                <a:gd name="connsiteY21" fmla="*/ 3438486 h 5501577"/>
                <a:gd name="connsiteX22" fmla="*/ 10678218 w 10678218"/>
                <a:gd name="connsiteY22" fmla="*/ 4016151 h 5501577"/>
                <a:gd name="connsiteX23" fmla="*/ 10678218 w 10678218"/>
                <a:gd name="connsiteY23" fmla="*/ 4703848 h 5501577"/>
                <a:gd name="connsiteX24" fmla="*/ 10678218 w 10678218"/>
                <a:gd name="connsiteY24" fmla="*/ 5501577 h 5501577"/>
                <a:gd name="connsiteX25" fmla="*/ 10010829 w 10678218"/>
                <a:gd name="connsiteY25" fmla="*/ 5501577 h 5501577"/>
                <a:gd name="connsiteX26" fmla="*/ 9450223 w 10678218"/>
                <a:gd name="connsiteY26" fmla="*/ 5501577 h 5501577"/>
                <a:gd name="connsiteX27" fmla="*/ 8996399 w 10678218"/>
                <a:gd name="connsiteY27" fmla="*/ 5501577 h 5501577"/>
                <a:gd name="connsiteX28" fmla="*/ 8649357 w 10678218"/>
                <a:gd name="connsiteY28" fmla="*/ 5501577 h 5501577"/>
                <a:gd name="connsiteX29" fmla="*/ 8302314 w 10678218"/>
                <a:gd name="connsiteY29" fmla="*/ 5501577 h 5501577"/>
                <a:gd name="connsiteX30" fmla="*/ 7634926 w 10678218"/>
                <a:gd name="connsiteY30" fmla="*/ 5501577 h 5501577"/>
                <a:gd name="connsiteX31" fmla="*/ 7287884 w 10678218"/>
                <a:gd name="connsiteY31" fmla="*/ 5501577 h 5501577"/>
                <a:gd name="connsiteX32" fmla="*/ 6940842 w 10678218"/>
                <a:gd name="connsiteY32" fmla="*/ 5501577 h 5501577"/>
                <a:gd name="connsiteX33" fmla="*/ 6166671 w 10678218"/>
                <a:gd name="connsiteY33" fmla="*/ 5501577 h 5501577"/>
                <a:gd name="connsiteX34" fmla="*/ 5285718 w 10678218"/>
                <a:gd name="connsiteY34" fmla="*/ 5501577 h 5501577"/>
                <a:gd name="connsiteX35" fmla="*/ 4404765 w 10678218"/>
                <a:gd name="connsiteY35" fmla="*/ 5501577 h 5501577"/>
                <a:gd name="connsiteX36" fmla="*/ 3844158 w 10678218"/>
                <a:gd name="connsiteY36" fmla="*/ 5501577 h 5501577"/>
                <a:gd name="connsiteX37" fmla="*/ 2963205 w 10678218"/>
                <a:gd name="connsiteY37" fmla="*/ 5501577 h 5501577"/>
                <a:gd name="connsiteX38" fmla="*/ 2509381 w 10678218"/>
                <a:gd name="connsiteY38" fmla="*/ 5501577 h 5501577"/>
                <a:gd name="connsiteX39" fmla="*/ 1841993 w 10678218"/>
                <a:gd name="connsiteY39" fmla="*/ 5501577 h 5501577"/>
                <a:gd name="connsiteX40" fmla="*/ 1388168 w 10678218"/>
                <a:gd name="connsiteY40" fmla="*/ 5501577 h 5501577"/>
                <a:gd name="connsiteX41" fmla="*/ 613998 w 10678218"/>
                <a:gd name="connsiteY41" fmla="*/ 5501577 h 5501577"/>
                <a:gd name="connsiteX42" fmla="*/ 0 w 10678218"/>
                <a:gd name="connsiteY42" fmla="*/ 5501577 h 5501577"/>
                <a:gd name="connsiteX43" fmla="*/ 0 w 10678218"/>
                <a:gd name="connsiteY43" fmla="*/ 4868896 h 5501577"/>
                <a:gd name="connsiteX44" fmla="*/ 0 w 10678218"/>
                <a:gd name="connsiteY44" fmla="*/ 4346246 h 5501577"/>
                <a:gd name="connsiteX45" fmla="*/ 0 w 10678218"/>
                <a:gd name="connsiteY45" fmla="*/ 3603533 h 5501577"/>
                <a:gd name="connsiteX46" fmla="*/ 0 w 10678218"/>
                <a:gd name="connsiteY46" fmla="*/ 2970852 h 5501577"/>
                <a:gd name="connsiteX47" fmla="*/ 0 w 10678218"/>
                <a:gd name="connsiteY47" fmla="*/ 2283154 h 5501577"/>
                <a:gd name="connsiteX48" fmla="*/ 0 w 10678218"/>
                <a:gd name="connsiteY48" fmla="*/ 1595457 h 5501577"/>
                <a:gd name="connsiteX49" fmla="*/ 0 w 10678218"/>
                <a:gd name="connsiteY49" fmla="*/ 962776 h 5501577"/>
                <a:gd name="connsiteX50" fmla="*/ 0 w 10678218"/>
                <a:gd name="connsiteY50" fmla="*/ 0 h 5501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0678218" h="5501577" fill="none" extrusionOk="0">
                  <a:moveTo>
                    <a:pt x="0" y="0"/>
                  </a:moveTo>
                  <a:cubicBezTo>
                    <a:pt x="186526" y="-9864"/>
                    <a:pt x="286519" y="-24228"/>
                    <a:pt x="560606" y="0"/>
                  </a:cubicBezTo>
                  <a:cubicBezTo>
                    <a:pt x="834693" y="24228"/>
                    <a:pt x="900250" y="-17500"/>
                    <a:pt x="1227995" y="0"/>
                  </a:cubicBezTo>
                  <a:cubicBezTo>
                    <a:pt x="1555740" y="17500"/>
                    <a:pt x="1496858" y="-13972"/>
                    <a:pt x="1575037" y="0"/>
                  </a:cubicBezTo>
                  <a:cubicBezTo>
                    <a:pt x="1653216" y="13972"/>
                    <a:pt x="2156926" y="21415"/>
                    <a:pt x="2349208" y="0"/>
                  </a:cubicBezTo>
                  <a:cubicBezTo>
                    <a:pt x="2541490" y="-21415"/>
                    <a:pt x="2788553" y="334"/>
                    <a:pt x="2909814" y="0"/>
                  </a:cubicBezTo>
                  <a:cubicBezTo>
                    <a:pt x="3031075" y="-334"/>
                    <a:pt x="3518628" y="-32066"/>
                    <a:pt x="3790767" y="0"/>
                  </a:cubicBezTo>
                  <a:cubicBezTo>
                    <a:pt x="4062906" y="32066"/>
                    <a:pt x="4324231" y="36287"/>
                    <a:pt x="4564938" y="0"/>
                  </a:cubicBezTo>
                  <a:cubicBezTo>
                    <a:pt x="4805645" y="-36287"/>
                    <a:pt x="4807772" y="1290"/>
                    <a:pt x="4911980" y="0"/>
                  </a:cubicBezTo>
                  <a:cubicBezTo>
                    <a:pt x="5016188" y="-1290"/>
                    <a:pt x="5358909" y="11881"/>
                    <a:pt x="5792933" y="0"/>
                  </a:cubicBezTo>
                  <a:cubicBezTo>
                    <a:pt x="6226957" y="-11881"/>
                    <a:pt x="6317157" y="19550"/>
                    <a:pt x="6460322" y="0"/>
                  </a:cubicBezTo>
                  <a:cubicBezTo>
                    <a:pt x="6603487" y="-19550"/>
                    <a:pt x="6762032" y="-20780"/>
                    <a:pt x="6914146" y="0"/>
                  </a:cubicBezTo>
                  <a:cubicBezTo>
                    <a:pt x="7066260" y="20780"/>
                    <a:pt x="7230632" y="3407"/>
                    <a:pt x="7367970" y="0"/>
                  </a:cubicBezTo>
                  <a:cubicBezTo>
                    <a:pt x="7505308" y="-3407"/>
                    <a:pt x="8025228" y="-38521"/>
                    <a:pt x="8248923" y="0"/>
                  </a:cubicBezTo>
                  <a:cubicBezTo>
                    <a:pt x="8472618" y="38521"/>
                    <a:pt x="8816927" y="11855"/>
                    <a:pt x="9129876" y="0"/>
                  </a:cubicBezTo>
                  <a:cubicBezTo>
                    <a:pt x="9442825" y="-11855"/>
                    <a:pt x="9433592" y="-17849"/>
                    <a:pt x="9583701" y="0"/>
                  </a:cubicBezTo>
                  <a:cubicBezTo>
                    <a:pt x="9733811" y="17849"/>
                    <a:pt x="10403861" y="10319"/>
                    <a:pt x="10678218" y="0"/>
                  </a:cubicBezTo>
                  <a:cubicBezTo>
                    <a:pt x="10701480" y="227105"/>
                    <a:pt x="10703041" y="368182"/>
                    <a:pt x="10678218" y="687697"/>
                  </a:cubicBezTo>
                  <a:cubicBezTo>
                    <a:pt x="10653395" y="1007212"/>
                    <a:pt x="10701115" y="1226136"/>
                    <a:pt x="10678218" y="1485426"/>
                  </a:cubicBezTo>
                  <a:cubicBezTo>
                    <a:pt x="10655321" y="1744716"/>
                    <a:pt x="10651159" y="1908847"/>
                    <a:pt x="10678218" y="2063091"/>
                  </a:cubicBezTo>
                  <a:cubicBezTo>
                    <a:pt x="10705277" y="2217335"/>
                    <a:pt x="10669115" y="2503240"/>
                    <a:pt x="10678218" y="2805804"/>
                  </a:cubicBezTo>
                  <a:cubicBezTo>
                    <a:pt x="10687321" y="3108368"/>
                    <a:pt x="10658167" y="3227601"/>
                    <a:pt x="10678218" y="3438486"/>
                  </a:cubicBezTo>
                  <a:cubicBezTo>
                    <a:pt x="10698269" y="3649371"/>
                    <a:pt x="10705850" y="3796867"/>
                    <a:pt x="10678218" y="4016151"/>
                  </a:cubicBezTo>
                  <a:cubicBezTo>
                    <a:pt x="10650586" y="4235436"/>
                    <a:pt x="10682424" y="4476572"/>
                    <a:pt x="10678218" y="4703848"/>
                  </a:cubicBezTo>
                  <a:cubicBezTo>
                    <a:pt x="10674012" y="4931124"/>
                    <a:pt x="10645819" y="5313891"/>
                    <a:pt x="10678218" y="5501577"/>
                  </a:cubicBezTo>
                  <a:cubicBezTo>
                    <a:pt x="10406972" y="5490519"/>
                    <a:pt x="10252845" y="5492466"/>
                    <a:pt x="10010829" y="5501577"/>
                  </a:cubicBezTo>
                  <a:cubicBezTo>
                    <a:pt x="9768813" y="5510688"/>
                    <a:pt x="9598477" y="5523733"/>
                    <a:pt x="9450223" y="5501577"/>
                  </a:cubicBezTo>
                  <a:cubicBezTo>
                    <a:pt x="9301969" y="5479421"/>
                    <a:pt x="9185884" y="5489337"/>
                    <a:pt x="8996399" y="5501577"/>
                  </a:cubicBezTo>
                  <a:cubicBezTo>
                    <a:pt x="8806914" y="5513817"/>
                    <a:pt x="8786583" y="5495757"/>
                    <a:pt x="8649357" y="5501577"/>
                  </a:cubicBezTo>
                  <a:cubicBezTo>
                    <a:pt x="8512131" y="5507397"/>
                    <a:pt x="8400588" y="5508456"/>
                    <a:pt x="8302314" y="5501577"/>
                  </a:cubicBezTo>
                  <a:cubicBezTo>
                    <a:pt x="8204040" y="5494698"/>
                    <a:pt x="7960655" y="5516878"/>
                    <a:pt x="7634926" y="5501577"/>
                  </a:cubicBezTo>
                  <a:cubicBezTo>
                    <a:pt x="7309197" y="5486276"/>
                    <a:pt x="7400679" y="5513826"/>
                    <a:pt x="7287884" y="5501577"/>
                  </a:cubicBezTo>
                  <a:cubicBezTo>
                    <a:pt x="7175089" y="5489328"/>
                    <a:pt x="7089688" y="5499111"/>
                    <a:pt x="6940842" y="5501577"/>
                  </a:cubicBezTo>
                  <a:cubicBezTo>
                    <a:pt x="6791996" y="5504043"/>
                    <a:pt x="6461462" y="5466603"/>
                    <a:pt x="6166671" y="5501577"/>
                  </a:cubicBezTo>
                  <a:cubicBezTo>
                    <a:pt x="5871880" y="5536551"/>
                    <a:pt x="5644722" y="5476342"/>
                    <a:pt x="5285718" y="5501577"/>
                  </a:cubicBezTo>
                  <a:cubicBezTo>
                    <a:pt x="4926714" y="5526812"/>
                    <a:pt x="4600074" y="5482519"/>
                    <a:pt x="4404765" y="5501577"/>
                  </a:cubicBezTo>
                  <a:cubicBezTo>
                    <a:pt x="4209456" y="5520635"/>
                    <a:pt x="4078940" y="5509569"/>
                    <a:pt x="3844158" y="5501577"/>
                  </a:cubicBezTo>
                  <a:cubicBezTo>
                    <a:pt x="3609376" y="5493585"/>
                    <a:pt x="3173419" y="5515011"/>
                    <a:pt x="2963205" y="5501577"/>
                  </a:cubicBezTo>
                  <a:cubicBezTo>
                    <a:pt x="2752991" y="5488143"/>
                    <a:pt x="2672777" y="5480042"/>
                    <a:pt x="2509381" y="5501577"/>
                  </a:cubicBezTo>
                  <a:cubicBezTo>
                    <a:pt x="2345985" y="5523112"/>
                    <a:pt x="2140074" y="5478300"/>
                    <a:pt x="1841993" y="5501577"/>
                  </a:cubicBezTo>
                  <a:cubicBezTo>
                    <a:pt x="1543912" y="5524854"/>
                    <a:pt x="1530559" y="5510615"/>
                    <a:pt x="1388168" y="5501577"/>
                  </a:cubicBezTo>
                  <a:cubicBezTo>
                    <a:pt x="1245777" y="5492539"/>
                    <a:pt x="958364" y="5478895"/>
                    <a:pt x="613998" y="5501577"/>
                  </a:cubicBezTo>
                  <a:cubicBezTo>
                    <a:pt x="269632" y="5524260"/>
                    <a:pt x="250146" y="5496142"/>
                    <a:pt x="0" y="5501577"/>
                  </a:cubicBezTo>
                  <a:cubicBezTo>
                    <a:pt x="5082" y="5234468"/>
                    <a:pt x="1757" y="5004206"/>
                    <a:pt x="0" y="4868896"/>
                  </a:cubicBezTo>
                  <a:cubicBezTo>
                    <a:pt x="-1757" y="4733586"/>
                    <a:pt x="-24367" y="4505006"/>
                    <a:pt x="0" y="4346246"/>
                  </a:cubicBezTo>
                  <a:cubicBezTo>
                    <a:pt x="24367" y="4187486"/>
                    <a:pt x="11908" y="3956807"/>
                    <a:pt x="0" y="3603533"/>
                  </a:cubicBezTo>
                  <a:cubicBezTo>
                    <a:pt x="-11908" y="3250259"/>
                    <a:pt x="-2646" y="3249427"/>
                    <a:pt x="0" y="2970852"/>
                  </a:cubicBezTo>
                  <a:cubicBezTo>
                    <a:pt x="2646" y="2692277"/>
                    <a:pt x="-28139" y="2595319"/>
                    <a:pt x="0" y="2283154"/>
                  </a:cubicBezTo>
                  <a:cubicBezTo>
                    <a:pt x="28139" y="1970989"/>
                    <a:pt x="-7865" y="1746594"/>
                    <a:pt x="0" y="1595457"/>
                  </a:cubicBezTo>
                  <a:cubicBezTo>
                    <a:pt x="7865" y="1444320"/>
                    <a:pt x="4390" y="1192554"/>
                    <a:pt x="0" y="962776"/>
                  </a:cubicBezTo>
                  <a:cubicBezTo>
                    <a:pt x="-4390" y="732998"/>
                    <a:pt x="-22462" y="232501"/>
                    <a:pt x="0" y="0"/>
                  </a:cubicBezTo>
                  <a:close/>
                </a:path>
                <a:path w="10678218" h="5501577" stroke="0" extrusionOk="0">
                  <a:moveTo>
                    <a:pt x="0" y="0"/>
                  </a:moveTo>
                  <a:cubicBezTo>
                    <a:pt x="103456" y="-15770"/>
                    <a:pt x="343607" y="-21090"/>
                    <a:pt x="453824" y="0"/>
                  </a:cubicBezTo>
                  <a:cubicBezTo>
                    <a:pt x="564041" y="21090"/>
                    <a:pt x="927716" y="-17245"/>
                    <a:pt x="1121213" y="0"/>
                  </a:cubicBezTo>
                  <a:cubicBezTo>
                    <a:pt x="1314710" y="17245"/>
                    <a:pt x="1505035" y="20306"/>
                    <a:pt x="1788602" y="0"/>
                  </a:cubicBezTo>
                  <a:cubicBezTo>
                    <a:pt x="2072169" y="-20306"/>
                    <a:pt x="2264292" y="32037"/>
                    <a:pt x="2669555" y="0"/>
                  </a:cubicBezTo>
                  <a:cubicBezTo>
                    <a:pt x="3074818" y="-32037"/>
                    <a:pt x="2923749" y="-2608"/>
                    <a:pt x="3016597" y="0"/>
                  </a:cubicBezTo>
                  <a:cubicBezTo>
                    <a:pt x="3109445" y="2608"/>
                    <a:pt x="3280941" y="8251"/>
                    <a:pt x="3470421" y="0"/>
                  </a:cubicBezTo>
                  <a:cubicBezTo>
                    <a:pt x="3659901" y="-8251"/>
                    <a:pt x="3821956" y="-1581"/>
                    <a:pt x="4137809" y="0"/>
                  </a:cubicBezTo>
                  <a:cubicBezTo>
                    <a:pt x="4453662" y="1581"/>
                    <a:pt x="4414593" y="-20939"/>
                    <a:pt x="4591634" y="0"/>
                  </a:cubicBezTo>
                  <a:cubicBezTo>
                    <a:pt x="4768675" y="20939"/>
                    <a:pt x="5131009" y="10066"/>
                    <a:pt x="5365805" y="0"/>
                  </a:cubicBezTo>
                  <a:cubicBezTo>
                    <a:pt x="5600601" y="-10066"/>
                    <a:pt x="5882332" y="20237"/>
                    <a:pt x="6033193" y="0"/>
                  </a:cubicBezTo>
                  <a:cubicBezTo>
                    <a:pt x="6184054" y="-20237"/>
                    <a:pt x="6297943" y="-5043"/>
                    <a:pt x="6380235" y="0"/>
                  </a:cubicBezTo>
                  <a:cubicBezTo>
                    <a:pt x="6462527" y="5043"/>
                    <a:pt x="6649199" y="-6402"/>
                    <a:pt x="6834060" y="0"/>
                  </a:cubicBezTo>
                  <a:cubicBezTo>
                    <a:pt x="7018921" y="6402"/>
                    <a:pt x="7271566" y="-27562"/>
                    <a:pt x="7501448" y="0"/>
                  </a:cubicBezTo>
                  <a:cubicBezTo>
                    <a:pt x="7731330" y="27562"/>
                    <a:pt x="8003482" y="-782"/>
                    <a:pt x="8168837" y="0"/>
                  </a:cubicBezTo>
                  <a:cubicBezTo>
                    <a:pt x="8334192" y="782"/>
                    <a:pt x="8576346" y="-26464"/>
                    <a:pt x="8729443" y="0"/>
                  </a:cubicBezTo>
                  <a:cubicBezTo>
                    <a:pt x="8882540" y="26464"/>
                    <a:pt x="9063991" y="-5664"/>
                    <a:pt x="9396832" y="0"/>
                  </a:cubicBezTo>
                  <a:cubicBezTo>
                    <a:pt x="9729673" y="5664"/>
                    <a:pt x="9759990" y="26338"/>
                    <a:pt x="9957438" y="0"/>
                  </a:cubicBezTo>
                  <a:cubicBezTo>
                    <a:pt x="10154886" y="-26338"/>
                    <a:pt x="10443652" y="-1854"/>
                    <a:pt x="10678218" y="0"/>
                  </a:cubicBezTo>
                  <a:cubicBezTo>
                    <a:pt x="10671807" y="195227"/>
                    <a:pt x="10717594" y="515305"/>
                    <a:pt x="10678218" y="797729"/>
                  </a:cubicBezTo>
                  <a:cubicBezTo>
                    <a:pt x="10638842" y="1080153"/>
                    <a:pt x="10696904" y="1099599"/>
                    <a:pt x="10678218" y="1375394"/>
                  </a:cubicBezTo>
                  <a:cubicBezTo>
                    <a:pt x="10659532" y="1651190"/>
                    <a:pt x="10650910" y="1814442"/>
                    <a:pt x="10678218" y="1953060"/>
                  </a:cubicBezTo>
                  <a:cubicBezTo>
                    <a:pt x="10705526" y="2091678"/>
                    <a:pt x="10655323" y="2374112"/>
                    <a:pt x="10678218" y="2585741"/>
                  </a:cubicBezTo>
                  <a:cubicBezTo>
                    <a:pt x="10701113" y="2797370"/>
                    <a:pt x="10690001" y="3159522"/>
                    <a:pt x="10678218" y="3328454"/>
                  </a:cubicBezTo>
                  <a:cubicBezTo>
                    <a:pt x="10666435" y="3497386"/>
                    <a:pt x="10690597" y="3826669"/>
                    <a:pt x="10678218" y="4071167"/>
                  </a:cubicBezTo>
                  <a:cubicBezTo>
                    <a:pt x="10665839" y="4315665"/>
                    <a:pt x="10679606" y="4561092"/>
                    <a:pt x="10678218" y="4813880"/>
                  </a:cubicBezTo>
                  <a:cubicBezTo>
                    <a:pt x="10676830" y="5066668"/>
                    <a:pt x="10706482" y="5172926"/>
                    <a:pt x="10678218" y="5501577"/>
                  </a:cubicBezTo>
                  <a:cubicBezTo>
                    <a:pt x="10486255" y="5482811"/>
                    <a:pt x="10172267" y="5512159"/>
                    <a:pt x="10010829" y="5501577"/>
                  </a:cubicBezTo>
                  <a:cubicBezTo>
                    <a:pt x="9849391" y="5490995"/>
                    <a:pt x="9422459" y="5489270"/>
                    <a:pt x="9129876" y="5501577"/>
                  </a:cubicBezTo>
                  <a:cubicBezTo>
                    <a:pt x="8837293" y="5513884"/>
                    <a:pt x="8610346" y="5525279"/>
                    <a:pt x="8462488" y="5501577"/>
                  </a:cubicBezTo>
                  <a:cubicBezTo>
                    <a:pt x="8314630" y="5477875"/>
                    <a:pt x="7959499" y="5488073"/>
                    <a:pt x="7581535" y="5501577"/>
                  </a:cubicBezTo>
                  <a:cubicBezTo>
                    <a:pt x="7203571" y="5515081"/>
                    <a:pt x="7184369" y="5503724"/>
                    <a:pt x="7020928" y="5501577"/>
                  </a:cubicBezTo>
                  <a:cubicBezTo>
                    <a:pt x="6857487" y="5499430"/>
                    <a:pt x="6653506" y="5509001"/>
                    <a:pt x="6353540" y="5501577"/>
                  </a:cubicBezTo>
                  <a:cubicBezTo>
                    <a:pt x="6053574" y="5494153"/>
                    <a:pt x="6025692" y="5495870"/>
                    <a:pt x="5899715" y="5501577"/>
                  </a:cubicBezTo>
                  <a:cubicBezTo>
                    <a:pt x="5773739" y="5507284"/>
                    <a:pt x="5610262" y="5485883"/>
                    <a:pt x="5445891" y="5501577"/>
                  </a:cubicBezTo>
                  <a:cubicBezTo>
                    <a:pt x="5281520" y="5517271"/>
                    <a:pt x="4882258" y="5507576"/>
                    <a:pt x="4671720" y="5501577"/>
                  </a:cubicBezTo>
                  <a:cubicBezTo>
                    <a:pt x="4461182" y="5495578"/>
                    <a:pt x="4420008" y="5488310"/>
                    <a:pt x="4324678" y="5501577"/>
                  </a:cubicBezTo>
                  <a:cubicBezTo>
                    <a:pt x="4229348" y="5514844"/>
                    <a:pt x="4006096" y="5526961"/>
                    <a:pt x="3764072" y="5501577"/>
                  </a:cubicBezTo>
                  <a:cubicBezTo>
                    <a:pt x="3522048" y="5476193"/>
                    <a:pt x="3401046" y="5491563"/>
                    <a:pt x="3203465" y="5501577"/>
                  </a:cubicBezTo>
                  <a:cubicBezTo>
                    <a:pt x="3005884" y="5511591"/>
                    <a:pt x="2983218" y="5486996"/>
                    <a:pt x="2856423" y="5501577"/>
                  </a:cubicBezTo>
                  <a:cubicBezTo>
                    <a:pt x="2729628" y="5516158"/>
                    <a:pt x="2515140" y="5513677"/>
                    <a:pt x="2295817" y="5501577"/>
                  </a:cubicBezTo>
                  <a:cubicBezTo>
                    <a:pt x="2076494" y="5489477"/>
                    <a:pt x="2091126" y="5517243"/>
                    <a:pt x="1948775" y="5501577"/>
                  </a:cubicBezTo>
                  <a:cubicBezTo>
                    <a:pt x="1806424" y="5485911"/>
                    <a:pt x="1752059" y="5492381"/>
                    <a:pt x="1601733" y="5501577"/>
                  </a:cubicBezTo>
                  <a:cubicBezTo>
                    <a:pt x="1451407" y="5510773"/>
                    <a:pt x="1289763" y="5525423"/>
                    <a:pt x="1041126" y="5501577"/>
                  </a:cubicBezTo>
                  <a:cubicBezTo>
                    <a:pt x="792489" y="5477731"/>
                    <a:pt x="312287" y="5477671"/>
                    <a:pt x="0" y="5501577"/>
                  </a:cubicBezTo>
                  <a:cubicBezTo>
                    <a:pt x="-21804" y="5355059"/>
                    <a:pt x="-24278" y="5110886"/>
                    <a:pt x="0" y="4868896"/>
                  </a:cubicBezTo>
                  <a:cubicBezTo>
                    <a:pt x="24278" y="4626906"/>
                    <a:pt x="-20775" y="4520799"/>
                    <a:pt x="0" y="4291230"/>
                  </a:cubicBezTo>
                  <a:cubicBezTo>
                    <a:pt x="20775" y="4061661"/>
                    <a:pt x="-15400" y="3964093"/>
                    <a:pt x="0" y="3768580"/>
                  </a:cubicBezTo>
                  <a:cubicBezTo>
                    <a:pt x="15400" y="3573067"/>
                    <a:pt x="-15327" y="3504832"/>
                    <a:pt x="0" y="3245930"/>
                  </a:cubicBezTo>
                  <a:cubicBezTo>
                    <a:pt x="15327" y="2987028"/>
                    <a:pt x="17894" y="2890277"/>
                    <a:pt x="0" y="2613249"/>
                  </a:cubicBezTo>
                  <a:cubicBezTo>
                    <a:pt x="-17894" y="2336221"/>
                    <a:pt x="-18716" y="2150683"/>
                    <a:pt x="0" y="1980568"/>
                  </a:cubicBezTo>
                  <a:cubicBezTo>
                    <a:pt x="18716" y="1810453"/>
                    <a:pt x="-1862" y="1626683"/>
                    <a:pt x="0" y="1347886"/>
                  </a:cubicBezTo>
                  <a:cubicBezTo>
                    <a:pt x="1862" y="1069089"/>
                    <a:pt x="-26285" y="977192"/>
                    <a:pt x="0" y="770221"/>
                  </a:cubicBezTo>
                  <a:cubicBezTo>
                    <a:pt x="26285" y="563250"/>
                    <a:pt x="35330" y="370586"/>
                    <a:pt x="0" y="0"/>
                  </a:cubicBezTo>
                  <a:close/>
                </a:path>
              </a:pathLst>
            </a:custGeom>
            <a:solidFill>
              <a:schemeClr val="bg1"/>
            </a:solidFill>
            <a:ln>
              <a:solidFill>
                <a:schemeClr val="tx1"/>
              </a:solidFill>
              <a:extLst>
                <a:ext uri="{C807C97D-BFC1-408E-A445-0C87EB9F89A2}">
                  <ask:lineSketchStyleProps xmlns:ask="http://schemas.microsoft.com/office/drawing/2018/sketchyshapes" xmlns="" sd="4230668785">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grpSp>
      <p:pic>
        <p:nvPicPr>
          <p:cNvPr id="24" name="图片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0233173" y="3015255"/>
            <a:ext cx="1958827" cy="3914339"/>
          </a:xfrm>
          <a:prstGeom prst="rect">
            <a:avLst/>
          </a:prstGeom>
        </p:spPr>
      </p:pic>
      <p:grpSp>
        <p:nvGrpSpPr>
          <p:cNvPr id="17" name="Group 16">
            <a:extLst>
              <a:ext uri="{FF2B5EF4-FFF2-40B4-BE49-F238E27FC236}">
                <a16:creationId xmlns:a16="http://schemas.microsoft.com/office/drawing/2014/main" xmlns="" id="{4937E606-E2A8-4396-AF4E-52931EC8D07F}"/>
              </a:ext>
            </a:extLst>
          </p:cNvPr>
          <p:cNvGrpSpPr/>
          <p:nvPr/>
        </p:nvGrpSpPr>
        <p:grpSpPr>
          <a:xfrm>
            <a:off x="2103972" y="388000"/>
            <a:ext cx="4313798" cy="3487093"/>
            <a:chOff x="2804814" y="-28619"/>
            <a:chExt cx="4794410" cy="4716854"/>
          </a:xfrm>
        </p:grpSpPr>
        <p:pic>
          <p:nvPicPr>
            <p:cNvPr id="15" name="Picture 14" descr="A picture containing mirror, athletic game, hand glass, microscope&#10;&#10;Description automatically generated">
              <a:extLst>
                <a:ext uri="{FF2B5EF4-FFF2-40B4-BE49-F238E27FC236}">
                  <a16:creationId xmlns:a16="http://schemas.microsoft.com/office/drawing/2014/main" xmlns="" id="{3848113F-DC31-4B3B-A18E-02E3D8275BC9}"/>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flipH="1">
              <a:off x="2804814" y="-28619"/>
              <a:ext cx="4794410" cy="4716854"/>
            </a:xfrm>
            <a:prstGeom prst="rect">
              <a:avLst/>
            </a:prstGeom>
          </p:spPr>
        </p:pic>
        <p:sp>
          <p:nvSpPr>
            <p:cNvPr id="16" name="TextBox 15">
              <a:extLst>
                <a:ext uri="{FF2B5EF4-FFF2-40B4-BE49-F238E27FC236}">
                  <a16:creationId xmlns:a16="http://schemas.microsoft.com/office/drawing/2014/main" xmlns="" id="{A95D8AEF-D4F9-40FA-9442-2A58899FF312}"/>
                </a:ext>
              </a:extLst>
            </p:cNvPr>
            <p:cNvSpPr txBox="1"/>
            <p:nvPr/>
          </p:nvSpPr>
          <p:spPr>
            <a:xfrm>
              <a:off x="3562262" y="1607898"/>
              <a:ext cx="3342797" cy="79100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GV</a:t>
              </a:r>
              <a:r>
                <a:rPr kumimoji="0" lang="en-US" sz="3200" b="1" i="0" u="none" strike="noStrike" kern="1200" cap="none" spc="0" normalizeH="0" noProof="0" dirty="0" smtClean="0">
                  <a:ln>
                    <a:noFill/>
                  </a:ln>
                  <a:solidFill>
                    <a:prstClr val="black"/>
                  </a:solidFill>
                  <a:effectLst/>
                  <a:uLnTx/>
                  <a:uFillTx/>
                  <a:latin typeface="Arial" panose="020B0604020202020204" pitchFamily="34" charset="0"/>
                  <a:cs typeface="Arial" panose="020B0604020202020204" pitchFamily="34" charset="0"/>
                </a:rPr>
                <a:t> </a:t>
              </a:r>
              <a:r>
                <a:rPr kumimoji="0" lang="en-US" sz="3200" b="1" i="0" u="none" strike="noStrike" kern="1200" cap="none" spc="0" normalizeH="0" noProof="0" dirty="0" err="1" smtClean="0">
                  <a:ln>
                    <a:noFill/>
                  </a:ln>
                  <a:solidFill>
                    <a:prstClr val="black"/>
                  </a:solidFill>
                  <a:effectLst/>
                  <a:uLnTx/>
                  <a:uFillTx/>
                  <a:latin typeface="Arial" panose="020B0604020202020204" pitchFamily="34" charset="0"/>
                  <a:cs typeface="Arial" panose="020B0604020202020204" pitchFamily="34" charset="0"/>
                </a:rPr>
                <a:t>hỏi</a:t>
              </a:r>
              <a:r>
                <a:rPr kumimoji="0" lang="en-US" sz="3200" b="1" i="0" u="none" strike="noStrike" kern="1200" cap="none" spc="0" normalizeH="0" noProof="0" dirty="0" smtClean="0">
                  <a:ln>
                    <a:noFill/>
                  </a:ln>
                  <a:solidFill>
                    <a:prstClr val="black"/>
                  </a:solidFill>
                  <a:effectLst/>
                  <a:uLnTx/>
                  <a:uFillTx/>
                  <a:latin typeface="Arial" panose="020B0604020202020204" pitchFamily="34" charset="0"/>
                  <a:cs typeface="Arial" panose="020B0604020202020204" pitchFamily="34" charset="0"/>
                </a:rPr>
                <a:t> </a:t>
              </a:r>
              <a:r>
                <a:rPr kumimoji="0" lang="en-US" sz="3200" b="1" i="0" u="none" strike="noStrike" kern="1200" cap="none" spc="0" normalizeH="0" noProof="0" dirty="0" err="1" smtClean="0">
                  <a:ln>
                    <a:noFill/>
                  </a:ln>
                  <a:solidFill>
                    <a:prstClr val="black"/>
                  </a:solidFill>
                  <a:effectLst/>
                  <a:uLnTx/>
                  <a:uFillTx/>
                  <a:latin typeface="Arial" panose="020B0604020202020204" pitchFamily="34" charset="0"/>
                  <a:cs typeface="Arial" panose="020B0604020202020204" pitchFamily="34" charset="0"/>
                </a:rPr>
                <a:t>nhanh</a:t>
              </a:r>
              <a:endParaRPr kumimoji="0" lang="en-US" sz="32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grpSp>
      <p:pic>
        <p:nvPicPr>
          <p:cNvPr id="5" name="Picture 4">
            <a:extLst>
              <a:ext uri="{FF2B5EF4-FFF2-40B4-BE49-F238E27FC236}">
                <a16:creationId xmlns:a16="http://schemas.microsoft.com/office/drawing/2014/main" xmlns="" id="{B12EE569-1C7B-4FA9-8667-722EE526E5B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8559" y="2582891"/>
            <a:ext cx="3681867" cy="3681867"/>
          </a:xfrm>
          <a:prstGeom prst="rect">
            <a:avLst/>
          </a:prstGeom>
        </p:spPr>
      </p:pic>
      <p:pic>
        <p:nvPicPr>
          <p:cNvPr id="10" name="Picture 9">
            <a:extLst>
              <a:ext uri="{FF2B5EF4-FFF2-40B4-BE49-F238E27FC236}">
                <a16:creationId xmlns:a16="http://schemas.microsoft.com/office/drawing/2014/main" xmlns="" id="{E788CFE6-65AF-4DE5-BB2F-2F8580D3041F}"/>
              </a:ext>
            </a:extLst>
          </p:cNvPr>
          <p:cNvPicPr>
            <a:picLocks noChangeAspect="1"/>
          </p:cNvPicPr>
          <p:nvPr/>
        </p:nvPicPr>
        <p:blipFill>
          <a:blip r:embed="rId8"/>
          <a:stretch>
            <a:fillRect/>
          </a:stretch>
        </p:blipFill>
        <p:spPr>
          <a:xfrm>
            <a:off x="771301" y="1172722"/>
            <a:ext cx="1914310" cy="1072989"/>
          </a:xfrm>
          <a:prstGeom prst="rect">
            <a:avLst/>
          </a:prstGeom>
        </p:spPr>
      </p:pic>
      <p:pic>
        <p:nvPicPr>
          <p:cNvPr id="13" name="Picture 12"/>
          <p:cNvPicPr>
            <a:picLocks noChangeAspect="1"/>
          </p:cNvPicPr>
          <p:nvPr/>
        </p:nvPicPr>
        <p:blipFill>
          <a:blip r:embed="rId9">
            <a:extLst>
              <a:ext uri="{BEBA8EAE-BF5A-486C-A8C5-ECC9F3942E4B}">
                <a14:imgProps xmlns:a14="http://schemas.microsoft.com/office/drawing/2010/main">
                  <a14:imgLayer r:embed="rId10">
                    <a14:imgEffect>
                      <a14:backgroundRemoval t="0" b="100000" l="198" r="100000">
                        <a14:foregroundMark x1="17984" y1="11684" x2="17984" y2="11684"/>
                        <a14:foregroundMark x1="18972" y1="40206" x2="18972" y2="40206"/>
                        <a14:foregroundMark x1="17589" y1="69416" x2="17589" y2="69416"/>
                        <a14:foregroundMark x1="3953" y1="95876" x2="3953" y2="95876"/>
                        <a14:foregroundMark x1="25494" y1="92440" x2="25494" y2="92440"/>
                        <a14:foregroundMark x1="43874" y1="48110" x2="43874" y2="48110"/>
                        <a14:foregroundMark x1="39130" y1="91753" x2="39130" y2="91753"/>
                        <a14:foregroundMark x1="46443" y1="91753" x2="46443" y2="91753"/>
                        <a14:foregroundMark x1="62253" y1="83162" x2="62253" y2="83162"/>
                        <a14:foregroundMark x1="75296" y1="93814" x2="75296" y2="93814"/>
                        <a14:foregroundMark x1="72332" y1="41581" x2="72332" y2="41581"/>
                        <a14:foregroundMark x1="85375" y1="61856" x2="85375" y2="61856"/>
                        <a14:foregroundMark x1="97233" y1="79725" x2="97233" y2="79725"/>
                        <a14:foregroundMark x1="91107" y1="53265" x2="91107" y2="53265"/>
                        <a14:foregroundMark x1="74111" y1="36082" x2="74111" y2="36082"/>
                        <a14:foregroundMark x1="23320" y1="36082" x2="23320" y2="36082"/>
                        <a14:foregroundMark x1="23320" y1="82474" x2="23320" y2="82474"/>
                        <a14:foregroundMark x1="19368" y1="86598" x2="19368" y2="86598"/>
                        <a14:foregroundMark x1="38142" y1="42268" x2="38142" y2="42268"/>
                        <a14:foregroundMark x1="49605" y1="40893" x2="49605" y2="40893"/>
                        <a14:foregroundMark x1="60870" y1="65979" x2="60870" y2="65979"/>
                        <a14:foregroundMark x1="73518" y1="81100" x2="73518" y2="81100"/>
                        <a14:foregroundMark x1="65810" y1="82474" x2="65810" y2="82474"/>
                        <a14:foregroundMark x1="70158" y1="69416" x2="70158" y2="69416"/>
                        <a14:foregroundMark x1="51779" y1="83849" x2="51779" y2="83849"/>
                        <a14:foregroundMark x1="62253" y1="92440" x2="62253" y2="92440"/>
                        <a14:foregroundMark x1="64427" y1="71821" x2="70553" y2="94502"/>
                        <a14:foregroundMark x1="79249" y1="50859" x2="87945" y2="71134"/>
                      </a14:backgroundRemoval>
                    </a14:imgEffect>
                  </a14:imgLayer>
                </a14:imgProps>
              </a:ext>
            </a:extLst>
          </a:blip>
          <a:stretch>
            <a:fillRect/>
          </a:stretch>
        </p:blipFill>
        <p:spPr>
          <a:xfrm>
            <a:off x="5506217" y="3022418"/>
            <a:ext cx="5500812" cy="3311207"/>
          </a:xfrm>
          <a:prstGeom prst="rect">
            <a:avLst/>
          </a:prstGeom>
        </p:spPr>
      </p:pic>
      <p:grpSp>
        <p:nvGrpSpPr>
          <p:cNvPr id="14" name="Group 13"/>
          <p:cNvGrpSpPr/>
          <p:nvPr/>
        </p:nvGrpSpPr>
        <p:grpSpPr>
          <a:xfrm>
            <a:off x="6108746" y="702890"/>
            <a:ext cx="5129389" cy="2258898"/>
            <a:chOff x="382066" y="2524007"/>
            <a:chExt cx="5674936" cy="2546425"/>
          </a:xfrm>
        </p:grpSpPr>
        <p:sp>
          <p:nvSpPr>
            <p:cNvPr id="18" name="Rounded Rectangle 17"/>
            <p:cNvSpPr/>
            <p:nvPr/>
          </p:nvSpPr>
          <p:spPr>
            <a:xfrm>
              <a:off x="382066" y="2524007"/>
              <a:ext cx="5674936" cy="2546425"/>
            </a:xfrm>
            <a:prstGeom prst="roundRect">
              <a:avLst/>
            </a:prstGeom>
            <a:solidFill>
              <a:schemeClr val="accent4">
                <a:lumMod val="20000"/>
                <a:lumOff val="8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509047" y="2546122"/>
              <a:ext cx="5547955" cy="2185799"/>
            </a:xfrm>
            <a:prstGeom prst="rect">
              <a:avLst/>
            </a:prstGeom>
          </p:spPr>
          <p:txBody>
            <a:bodyPr wrap="square">
              <a:spAutoFit/>
            </a:bodyPr>
            <a:lstStyle/>
            <a:p>
              <a:pPr algn="ctr"/>
              <a:r>
                <a:rPr lang="vi-VN" sz="2400" i="1" dirty="0">
                  <a:solidFill>
                    <a:srgbClr val="FF0000"/>
                  </a:solidFill>
                  <a:latin typeface="Nunito Black" pitchFamily="2" charset="0"/>
                </a:rPr>
                <a:t>Gợi ý</a:t>
              </a:r>
              <a:endParaRPr lang="vi-VN" sz="2400" dirty="0">
                <a:solidFill>
                  <a:srgbClr val="FF0000"/>
                </a:solidFill>
                <a:latin typeface="Nunito Black" pitchFamily="2" charset="0"/>
              </a:endParaRPr>
            </a:p>
            <a:p>
              <a:r>
                <a:rPr lang="nl-NL" sz="2400" dirty="0"/>
                <a:t>Em thưa cô, em đang cầm 2 tia nắng, hai con thỏ, hai bông hoa, hai chiếc bánh hai quả bóng bay, hai lá cỏ, hai giọt nước ...</a:t>
              </a:r>
              <a:endParaRPr lang="vi-VN" sz="2400" dirty="0">
                <a:solidFill>
                  <a:srgbClr val="00B050"/>
                </a:solidFill>
                <a:latin typeface="Nunito Black" pitchFamily="2" charset="0"/>
              </a:endParaRPr>
            </a:p>
          </p:txBody>
        </p:sp>
      </p:gr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4"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wipe(down)">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32" presetClass="emph" presetSubtype="0" fill="hold" nodeType="clickEffect">
                                  <p:stCondLst>
                                    <p:cond delay="0"/>
                                  </p:stCondLst>
                                  <p:childTnLst>
                                    <p:animRot by="120000">
                                      <p:cBhvr>
                                        <p:cTn id="21" dur="210" fill="hold">
                                          <p:stCondLst>
                                            <p:cond delay="0"/>
                                          </p:stCondLst>
                                        </p:cTn>
                                        <p:tgtEl>
                                          <p:spTgt spid="5"/>
                                        </p:tgtEl>
                                        <p:attrNameLst>
                                          <p:attrName>r</p:attrName>
                                        </p:attrNameLst>
                                      </p:cBhvr>
                                    </p:animRot>
                                    <p:animRot by="-240000">
                                      <p:cBhvr>
                                        <p:cTn id="22" dur="420" fill="hold">
                                          <p:stCondLst>
                                            <p:cond delay="420"/>
                                          </p:stCondLst>
                                        </p:cTn>
                                        <p:tgtEl>
                                          <p:spTgt spid="5"/>
                                        </p:tgtEl>
                                        <p:attrNameLst>
                                          <p:attrName>r</p:attrName>
                                        </p:attrNameLst>
                                      </p:cBhvr>
                                    </p:animRot>
                                    <p:animRot by="240000">
                                      <p:cBhvr>
                                        <p:cTn id="23" dur="420" fill="hold">
                                          <p:stCondLst>
                                            <p:cond delay="840"/>
                                          </p:stCondLst>
                                        </p:cTn>
                                        <p:tgtEl>
                                          <p:spTgt spid="5"/>
                                        </p:tgtEl>
                                        <p:attrNameLst>
                                          <p:attrName>r</p:attrName>
                                        </p:attrNameLst>
                                      </p:cBhvr>
                                    </p:animRot>
                                    <p:animRot by="-240000">
                                      <p:cBhvr>
                                        <p:cTn id="24" dur="420" fill="hold">
                                          <p:stCondLst>
                                            <p:cond delay="1260"/>
                                          </p:stCondLst>
                                        </p:cTn>
                                        <p:tgtEl>
                                          <p:spTgt spid="5"/>
                                        </p:tgtEl>
                                        <p:attrNameLst>
                                          <p:attrName>r</p:attrName>
                                        </p:attrNameLst>
                                      </p:cBhvr>
                                    </p:animRot>
                                    <p:animRot by="120000">
                                      <p:cBhvr>
                                        <p:cTn id="25" dur="420" fill="hold">
                                          <p:stCondLst>
                                            <p:cond delay="1680"/>
                                          </p:stCondLst>
                                        </p:cTn>
                                        <p:tgtEl>
                                          <p:spTgt spid="5"/>
                                        </p:tgtEl>
                                        <p:attrNameLst>
                                          <p:attrName>r</p:attrName>
                                        </p:attrNameLst>
                                      </p:cBhvr>
                                    </p:animRot>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nodeType="click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wheel(1)">
                                      <p:cBhvr>
                                        <p:cTn id="30" dur="2000"/>
                                        <p:tgtEl>
                                          <p:spTgt spid="17"/>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500"/>
                                        <p:tgtEl>
                                          <p:spTgt spid="13"/>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barn(inVertical)">
                                      <p:cBhvr>
                                        <p:cTn id="4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610654865b9c2"/>
          <p:cNvPicPr>
            <a:picLocks noChangeAspect="1"/>
          </p:cNvPicPr>
          <p:nvPr/>
        </p:nvPicPr>
        <p:blipFill>
          <a:blip r:embed="rId2"/>
          <a:stretch>
            <a:fillRect/>
          </a:stretch>
        </p:blipFill>
        <p:spPr>
          <a:xfrm>
            <a:off x="635" y="-635"/>
            <a:ext cx="12192635" cy="6945630"/>
          </a:xfrm>
          <a:prstGeom prst="rect">
            <a:avLst/>
          </a:prstGeom>
        </p:spPr>
      </p:pic>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63027"/>
            <a:ext cx="12192000" cy="4181968"/>
          </a:xfrm>
          <a:prstGeom prst="rect">
            <a:avLst/>
          </a:prstGeom>
        </p:spPr>
      </p:pic>
      <p:grpSp>
        <p:nvGrpSpPr>
          <p:cNvPr id="2" name="组合 1"/>
          <p:cNvGrpSpPr/>
          <p:nvPr/>
        </p:nvGrpSpPr>
        <p:grpSpPr>
          <a:xfrm>
            <a:off x="430164" y="548097"/>
            <a:ext cx="11155052" cy="5848165"/>
            <a:chOff x="756891" y="721391"/>
            <a:chExt cx="10860708" cy="5525785"/>
          </a:xfrm>
        </p:grpSpPr>
        <p:sp>
          <p:nvSpPr>
            <p:cNvPr id="8" name="矩形 7"/>
            <p:cNvSpPr/>
            <p:nvPr/>
          </p:nvSpPr>
          <p:spPr>
            <a:xfrm rot="206665">
              <a:off x="953671" y="745599"/>
              <a:ext cx="10663928" cy="5501577"/>
            </a:xfrm>
            <a:custGeom>
              <a:avLst/>
              <a:gdLst>
                <a:gd name="connsiteX0" fmla="*/ 0 w 10663928"/>
                <a:gd name="connsiteY0" fmla="*/ 0 h 5501577"/>
                <a:gd name="connsiteX1" fmla="*/ 666496 w 10663928"/>
                <a:gd name="connsiteY1" fmla="*/ 0 h 5501577"/>
                <a:gd name="connsiteX2" fmla="*/ 1332991 w 10663928"/>
                <a:gd name="connsiteY2" fmla="*/ 0 h 5501577"/>
                <a:gd name="connsiteX3" fmla="*/ 1999487 w 10663928"/>
                <a:gd name="connsiteY3" fmla="*/ 0 h 5501577"/>
                <a:gd name="connsiteX4" fmla="*/ 2559343 w 10663928"/>
                <a:gd name="connsiteY4" fmla="*/ 0 h 5501577"/>
                <a:gd name="connsiteX5" fmla="*/ 3332478 w 10663928"/>
                <a:gd name="connsiteY5" fmla="*/ 0 h 5501577"/>
                <a:gd name="connsiteX6" fmla="*/ 4105612 w 10663928"/>
                <a:gd name="connsiteY6" fmla="*/ 0 h 5501577"/>
                <a:gd name="connsiteX7" fmla="*/ 4665469 w 10663928"/>
                <a:gd name="connsiteY7" fmla="*/ 0 h 5501577"/>
                <a:gd name="connsiteX8" fmla="*/ 5331964 w 10663928"/>
                <a:gd name="connsiteY8" fmla="*/ 0 h 5501577"/>
                <a:gd name="connsiteX9" fmla="*/ 6105099 w 10663928"/>
                <a:gd name="connsiteY9" fmla="*/ 0 h 5501577"/>
                <a:gd name="connsiteX10" fmla="*/ 6878234 w 10663928"/>
                <a:gd name="connsiteY10" fmla="*/ 0 h 5501577"/>
                <a:gd name="connsiteX11" fmla="*/ 7331451 w 10663928"/>
                <a:gd name="connsiteY11" fmla="*/ 0 h 5501577"/>
                <a:gd name="connsiteX12" fmla="*/ 7891307 w 10663928"/>
                <a:gd name="connsiteY12" fmla="*/ 0 h 5501577"/>
                <a:gd name="connsiteX13" fmla="*/ 8237884 w 10663928"/>
                <a:gd name="connsiteY13" fmla="*/ 0 h 5501577"/>
                <a:gd name="connsiteX14" fmla="*/ 9117658 w 10663928"/>
                <a:gd name="connsiteY14" fmla="*/ 0 h 5501577"/>
                <a:gd name="connsiteX15" fmla="*/ 9464236 w 10663928"/>
                <a:gd name="connsiteY15" fmla="*/ 0 h 5501577"/>
                <a:gd name="connsiteX16" fmla="*/ 10663928 w 10663928"/>
                <a:gd name="connsiteY16" fmla="*/ 0 h 5501577"/>
                <a:gd name="connsiteX17" fmla="*/ 10663928 w 10663928"/>
                <a:gd name="connsiteY17" fmla="*/ 742713 h 5501577"/>
                <a:gd name="connsiteX18" fmla="*/ 10663928 w 10663928"/>
                <a:gd name="connsiteY18" fmla="*/ 1320378 h 5501577"/>
                <a:gd name="connsiteX19" fmla="*/ 10663928 w 10663928"/>
                <a:gd name="connsiteY19" fmla="*/ 1843028 h 5501577"/>
                <a:gd name="connsiteX20" fmla="*/ 10663928 w 10663928"/>
                <a:gd name="connsiteY20" fmla="*/ 2585741 h 5501577"/>
                <a:gd name="connsiteX21" fmla="*/ 10663928 w 10663928"/>
                <a:gd name="connsiteY21" fmla="*/ 3328454 h 5501577"/>
                <a:gd name="connsiteX22" fmla="*/ 10663928 w 10663928"/>
                <a:gd name="connsiteY22" fmla="*/ 3906120 h 5501577"/>
                <a:gd name="connsiteX23" fmla="*/ 10663928 w 10663928"/>
                <a:gd name="connsiteY23" fmla="*/ 4538801 h 5501577"/>
                <a:gd name="connsiteX24" fmla="*/ 10663928 w 10663928"/>
                <a:gd name="connsiteY24" fmla="*/ 5501577 h 5501577"/>
                <a:gd name="connsiteX25" fmla="*/ 9784154 w 10663928"/>
                <a:gd name="connsiteY25" fmla="*/ 5501577 h 5501577"/>
                <a:gd name="connsiteX26" fmla="*/ 9330937 w 10663928"/>
                <a:gd name="connsiteY26" fmla="*/ 5501577 h 5501577"/>
                <a:gd name="connsiteX27" fmla="*/ 8771081 w 10663928"/>
                <a:gd name="connsiteY27" fmla="*/ 5501577 h 5501577"/>
                <a:gd name="connsiteX28" fmla="*/ 8211225 w 10663928"/>
                <a:gd name="connsiteY28" fmla="*/ 5501577 h 5501577"/>
                <a:gd name="connsiteX29" fmla="*/ 7864647 w 10663928"/>
                <a:gd name="connsiteY29" fmla="*/ 5501577 h 5501577"/>
                <a:gd name="connsiteX30" fmla="*/ 7304791 w 10663928"/>
                <a:gd name="connsiteY30" fmla="*/ 5501577 h 5501577"/>
                <a:gd name="connsiteX31" fmla="*/ 6851574 w 10663928"/>
                <a:gd name="connsiteY31" fmla="*/ 5501577 h 5501577"/>
                <a:gd name="connsiteX32" fmla="*/ 6078439 w 10663928"/>
                <a:gd name="connsiteY32" fmla="*/ 5501577 h 5501577"/>
                <a:gd name="connsiteX33" fmla="*/ 5305304 w 10663928"/>
                <a:gd name="connsiteY33" fmla="*/ 5501577 h 5501577"/>
                <a:gd name="connsiteX34" fmla="*/ 4852087 w 10663928"/>
                <a:gd name="connsiteY34" fmla="*/ 5501577 h 5501577"/>
                <a:gd name="connsiteX35" fmla="*/ 4292231 w 10663928"/>
                <a:gd name="connsiteY35" fmla="*/ 5501577 h 5501577"/>
                <a:gd name="connsiteX36" fmla="*/ 3519096 w 10663928"/>
                <a:gd name="connsiteY36" fmla="*/ 5501577 h 5501577"/>
                <a:gd name="connsiteX37" fmla="*/ 2959240 w 10663928"/>
                <a:gd name="connsiteY37" fmla="*/ 5501577 h 5501577"/>
                <a:gd name="connsiteX38" fmla="*/ 2186105 w 10663928"/>
                <a:gd name="connsiteY38" fmla="*/ 5501577 h 5501577"/>
                <a:gd name="connsiteX39" fmla="*/ 1732888 w 10663928"/>
                <a:gd name="connsiteY39" fmla="*/ 5501577 h 5501577"/>
                <a:gd name="connsiteX40" fmla="*/ 853114 w 10663928"/>
                <a:gd name="connsiteY40" fmla="*/ 5501577 h 5501577"/>
                <a:gd name="connsiteX41" fmla="*/ 0 w 10663928"/>
                <a:gd name="connsiteY41" fmla="*/ 5501577 h 5501577"/>
                <a:gd name="connsiteX42" fmla="*/ 0 w 10663928"/>
                <a:gd name="connsiteY42" fmla="*/ 4868896 h 5501577"/>
                <a:gd name="connsiteX43" fmla="*/ 0 w 10663928"/>
                <a:gd name="connsiteY43" fmla="*/ 4126183 h 5501577"/>
                <a:gd name="connsiteX44" fmla="*/ 0 w 10663928"/>
                <a:gd name="connsiteY44" fmla="*/ 3383470 h 5501577"/>
                <a:gd name="connsiteX45" fmla="*/ 0 w 10663928"/>
                <a:gd name="connsiteY45" fmla="*/ 2750789 h 5501577"/>
                <a:gd name="connsiteX46" fmla="*/ 0 w 10663928"/>
                <a:gd name="connsiteY46" fmla="*/ 2063091 h 5501577"/>
                <a:gd name="connsiteX47" fmla="*/ 0 w 10663928"/>
                <a:gd name="connsiteY47" fmla="*/ 1320378 h 5501577"/>
                <a:gd name="connsiteX48" fmla="*/ 0 w 10663928"/>
                <a:gd name="connsiteY48" fmla="*/ 742713 h 5501577"/>
                <a:gd name="connsiteX49" fmla="*/ 0 w 10663928"/>
                <a:gd name="connsiteY49" fmla="*/ 0 h 5501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0663928" h="5501577" fill="none" extrusionOk="0">
                  <a:moveTo>
                    <a:pt x="0" y="0"/>
                  </a:moveTo>
                  <a:cubicBezTo>
                    <a:pt x="214895" y="28321"/>
                    <a:pt x="388087" y="-6611"/>
                    <a:pt x="666496" y="0"/>
                  </a:cubicBezTo>
                  <a:cubicBezTo>
                    <a:pt x="944905" y="6611"/>
                    <a:pt x="1193364" y="-7570"/>
                    <a:pt x="1332991" y="0"/>
                  </a:cubicBezTo>
                  <a:cubicBezTo>
                    <a:pt x="1472618" y="7570"/>
                    <a:pt x="1842066" y="26446"/>
                    <a:pt x="1999487" y="0"/>
                  </a:cubicBezTo>
                  <a:cubicBezTo>
                    <a:pt x="2156908" y="-26446"/>
                    <a:pt x="2316421" y="21015"/>
                    <a:pt x="2559343" y="0"/>
                  </a:cubicBezTo>
                  <a:cubicBezTo>
                    <a:pt x="2802265" y="-21015"/>
                    <a:pt x="3076646" y="-22550"/>
                    <a:pt x="3332478" y="0"/>
                  </a:cubicBezTo>
                  <a:cubicBezTo>
                    <a:pt x="3588311" y="22550"/>
                    <a:pt x="3803584" y="4583"/>
                    <a:pt x="4105612" y="0"/>
                  </a:cubicBezTo>
                  <a:cubicBezTo>
                    <a:pt x="4407640" y="-4583"/>
                    <a:pt x="4552975" y="7609"/>
                    <a:pt x="4665469" y="0"/>
                  </a:cubicBezTo>
                  <a:cubicBezTo>
                    <a:pt x="4777963" y="-7609"/>
                    <a:pt x="5010335" y="-27737"/>
                    <a:pt x="5331964" y="0"/>
                  </a:cubicBezTo>
                  <a:cubicBezTo>
                    <a:pt x="5653593" y="27737"/>
                    <a:pt x="5885256" y="-1444"/>
                    <a:pt x="6105099" y="0"/>
                  </a:cubicBezTo>
                  <a:cubicBezTo>
                    <a:pt x="6324942" y="1444"/>
                    <a:pt x="6681201" y="32019"/>
                    <a:pt x="6878234" y="0"/>
                  </a:cubicBezTo>
                  <a:cubicBezTo>
                    <a:pt x="7075268" y="-32019"/>
                    <a:pt x="7125155" y="13555"/>
                    <a:pt x="7331451" y="0"/>
                  </a:cubicBezTo>
                  <a:cubicBezTo>
                    <a:pt x="7537747" y="-13555"/>
                    <a:pt x="7657535" y="14000"/>
                    <a:pt x="7891307" y="0"/>
                  </a:cubicBezTo>
                  <a:cubicBezTo>
                    <a:pt x="8125079" y="-14000"/>
                    <a:pt x="8122374" y="8944"/>
                    <a:pt x="8237884" y="0"/>
                  </a:cubicBezTo>
                  <a:cubicBezTo>
                    <a:pt x="8353394" y="-8944"/>
                    <a:pt x="8799796" y="43354"/>
                    <a:pt x="9117658" y="0"/>
                  </a:cubicBezTo>
                  <a:cubicBezTo>
                    <a:pt x="9435520" y="-43354"/>
                    <a:pt x="9349306" y="-5448"/>
                    <a:pt x="9464236" y="0"/>
                  </a:cubicBezTo>
                  <a:cubicBezTo>
                    <a:pt x="9579166" y="5448"/>
                    <a:pt x="10067832" y="-51196"/>
                    <a:pt x="10663928" y="0"/>
                  </a:cubicBezTo>
                  <a:cubicBezTo>
                    <a:pt x="10641582" y="288482"/>
                    <a:pt x="10637690" y="532151"/>
                    <a:pt x="10663928" y="742713"/>
                  </a:cubicBezTo>
                  <a:cubicBezTo>
                    <a:pt x="10690166" y="953275"/>
                    <a:pt x="10683992" y="1091545"/>
                    <a:pt x="10663928" y="1320378"/>
                  </a:cubicBezTo>
                  <a:cubicBezTo>
                    <a:pt x="10643864" y="1549212"/>
                    <a:pt x="10678690" y="1672082"/>
                    <a:pt x="10663928" y="1843028"/>
                  </a:cubicBezTo>
                  <a:cubicBezTo>
                    <a:pt x="10649167" y="2013974"/>
                    <a:pt x="10677225" y="2369341"/>
                    <a:pt x="10663928" y="2585741"/>
                  </a:cubicBezTo>
                  <a:cubicBezTo>
                    <a:pt x="10650631" y="2802141"/>
                    <a:pt x="10646291" y="2984969"/>
                    <a:pt x="10663928" y="3328454"/>
                  </a:cubicBezTo>
                  <a:cubicBezTo>
                    <a:pt x="10681565" y="3671939"/>
                    <a:pt x="10650628" y="3732560"/>
                    <a:pt x="10663928" y="3906120"/>
                  </a:cubicBezTo>
                  <a:cubicBezTo>
                    <a:pt x="10677228" y="4079680"/>
                    <a:pt x="10687931" y="4304514"/>
                    <a:pt x="10663928" y="4538801"/>
                  </a:cubicBezTo>
                  <a:cubicBezTo>
                    <a:pt x="10639925" y="4773088"/>
                    <a:pt x="10670646" y="5174160"/>
                    <a:pt x="10663928" y="5501577"/>
                  </a:cubicBezTo>
                  <a:cubicBezTo>
                    <a:pt x="10366797" y="5535479"/>
                    <a:pt x="10069997" y="5510270"/>
                    <a:pt x="9784154" y="5501577"/>
                  </a:cubicBezTo>
                  <a:cubicBezTo>
                    <a:pt x="9498311" y="5492884"/>
                    <a:pt x="9485825" y="5490875"/>
                    <a:pt x="9330937" y="5501577"/>
                  </a:cubicBezTo>
                  <a:cubicBezTo>
                    <a:pt x="9176049" y="5512279"/>
                    <a:pt x="8924850" y="5518916"/>
                    <a:pt x="8771081" y="5501577"/>
                  </a:cubicBezTo>
                  <a:cubicBezTo>
                    <a:pt x="8617312" y="5484238"/>
                    <a:pt x="8372385" y="5474993"/>
                    <a:pt x="8211225" y="5501577"/>
                  </a:cubicBezTo>
                  <a:cubicBezTo>
                    <a:pt x="8050065" y="5528161"/>
                    <a:pt x="8031615" y="5511579"/>
                    <a:pt x="7864647" y="5501577"/>
                  </a:cubicBezTo>
                  <a:cubicBezTo>
                    <a:pt x="7697679" y="5491575"/>
                    <a:pt x="7571052" y="5507145"/>
                    <a:pt x="7304791" y="5501577"/>
                  </a:cubicBezTo>
                  <a:cubicBezTo>
                    <a:pt x="7038530" y="5496009"/>
                    <a:pt x="7050632" y="5484334"/>
                    <a:pt x="6851574" y="5501577"/>
                  </a:cubicBezTo>
                  <a:cubicBezTo>
                    <a:pt x="6652516" y="5518820"/>
                    <a:pt x="6288561" y="5463096"/>
                    <a:pt x="6078439" y="5501577"/>
                  </a:cubicBezTo>
                  <a:cubicBezTo>
                    <a:pt x="5868318" y="5540058"/>
                    <a:pt x="5476019" y="5485539"/>
                    <a:pt x="5305304" y="5501577"/>
                  </a:cubicBezTo>
                  <a:cubicBezTo>
                    <a:pt x="5134590" y="5517615"/>
                    <a:pt x="4989372" y="5501187"/>
                    <a:pt x="4852087" y="5501577"/>
                  </a:cubicBezTo>
                  <a:cubicBezTo>
                    <a:pt x="4714802" y="5501967"/>
                    <a:pt x="4556654" y="5495675"/>
                    <a:pt x="4292231" y="5501577"/>
                  </a:cubicBezTo>
                  <a:cubicBezTo>
                    <a:pt x="4027808" y="5507479"/>
                    <a:pt x="3854624" y="5476292"/>
                    <a:pt x="3519096" y="5501577"/>
                  </a:cubicBezTo>
                  <a:cubicBezTo>
                    <a:pt x="3183568" y="5526862"/>
                    <a:pt x="3157234" y="5491190"/>
                    <a:pt x="2959240" y="5501577"/>
                  </a:cubicBezTo>
                  <a:cubicBezTo>
                    <a:pt x="2761246" y="5511964"/>
                    <a:pt x="2570487" y="5487311"/>
                    <a:pt x="2186105" y="5501577"/>
                  </a:cubicBezTo>
                  <a:cubicBezTo>
                    <a:pt x="1801724" y="5515843"/>
                    <a:pt x="1869426" y="5491802"/>
                    <a:pt x="1732888" y="5501577"/>
                  </a:cubicBezTo>
                  <a:cubicBezTo>
                    <a:pt x="1596350" y="5511352"/>
                    <a:pt x="1282884" y="5502436"/>
                    <a:pt x="853114" y="5501577"/>
                  </a:cubicBezTo>
                  <a:cubicBezTo>
                    <a:pt x="423344" y="5500718"/>
                    <a:pt x="176540" y="5461124"/>
                    <a:pt x="0" y="5501577"/>
                  </a:cubicBezTo>
                  <a:cubicBezTo>
                    <a:pt x="-2037" y="5322346"/>
                    <a:pt x="-30733" y="5027614"/>
                    <a:pt x="0" y="4868896"/>
                  </a:cubicBezTo>
                  <a:cubicBezTo>
                    <a:pt x="30733" y="4710178"/>
                    <a:pt x="13531" y="4304249"/>
                    <a:pt x="0" y="4126183"/>
                  </a:cubicBezTo>
                  <a:cubicBezTo>
                    <a:pt x="-13531" y="3948117"/>
                    <a:pt x="9317" y="3740102"/>
                    <a:pt x="0" y="3383470"/>
                  </a:cubicBezTo>
                  <a:cubicBezTo>
                    <a:pt x="-9317" y="3026838"/>
                    <a:pt x="14401" y="2984088"/>
                    <a:pt x="0" y="2750789"/>
                  </a:cubicBezTo>
                  <a:cubicBezTo>
                    <a:pt x="-14401" y="2517490"/>
                    <a:pt x="29857" y="2372058"/>
                    <a:pt x="0" y="2063091"/>
                  </a:cubicBezTo>
                  <a:cubicBezTo>
                    <a:pt x="-29857" y="1754124"/>
                    <a:pt x="-17613" y="1569658"/>
                    <a:pt x="0" y="1320378"/>
                  </a:cubicBezTo>
                  <a:cubicBezTo>
                    <a:pt x="17613" y="1071098"/>
                    <a:pt x="25152" y="949014"/>
                    <a:pt x="0" y="742713"/>
                  </a:cubicBezTo>
                  <a:cubicBezTo>
                    <a:pt x="-25152" y="536412"/>
                    <a:pt x="25177" y="268176"/>
                    <a:pt x="0" y="0"/>
                  </a:cubicBezTo>
                  <a:close/>
                </a:path>
                <a:path w="10663928" h="5501577" stroke="0" extrusionOk="0">
                  <a:moveTo>
                    <a:pt x="0" y="0"/>
                  </a:moveTo>
                  <a:cubicBezTo>
                    <a:pt x="69618" y="-5578"/>
                    <a:pt x="232346" y="7234"/>
                    <a:pt x="346578" y="0"/>
                  </a:cubicBezTo>
                  <a:cubicBezTo>
                    <a:pt x="460810" y="-7234"/>
                    <a:pt x="628107" y="-13830"/>
                    <a:pt x="799795" y="0"/>
                  </a:cubicBezTo>
                  <a:cubicBezTo>
                    <a:pt x="971483" y="13830"/>
                    <a:pt x="1156571" y="-6071"/>
                    <a:pt x="1359651" y="0"/>
                  </a:cubicBezTo>
                  <a:cubicBezTo>
                    <a:pt x="1562731" y="6071"/>
                    <a:pt x="1786251" y="27771"/>
                    <a:pt x="2132786" y="0"/>
                  </a:cubicBezTo>
                  <a:cubicBezTo>
                    <a:pt x="2479322" y="-27771"/>
                    <a:pt x="2680619" y="26664"/>
                    <a:pt x="3012560" y="0"/>
                  </a:cubicBezTo>
                  <a:cubicBezTo>
                    <a:pt x="3344501" y="-26664"/>
                    <a:pt x="3625494" y="-34644"/>
                    <a:pt x="3785694" y="0"/>
                  </a:cubicBezTo>
                  <a:cubicBezTo>
                    <a:pt x="3945894" y="34644"/>
                    <a:pt x="4126136" y="12465"/>
                    <a:pt x="4238911" y="0"/>
                  </a:cubicBezTo>
                  <a:cubicBezTo>
                    <a:pt x="4351686" y="-12465"/>
                    <a:pt x="4624923" y="3948"/>
                    <a:pt x="4905407" y="0"/>
                  </a:cubicBezTo>
                  <a:cubicBezTo>
                    <a:pt x="5185891" y="-3948"/>
                    <a:pt x="5143394" y="-5668"/>
                    <a:pt x="5251985" y="0"/>
                  </a:cubicBezTo>
                  <a:cubicBezTo>
                    <a:pt x="5360576" y="5668"/>
                    <a:pt x="5864351" y="14697"/>
                    <a:pt x="6025119" y="0"/>
                  </a:cubicBezTo>
                  <a:cubicBezTo>
                    <a:pt x="6185887" y="-14697"/>
                    <a:pt x="6639485" y="-38374"/>
                    <a:pt x="6798254" y="0"/>
                  </a:cubicBezTo>
                  <a:cubicBezTo>
                    <a:pt x="6957024" y="38374"/>
                    <a:pt x="7256733" y="9917"/>
                    <a:pt x="7571389" y="0"/>
                  </a:cubicBezTo>
                  <a:cubicBezTo>
                    <a:pt x="7886045" y="-9917"/>
                    <a:pt x="7804204" y="1178"/>
                    <a:pt x="7917967" y="0"/>
                  </a:cubicBezTo>
                  <a:cubicBezTo>
                    <a:pt x="8031730" y="-1178"/>
                    <a:pt x="8234599" y="9319"/>
                    <a:pt x="8371183" y="0"/>
                  </a:cubicBezTo>
                  <a:cubicBezTo>
                    <a:pt x="8507767" y="-9319"/>
                    <a:pt x="8648419" y="5224"/>
                    <a:pt x="8824400" y="0"/>
                  </a:cubicBezTo>
                  <a:cubicBezTo>
                    <a:pt x="9000381" y="-5224"/>
                    <a:pt x="9359216" y="-15638"/>
                    <a:pt x="9597535" y="0"/>
                  </a:cubicBezTo>
                  <a:cubicBezTo>
                    <a:pt x="9835854" y="15638"/>
                    <a:pt x="9850085" y="-11399"/>
                    <a:pt x="9944113" y="0"/>
                  </a:cubicBezTo>
                  <a:cubicBezTo>
                    <a:pt x="10038141" y="11399"/>
                    <a:pt x="10471135" y="-176"/>
                    <a:pt x="10663928" y="0"/>
                  </a:cubicBezTo>
                  <a:cubicBezTo>
                    <a:pt x="10668878" y="290510"/>
                    <a:pt x="10700870" y="550764"/>
                    <a:pt x="10663928" y="742713"/>
                  </a:cubicBezTo>
                  <a:cubicBezTo>
                    <a:pt x="10626986" y="934662"/>
                    <a:pt x="10667603" y="1015496"/>
                    <a:pt x="10663928" y="1265363"/>
                  </a:cubicBezTo>
                  <a:cubicBezTo>
                    <a:pt x="10660254" y="1515230"/>
                    <a:pt x="10638412" y="1619481"/>
                    <a:pt x="10663928" y="1953060"/>
                  </a:cubicBezTo>
                  <a:cubicBezTo>
                    <a:pt x="10689444" y="2286639"/>
                    <a:pt x="10681064" y="2408957"/>
                    <a:pt x="10663928" y="2695773"/>
                  </a:cubicBezTo>
                  <a:cubicBezTo>
                    <a:pt x="10646792" y="2982589"/>
                    <a:pt x="10683445" y="2995052"/>
                    <a:pt x="10663928" y="3273438"/>
                  </a:cubicBezTo>
                  <a:cubicBezTo>
                    <a:pt x="10644411" y="3551824"/>
                    <a:pt x="10651506" y="3544377"/>
                    <a:pt x="10663928" y="3796088"/>
                  </a:cubicBezTo>
                  <a:cubicBezTo>
                    <a:pt x="10676351" y="4047799"/>
                    <a:pt x="10682471" y="4179615"/>
                    <a:pt x="10663928" y="4318738"/>
                  </a:cubicBezTo>
                  <a:cubicBezTo>
                    <a:pt x="10645386" y="4457861"/>
                    <a:pt x="10649070" y="5014516"/>
                    <a:pt x="10663928" y="5501577"/>
                  </a:cubicBezTo>
                  <a:cubicBezTo>
                    <a:pt x="10589628" y="5502900"/>
                    <a:pt x="10390890" y="5517129"/>
                    <a:pt x="10317350" y="5501577"/>
                  </a:cubicBezTo>
                  <a:cubicBezTo>
                    <a:pt x="10243810" y="5486025"/>
                    <a:pt x="9889627" y="5523421"/>
                    <a:pt x="9757494" y="5501577"/>
                  </a:cubicBezTo>
                  <a:cubicBezTo>
                    <a:pt x="9625361" y="5479733"/>
                    <a:pt x="9097900" y="5511416"/>
                    <a:pt x="8877720" y="5501577"/>
                  </a:cubicBezTo>
                  <a:cubicBezTo>
                    <a:pt x="8657540" y="5491738"/>
                    <a:pt x="8336222" y="5537319"/>
                    <a:pt x="8104585" y="5501577"/>
                  </a:cubicBezTo>
                  <a:cubicBezTo>
                    <a:pt x="7872948" y="5465835"/>
                    <a:pt x="7744625" y="5514304"/>
                    <a:pt x="7651368" y="5501577"/>
                  </a:cubicBezTo>
                  <a:cubicBezTo>
                    <a:pt x="7558111" y="5488850"/>
                    <a:pt x="7313898" y="5521223"/>
                    <a:pt x="7198151" y="5501577"/>
                  </a:cubicBezTo>
                  <a:cubicBezTo>
                    <a:pt x="7082404" y="5481931"/>
                    <a:pt x="6988480" y="5511959"/>
                    <a:pt x="6851574" y="5501577"/>
                  </a:cubicBezTo>
                  <a:cubicBezTo>
                    <a:pt x="6714668" y="5491195"/>
                    <a:pt x="6403396" y="5544591"/>
                    <a:pt x="5971800" y="5501577"/>
                  </a:cubicBezTo>
                  <a:cubicBezTo>
                    <a:pt x="5540204" y="5458563"/>
                    <a:pt x="5629397" y="5522678"/>
                    <a:pt x="5518583" y="5501577"/>
                  </a:cubicBezTo>
                  <a:cubicBezTo>
                    <a:pt x="5407769" y="5480476"/>
                    <a:pt x="5166908" y="5496222"/>
                    <a:pt x="5065366" y="5501577"/>
                  </a:cubicBezTo>
                  <a:cubicBezTo>
                    <a:pt x="4963824" y="5506932"/>
                    <a:pt x="4536638" y="5531872"/>
                    <a:pt x="4292231" y="5501577"/>
                  </a:cubicBezTo>
                  <a:cubicBezTo>
                    <a:pt x="4047824" y="5471282"/>
                    <a:pt x="4051192" y="5512686"/>
                    <a:pt x="3945653" y="5501577"/>
                  </a:cubicBezTo>
                  <a:cubicBezTo>
                    <a:pt x="3840114" y="5490468"/>
                    <a:pt x="3423652" y="5504363"/>
                    <a:pt x="3065879" y="5501577"/>
                  </a:cubicBezTo>
                  <a:cubicBezTo>
                    <a:pt x="2708106" y="5498791"/>
                    <a:pt x="2880870" y="5505757"/>
                    <a:pt x="2719302" y="5501577"/>
                  </a:cubicBezTo>
                  <a:cubicBezTo>
                    <a:pt x="2557734" y="5497397"/>
                    <a:pt x="2180393" y="5516823"/>
                    <a:pt x="1946167" y="5501577"/>
                  </a:cubicBezTo>
                  <a:cubicBezTo>
                    <a:pt x="1711942" y="5486331"/>
                    <a:pt x="1545079" y="5538927"/>
                    <a:pt x="1173032" y="5501577"/>
                  </a:cubicBezTo>
                  <a:cubicBezTo>
                    <a:pt x="800986" y="5464227"/>
                    <a:pt x="444593" y="5559873"/>
                    <a:pt x="0" y="5501577"/>
                  </a:cubicBezTo>
                  <a:cubicBezTo>
                    <a:pt x="13383" y="5293101"/>
                    <a:pt x="-23228" y="5088802"/>
                    <a:pt x="0" y="4923911"/>
                  </a:cubicBezTo>
                  <a:cubicBezTo>
                    <a:pt x="23228" y="4759020"/>
                    <a:pt x="20644" y="4329839"/>
                    <a:pt x="0" y="4126183"/>
                  </a:cubicBezTo>
                  <a:cubicBezTo>
                    <a:pt x="-20644" y="3922527"/>
                    <a:pt x="-26034" y="3845814"/>
                    <a:pt x="0" y="3603533"/>
                  </a:cubicBezTo>
                  <a:cubicBezTo>
                    <a:pt x="26034" y="3361252"/>
                    <a:pt x="27676" y="3285541"/>
                    <a:pt x="0" y="3025867"/>
                  </a:cubicBezTo>
                  <a:cubicBezTo>
                    <a:pt x="-27676" y="2766193"/>
                    <a:pt x="20791" y="2560714"/>
                    <a:pt x="0" y="2393186"/>
                  </a:cubicBezTo>
                  <a:cubicBezTo>
                    <a:pt x="-20791" y="2225658"/>
                    <a:pt x="-4051" y="1999828"/>
                    <a:pt x="0" y="1705489"/>
                  </a:cubicBezTo>
                  <a:cubicBezTo>
                    <a:pt x="4051" y="1411150"/>
                    <a:pt x="32255" y="1250754"/>
                    <a:pt x="0" y="962776"/>
                  </a:cubicBezTo>
                  <a:cubicBezTo>
                    <a:pt x="-32255" y="674798"/>
                    <a:pt x="-16599" y="277228"/>
                    <a:pt x="0" y="0"/>
                  </a:cubicBezTo>
                  <a:close/>
                </a:path>
              </a:pathLst>
            </a:custGeom>
            <a:solidFill>
              <a:srgbClr val="FE8E93"/>
            </a:solidFill>
            <a:ln>
              <a:solidFill>
                <a:schemeClr val="tx1"/>
              </a:solidFill>
              <a:extLst>
                <a:ext uri="{C807C97D-BFC1-408E-A445-0C87EB9F89A2}">
                  <ask:lineSketchStyleProps xmlns:ask="http://schemas.microsoft.com/office/drawing/2018/sketchyshapes" xmlns="" sd="3244278011">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Calibri"/>
                <a:ea typeface="微软雅黑" panose="020B0503020204020204" pitchFamily="34" charset="-122"/>
                <a:cs typeface="+mn-cs"/>
              </a:endParaRPr>
            </a:p>
          </p:txBody>
        </p:sp>
        <p:sp>
          <p:nvSpPr>
            <p:cNvPr id="9" name="矩形 8"/>
            <p:cNvSpPr/>
            <p:nvPr/>
          </p:nvSpPr>
          <p:spPr>
            <a:xfrm>
              <a:off x="756891" y="721391"/>
              <a:ext cx="10678218" cy="5501577"/>
            </a:xfrm>
            <a:custGeom>
              <a:avLst/>
              <a:gdLst>
                <a:gd name="connsiteX0" fmla="*/ 0 w 10678218"/>
                <a:gd name="connsiteY0" fmla="*/ 0 h 5501577"/>
                <a:gd name="connsiteX1" fmla="*/ 560606 w 10678218"/>
                <a:gd name="connsiteY1" fmla="*/ 0 h 5501577"/>
                <a:gd name="connsiteX2" fmla="*/ 1227995 w 10678218"/>
                <a:gd name="connsiteY2" fmla="*/ 0 h 5501577"/>
                <a:gd name="connsiteX3" fmla="*/ 1575037 w 10678218"/>
                <a:gd name="connsiteY3" fmla="*/ 0 h 5501577"/>
                <a:gd name="connsiteX4" fmla="*/ 2349208 w 10678218"/>
                <a:gd name="connsiteY4" fmla="*/ 0 h 5501577"/>
                <a:gd name="connsiteX5" fmla="*/ 2909814 w 10678218"/>
                <a:gd name="connsiteY5" fmla="*/ 0 h 5501577"/>
                <a:gd name="connsiteX6" fmla="*/ 3790767 w 10678218"/>
                <a:gd name="connsiteY6" fmla="*/ 0 h 5501577"/>
                <a:gd name="connsiteX7" fmla="*/ 4564938 w 10678218"/>
                <a:gd name="connsiteY7" fmla="*/ 0 h 5501577"/>
                <a:gd name="connsiteX8" fmla="*/ 4911980 w 10678218"/>
                <a:gd name="connsiteY8" fmla="*/ 0 h 5501577"/>
                <a:gd name="connsiteX9" fmla="*/ 5792933 w 10678218"/>
                <a:gd name="connsiteY9" fmla="*/ 0 h 5501577"/>
                <a:gd name="connsiteX10" fmla="*/ 6460322 w 10678218"/>
                <a:gd name="connsiteY10" fmla="*/ 0 h 5501577"/>
                <a:gd name="connsiteX11" fmla="*/ 6914146 w 10678218"/>
                <a:gd name="connsiteY11" fmla="*/ 0 h 5501577"/>
                <a:gd name="connsiteX12" fmla="*/ 7367970 w 10678218"/>
                <a:gd name="connsiteY12" fmla="*/ 0 h 5501577"/>
                <a:gd name="connsiteX13" fmla="*/ 8248923 w 10678218"/>
                <a:gd name="connsiteY13" fmla="*/ 0 h 5501577"/>
                <a:gd name="connsiteX14" fmla="*/ 9129876 w 10678218"/>
                <a:gd name="connsiteY14" fmla="*/ 0 h 5501577"/>
                <a:gd name="connsiteX15" fmla="*/ 9583701 w 10678218"/>
                <a:gd name="connsiteY15" fmla="*/ 0 h 5501577"/>
                <a:gd name="connsiteX16" fmla="*/ 10678218 w 10678218"/>
                <a:gd name="connsiteY16" fmla="*/ 0 h 5501577"/>
                <a:gd name="connsiteX17" fmla="*/ 10678218 w 10678218"/>
                <a:gd name="connsiteY17" fmla="*/ 687697 h 5501577"/>
                <a:gd name="connsiteX18" fmla="*/ 10678218 w 10678218"/>
                <a:gd name="connsiteY18" fmla="*/ 1485426 h 5501577"/>
                <a:gd name="connsiteX19" fmla="*/ 10678218 w 10678218"/>
                <a:gd name="connsiteY19" fmla="*/ 2063091 h 5501577"/>
                <a:gd name="connsiteX20" fmla="*/ 10678218 w 10678218"/>
                <a:gd name="connsiteY20" fmla="*/ 2805804 h 5501577"/>
                <a:gd name="connsiteX21" fmla="*/ 10678218 w 10678218"/>
                <a:gd name="connsiteY21" fmla="*/ 3438486 h 5501577"/>
                <a:gd name="connsiteX22" fmla="*/ 10678218 w 10678218"/>
                <a:gd name="connsiteY22" fmla="*/ 4016151 h 5501577"/>
                <a:gd name="connsiteX23" fmla="*/ 10678218 w 10678218"/>
                <a:gd name="connsiteY23" fmla="*/ 4703848 h 5501577"/>
                <a:gd name="connsiteX24" fmla="*/ 10678218 w 10678218"/>
                <a:gd name="connsiteY24" fmla="*/ 5501577 h 5501577"/>
                <a:gd name="connsiteX25" fmla="*/ 10010829 w 10678218"/>
                <a:gd name="connsiteY25" fmla="*/ 5501577 h 5501577"/>
                <a:gd name="connsiteX26" fmla="*/ 9450223 w 10678218"/>
                <a:gd name="connsiteY26" fmla="*/ 5501577 h 5501577"/>
                <a:gd name="connsiteX27" fmla="*/ 8996399 w 10678218"/>
                <a:gd name="connsiteY27" fmla="*/ 5501577 h 5501577"/>
                <a:gd name="connsiteX28" fmla="*/ 8649357 w 10678218"/>
                <a:gd name="connsiteY28" fmla="*/ 5501577 h 5501577"/>
                <a:gd name="connsiteX29" fmla="*/ 8302314 w 10678218"/>
                <a:gd name="connsiteY29" fmla="*/ 5501577 h 5501577"/>
                <a:gd name="connsiteX30" fmla="*/ 7634926 w 10678218"/>
                <a:gd name="connsiteY30" fmla="*/ 5501577 h 5501577"/>
                <a:gd name="connsiteX31" fmla="*/ 7287884 w 10678218"/>
                <a:gd name="connsiteY31" fmla="*/ 5501577 h 5501577"/>
                <a:gd name="connsiteX32" fmla="*/ 6940842 w 10678218"/>
                <a:gd name="connsiteY32" fmla="*/ 5501577 h 5501577"/>
                <a:gd name="connsiteX33" fmla="*/ 6166671 w 10678218"/>
                <a:gd name="connsiteY33" fmla="*/ 5501577 h 5501577"/>
                <a:gd name="connsiteX34" fmla="*/ 5285718 w 10678218"/>
                <a:gd name="connsiteY34" fmla="*/ 5501577 h 5501577"/>
                <a:gd name="connsiteX35" fmla="*/ 4404765 w 10678218"/>
                <a:gd name="connsiteY35" fmla="*/ 5501577 h 5501577"/>
                <a:gd name="connsiteX36" fmla="*/ 3844158 w 10678218"/>
                <a:gd name="connsiteY36" fmla="*/ 5501577 h 5501577"/>
                <a:gd name="connsiteX37" fmla="*/ 2963205 w 10678218"/>
                <a:gd name="connsiteY37" fmla="*/ 5501577 h 5501577"/>
                <a:gd name="connsiteX38" fmla="*/ 2509381 w 10678218"/>
                <a:gd name="connsiteY38" fmla="*/ 5501577 h 5501577"/>
                <a:gd name="connsiteX39" fmla="*/ 1841993 w 10678218"/>
                <a:gd name="connsiteY39" fmla="*/ 5501577 h 5501577"/>
                <a:gd name="connsiteX40" fmla="*/ 1388168 w 10678218"/>
                <a:gd name="connsiteY40" fmla="*/ 5501577 h 5501577"/>
                <a:gd name="connsiteX41" fmla="*/ 613998 w 10678218"/>
                <a:gd name="connsiteY41" fmla="*/ 5501577 h 5501577"/>
                <a:gd name="connsiteX42" fmla="*/ 0 w 10678218"/>
                <a:gd name="connsiteY42" fmla="*/ 5501577 h 5501577"/>
                <a:gd name="connsiteX43" fmla="*/ 0 w 10678218"/>
                <a:gd name="connsiteY43" fmla="*/ 4868896 h 5501577"/>
                <a:gd name="connsiteX44" fmla="*/ 0 w 10678218"/>
                <a:gd name="connsiteY44" fmla="*/ 4346246 h 5501577"/>
                <a:gd name="connsiteX45" fmla="*/ 0 w 10678218"/>
                <a:gd name="connsiteY45" fmla="*/ 3603533 h 5501577"/>
                <a:gd name="connsiteX46" fmla="*/ 0 w 10678218"/>
                <a:gd name="connsiteY46" fmla="*/ 2970852 h 5501577"/>
                <a:gd name="connsiteX47" fmla="*/ 0 w 10678218"/>
                <a:gd name="connsiteY47" fmla="*/ 2283154 h 5501577"/>
                <a:gd name="connsiteX48" fmla="*/ 0 w 10678218"/>
                <a:gd name="connsiteY48" fmla="*/ 1595457 h 5501577"/>
                <a:gd name="connsiteX49" fmla="*/ 0 w 10678218"/>
                <a:gd name="connsiteY49" fmla="*/ 962776 h 5501577"/>
                <a:gd name="connsiteX50" fmla="*/ 0 w 10678218"/>
                <a:gd name="connsiteY50" fmla="*/ 0 h 5501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0678218" h="5501577" fill="none" extrusionOk="0">
                  <a:moveTo>
                    <a:pt x="0" y="0"/>
                  </a:moveTo>
                  <a:cubicBezTo>
                    <a:pt x="186526" y="-9864"/>
                    <a:pt x="286519" y="-24228"/>
                    <a:pt x="560606" y="0"/>
                  </a:cubicBezTo>
                  <a:cubicBezTo>
                    <a:pt x="834693" y="24228"/>
                    <a:pt x="900250" y="-17500"/>
                    <a:pt x="1227995" y="0"/>
                  </a:cubicBezTo>
                  <a:cubicBezTo>
                    <a:pt x="1555740" y="17500"/>
                    <a:pt x="1496858" y="-13972"/>
                    <a:pt x="1575037" y="0"/>
                  </a:cubicBezTo>
                  <a:cubicBezTo>
                    <a:pt x="1653216" y="13972"/>
                    <a:pt x="2156926" y="21415"/>
                    <a:pt x="2349208" y="0"/>
                  </a:cubicBezTo>
                  <a:cubicBezTo>
                    <a:pt x="2541490" y="-21415"/>
                    <a:pt x="2788553" y="334"/>
                    <a:pt x="2909814" y="0"/>
                  </a:cubicBezTo>
                  <a:cubicBezTo>
                    <a:pt x="3031075" y="-334"/>
                    <a:pt x="3518628" y="-32066"/>
                    <a:pt x="3790767" y="0"/>
                  </a:cubicBezTo>
                  <a:cubicBezTo>
                    <a:pt x="4062906" y="32066"/>
                    <a:pt x="4324231" y="36287"/>
                    <a:pt x="4564938" y="0"/>
                  </a:cubicBezTo>
                  <a:cubicBezTo>
                    <a:pt x="4805645" y="-36287"/>
                    <a:pt x="4807772" y="1290"/>
                    <a:pt x="4911980" y="0"/>
                  </a:cubicBezTo>
                  <a:cubicBezTo>
                    <a:pt x="5016188" y="-1290"/>
                    <a:pt x="5358909" y="11881"/>
                    <a:pt x="5792933" y="0"/>
                  </a:cubicBezTo>
                  <a:cubicBezTo>
                    <a:pt x="6226957" y="-11881"/>
                    <a:pt x="6317157" y="19550"/>
                    <a:pt x="6460322" y="0"/>
                  </a:cubicBezTo>
                  <a:cubicBezTo>
                    <a:pt x="6603487" y="-19550"/>
                    <a:pt x="6762032" y="-20780"/>
                    <a:pt x="6914146" y="0"/>
                  </a:cubicBezTo>
                  <a:cubicBezTo>
                    <a:pt x="7066260" y="20780"/>
                    <a:pt x="7230632" y="3407"/>
                    <a:pt x="7367970" y="0"/>
                  </a:cubicBezTo>
                  <a:cubicBezTo>
                    <a:pt x="7505308" y="-3407"/>
                    <a:pt x="8025228" y="-38521"/>
                    <a:pt x="8248923" y="0"/>
                  </a:cubicBezTo>
                  <a:cubicBezTo>
                    <a:pt x="8472618" y="38521"/>
                    <a:pt x="8816927" y="11855"/>
                    <a:pt x="9129876" y="0"/>
                  </a:cubicBezTo>
                  <a:cubicBezTo>
                    <a:pt x="9442825" y="-11855"/>
                    <a:pt x="9433592" y="-17849"/>
                    <a:pt x="9583701" y="0"/>
                  </a:cubicBezTo>
                  <a:cubicBezTo>
                    <a:pt x="9733811" y="17849"/>
                    <a:pt x="10403861" y="10319"/>
                    <a:pt x="10678218" y="0"/>
                  </a:cubicBezTo>
                  <a:cubicBezTo>
                    <a:pt x="10701480" y="227105"/>
                    <a:pt x="10703041" y="368182"/>
                    <a:pt x="10678218" y="687697"/>
                  </a:cubicBezTo>
                  <a:cubicBezTo>
                    <a:pt x="10653395" y="1007212"/>
                    <a:pt x="10701115" y="1226136"/>
                    <a:pt x="10678218" y="1485426"/>
                  </a:cubicBezTo>
                  <a:cubicBezTo>
                    <a:pt x="10655321" y="1744716"/>
                    <a:pt x="10651159" y="1908847"/>
                    <a:pt x="10678218" y="2063091"/>
                  </a:cubicBezTo>
                  <a:cubicBezTo>
                    <a:pt x="10705277" y="2217335"/>
                    <a:pt x="10669115" y="2503240"/>
                    <a:pt x="10678218" y="2805804"/>
                  </a:cubicBezTo>
                  <a:cubicBezTo>
                    <a:pt x="10687321" y="3108368"/>
                    <a:pt x="10658167" y="3227601"/>
                    <a:pt x="10678218" y="3438486"/>
                  </a:cubicBezTo>
                  <a:cubicBezTo>
                    <a:pt x="10698269" y="3649371"/>
                    <a:pt x="10705850" y="3796867"/>
                    <a:pt x="10678218" y="4016151"/>
                  </a:cubicBezTo>
                  <a:cubicBezTo>
                    <a:pt x="10650586" y="4235436"/>
                    <a:pt x="10682424" y="4476572"/>
                    <a:pt x="10678218" y="4703848"/>
                  </a:cubicBezTo>
                  <a:cubicBezTo>
                    <a:pt x="10674012" y="4931124"/>
                    <a:pt x="10645819" y="5313891"/>
                    <a:pt x="10678218" y="5501577"/>
                  </a:cubicBezTo>
                  <a:cubicBezTo>
                    <a:pt x="10406972" y="5490519"/>
                    <a:pt x="10252845" y="5492466"/>
                    <a:pt x="10010829" y="5501577"/>
                  </a:cubicBezTo>
                  <a:cubicBezTo>
                    <a:pt x="9768813" y="5510688"/>
                    <a:pt x="9598477" y="5523733"/>
                    <a:pt x="9450223" y="5501577"/>
                  </a:cubicBezTo>
                  <a:cubicBezTo>
                    <a:pt x="9301969" y="5479421"/>
                    <a:pt x="9185884" y="5489337"/>
                    <a:pt x="8996399" y="5501577"/>
                  </a:cubicBezTo>
                  <a:cubicBezTo>
                    <a:pt x="8806914" y="5513817"/>
                    <a:pt x="8786583" y="5495757"/>
                    <a:pt x="8649357" y="5501577"/>
                  </a:cubicBezTo>
                  <a:cubicBezTo>
                    <a:pt x="8512131" y="5507397"/>
                    <a:pt x="8400588" y="5508456"/>
                    <a:pt x="8302314" y="5501577"/>
                  </a:cubicBezTo>
                  <a:cubicBezTo>
                    <a:pt x="8204040" y="5494698"/>
                    <a:pt x="7960655" y="5516878"/>
                    <a:pt x="7634926" y="5501577"/>
                  </a:cubicBezTo>
                  <a:cubicBezTo>
                    <a:pt x="7309197" y="5486276"/>
                    <a:pt x="7400679" y="5513826"/>
                    <a:pt x="7287884" y="5501577"/>
                  </a:cubicBezTo>
                  <a:cubicBezTo>
                    <a:pt x="7175089" y="5489328"/>
                    <a:pt x="7089688" y="5499111"/>
                    <a:pt x="6940842" y="5501577"/>
                  </a:cubicBezTo>
                  <a:cubicBezTo>
                    <a:pt x="6791996" y="5504043"/>
                    <a:pt x="6461462" y="5466603"/>
                    <a:pt x="6166671" y="5501577"/>
                  </a:cubicBezTo>
                  <a:cubicBezTo>
                    <a:pt x="5871880" y="5536551"/>
                    <a:pt x="5644722" y="5476342"/>
                    <a:pt x="5285718" y="5501577"/>
                  </a:cubicBezTo>
                  <a:cubicBezTo>
                    <a:pt x="4926714" y="5526812"/>
                    <a:pt x="4600074" y="5482519"/>
                    <a:pt x="4404765" y="5501577"/>
                  </a:cubicBezTo>
                  <a:cubicBezTo>
                    <a:pt x="4209456" y="5520635"/>
                    <a:pt x="4078940" y="5509569"/>
                    <a:pt x="3844158" y="5501577"/>
                  </a:cubicBezTo>
                  <a:cubicBezTo>
                    <a:pt x="3609376" y="5493585"/>
                    <a:pt x="3173419" y="5515011"/>
                    <a:pt x="2963205" y="5501577"/>
                  </a:cubicBezTo>
                  <a:cubicBezTo>
                    <a:pt x="2752991" y="5488143"/>
                    <a:pt x="2672777" y="5480042"/>
                    <a:pt x="2509381" y="5501577"/>
                  </a:cubicBezTo>
                  <a:cubicBezTo>
                    <a:pt x="2345985" y="5523112"/>
                    <a:pt x="2140074" y="5478300"/>
                    <a:pt x="1841993" y="5501577"/>
                  </a:cubicBezTo>
                  <a:cubicBezTo>
                    <a:pt x="1543912" y="5524854"/>
                    <a:pt x="1530559" y="5510615"/>
                    <a:pt x="1388168" y="5501577"/>
                  </a:cubicBezTo>
                  <a:cubicBezTo>
                    <a:pt x="1245777" y="5492539"/>
                    <a:pt x="958364" y="5478895"/>
                    <a:pt x="613998" y="5501577"/>
                  </a:cubicBezTo>
                  <a:cubicBezTo>
                    <a:pt x="269632" y="5524260"/>
                    <a:pt x="250146" y="5496142"/>
                    <a:pt x="0" y="5501577"/>
                  </a:cubicBezTo>
                  <a:cubicBezTo>
                    <a:pt x="5082" y="5234468"/>
                    <a:pt x="1757" y="5004206"/>
                    <a:pt x="0" y="4868896"/>
                  </a:cubicBezTo>
                  <a:cubicBezTo>
                    <a:pt x="-1757" y="4733586"/>
                    <a:pt x="-24367" y="4505006"/>
                    <a:pt x="0" y="4346246"/>
                  </a:cubicBezTo>
                  <a:cubicBezTo>
                    <a:pt x="24367" y="4187486"/>
                    <a:pt x="11908" y="3956807"/>
                    <a:pt x="0" y="3603533"/>
                  </a:cubicBezTo>
                  <a:cubicBezTo>
                    <a:pt x="-11908" y="3250259"/>
                    <a:pt x="-2646" y="3249427"/>
                    <a:pt x="0" y="2970852"/>
                  </a:cubicBezTo>
                  <a:cubicBezTo>
                    <a:pt x="2646" y="2692277"/>
                    <a:pt x="-28139" y="2595319"/>
                    <a:pt x="0" y="2283154"/>
                  </a:cubicBezTo>
                  <a:cubicBezTo>
                    <a:pt x="28139" y="1970989"/>
                    <a:pt x="-7865" y="1746594"/>
                    <a:pt x="0" y="1595457"/>
                  </a:cubicBezTo>
                  <a:cubicBezTo>
                    <a:pt x="7865" y="1444320"/>
                    <a:pt x="4390" y="1192554"/>
                    <a:pt x="0" y="962776"/>
                  </a:cubicBezTo>
                  <a:cubicBezTo>
                    <a:pt x="-4390" y="732998"/>
                    <a:pt x="-22462" y="232501"/>
                    <a:pt x="0" y="0"/>
                  </a:cubicBezTo>
                  <a:close/>
                </a:path>
                <a:path w="10678218" h="5501577" stroke="0" extrusionOk="0">
                  <a:moveTo>
                    <a:pt x="0" y="0"/>
                  </a:moveTo>
                  <a:cubicBezTo>
                    <a:pt x="103456" y="-15770"/>
                    <a:pt x="343607" y="-21090"/>
                    <a:pt x="453824" y="0"/>
                  </a:cubicBezTo>
                  <a:cubicBezTo>
                    <a:pt x="564041" y="21090"/>
                    <a:pt x="927716" y="-17245"/>
                    <a:pt x="1121213" y="0"/>
                  </a:cubicBezTo>
                  <a:cubicBezTo>
                    <a:pt x="1314710" y="17245"/>
                    <a:pt x="1505035" y="20306"/>
                    <a:pt x="1788602" y="0"/>
                  </a:cubicBezTo>
                  <a:cubicBezTo>
                    <a:pt x="2072169" y="-20306"/>
                    <a:pt x="2264292" y="32037"/>
                    <a:pt x="2669555" y="0"/>
                  </a:cubicBezTo>
                  <a:cubicBezTo>
                    <a:pt x="3074818" y="-32037"/>
                    <a:pt x="2923749" y="-2608"/>
                    <a:pt x="3016597" y="0"/>
                  </a:cubicBezTo>
                  <a:cubicBezTo>
                    <a:pt x="3109445" y="2608"/>
                    <a:pt x="3280941" y="8251"/>
                    <a:pt x="3470421" y="0"/>
                  </a:cubicBezTo>
                  <a:cubicBezTo>
                    <a:pt x="3659901" y="-8251"/>
                    <a:pt x="3821956" y="-1581"/>
                    <a:pt x="4137809" y="0"/>
                  </a:cubicBezTo>
                  <a:cubicBezTo>
                    <a:pt x="4453662" y="1581"/>
                    <a:pt x="4414593" y="-20939"/>
                    <a:pt x="4591634" y="0"/>
                  </a:cubicBezTo>
                  <a:cubicBezTo>
                    <a:pt x="4768675" y="20939"/>
                    <a:pt x="5131009" y="10066"/>
                    <a:pt x="5365805" y="0"/>
                  </a:cubicBezTo>
                  <a:cubicBezTo>
                    <a:pt x="5600601" y="-10066"/>
                    <a:pt x="5882332" y="20237"/>
                    <a:pt x="6033193" y="0"/>
                  </a:cubicBezTo>
                  <a:cubicBezTo>
                    <a:pt x="6184054" y="-20237"/>
                    <a:pt x="6297943" y="-5043"/>
                    <a:pt x="6380235" y="0"/>
                  </a:cubicBezTo>
                  <a:cubicBezTo>
                    <a:pt x="6462527" y="5043"/>
                    <a:pt x="6649199" y="-6402"/>
                    <a:pt x="6834060" y="0"/>
                  </a:cubicBezTo>
                  <a:cubicBezTo>
                    <a:pt x="7018921" y="6402"/>
                    <a:pt x="7271566" y="-27562"/>
                    <a:pt x="7501448" y="0"/>
                  </a:cubicBezTo>
                  <a:cubicBezTo>
                    <a:pt x="7731330" y="27562"/>
                    <a:pt x="8003482" y="-782"/>
                    <a:pt x="8168837" y="0"/>
                  </a:cubicBezTo>
                  <a:cubicBezTo>
                    <a:pt x="8334192" y="782"/>
                    <a:pt x="8576346" y="-26464"/>
                    <a:pt x="8729443" y="0"/>
                  </a:cubicBezTo>
                  <a:cubicBezTo>
                    <a:pt x="8882540" y="26464"/>
                    <a:pt x="9063991" y="-5664"/>
                    <a:pt x="9396832" y="0"/>
                  </a:cubicBezTo>
                  <a:cubicBezTo>
                    <a:pt x="9729673" y="5664"/>
                    <a:pt x="9759990" y="26338"/>
                    <a:pt x="9957438" y="0"/>
                  </a:cubicBezTo>
                  <a:cubicBezTo>
                    <a:pt x="10154886" y="-26338"/>
                    <a:pt x="10443652" y="-1854"/>
                    <a:pt x="10678218" y="0"/>
                  </a:cubicBezTo>
                  <a:cubicBezTo>
                    <a:pt x="10671807" y="195227"/>
                    <a:pt x="10717594" y="515305"/>
                    <a:pt x="10678218" y="797729"/>
                  </a:cubicBezTo>
                  <a:cubicBezTo>
                    <a:pt x="10638842" y="1080153"/>
                    <a:pt x="10696904" y="1099599"/>
                    <a:pt x="10678218" y="1375394"/>
                  </a:cubicBezTo>
                  <a:cubicBezTo>
                    <a:pt x="10659532" y="1651190"/>
                    <a:pt x="10650910" y="1814442"/>
                    <a:pt x="10678218" y="1953060"/>
                  </a:cubicBezTo>
                  <a:cubicBezTo>
                    <a:pt x="10705526" y="2091678"/>
                    <a:pt x="10655323" y="2374112"/>
                    <a:pt x="10678218" y="2585741"/>
                  </a:cubicBezTo>
                  <a:cubicBezTo>
                    <a:pt x="10701113" y="2797370"/>
                    <a:pt x="10690001" y="3159522"/>
                    <a:pt x="10678218" y="3328454"/>
                  </a:cubicBezTo>
                  <a:cubicBezTo>
                    <a:pt x="10666435" y="3497386"/>
                    <a:pt x="10690597" y="3826669"/>
                    <a:pt x="10678218" y="4071167"/>
                  </a:cubicBezTo>
                  <a:cubicBezTo>
                    <a:pt x="10665839" y="4315665"/>
                    <a:pt x="10679606" y="4561092"/>
                    <a:pt x="10678218" y="4813880"/>
                  </a:cubicBezTo>
                  <a:cubicBezTo>
                    <a:pt x="10676830" y="5066668"/>
                    <a:pt x="10706482" y="5172926"/>
                    <a:pt x="10678218" y="5501577"/>
                  </a:cubicBezTo>
                  <a:cubicBezTo>
                    <a:pt x="10486255" y="5482811"/>
                    <a:pt x="10172267" y="5512159"/>
                    <a:pt x="10010829" y="5501577"/>
                  </a:cubicBezTo>
                  <a:cubicBezTo>
                    <a:pt x="9849391" y="5490995"/>
                    <a:pt x="9422459" y="5489270"/>
                    <a:pt x="9129876" y="5501577"/>
                  </a:cubicBezTo>
                  <a:cubicBezTo>
                    <a:pt x="8837293" y="5513884"/>
                    <a:pt x="8610346" y="5525279"/>
                    <a:pt x="8462488" y="5501577"/>
                  </a:cubicBezTo>
                  <a:cubicBezTo>
                    <a:pt x="8314630" y="5477875"/>
                    <a:pt x="7959499" y="5488073"/>
                    <a:pt x="7581535" y="5501577"/>
                  </a:cubicBezTo>
                  <a:cubicBezTo>
                    <a:pt x="7203571" y="5515081"/>
                    <a:pt x="7184369" y="5503724"/>
                    <a:pt x="7020928" y="5501577"/>
                  </a:cubicBezTo>
                  <a:cubicBezTo>
                    <a:pt x="6857487" y="5499430"/>
                    <a:pt x="6653506" y="5509001"/>
                    <a:pt x="6353540" y="5501577"/>
                  </a:cubicBezTo>
                  <a:cubicBezTo>
                    <a:pt x="6053574" y="5494153"/>
                    <a:pt x="6025692" y="5495870"/>
                    <a:pt x="5899715" y="5501577"/>
                  </a:cubicBezTo>
                  <a:cubicBezTo>
                    <a:pt x="5773739" y="5507284"/>
                    <a:pt x="5610262" y="5485883"/>
                    <a:pt x="5445891" y="5501577"/>
                  </a:cubicBezTo>
                  <a:cubicBezTo>
                    <a:pt x="5281520" y="5517271"/>
                    <a:pt x="4882258" y="5507576"/>
                    <a:pt x="4671720" y="5501577"/>
                  </a:cubicBezTo>
                  <a:cubicBezTo>
                    <a:pt x="4461182" y="5495578"/>
                    <a:pt x="4420008" y="5488310"/>
                    <a:pt x="4324678" y="5501577"/>
                  </a:cubicBezTo>
                  <a:cubicBezTo>
                    <a:pt x="4229348" y="5514844"/>
                    <a:pt x="4006096" y="5526961"/>
                    <a:pt x="3764072" y="5501577"/>
                  </a:cubicBezTo>
                  <a:cubicBezTo>
                    <a:pt x="3522048" y="5476193"/>
                    <a:pt x="3401046" y="5491563"/>
                    <a:pt x="3203465" y="5501577"/>
                  </a:cubicBezTo>
                  <a:cubicBezTo>
                    <a:pt x="3005884" y="5511591"/>
                    <a:pt x="2983218" y="5486996"/>
                    <a:pt x="2856423" y="5501577"/>
                  </a:cubicBezTo>
                  <a:cubicBezTo>
                    <a:pt x="2729628" y="5516158"/>
                    <a:pt x="2515140" y="5513677"/>
                    <a:pt x="2295817" y="5501577"/>
                  </a:cubicBezTo>
                  <a:cubicBezTo>
                    <a:pt x="2076494" y="5489477"/>
                    <a:pt x="2091126" y="5517243"/>
                    <a:pt x="1948775" y="5501577"/>
                  </a:cubicBezTo>
                  <a:cubicBezTo>
                    <a:pt x="1806424" y="5485911"/>
                    <a:pt x="1752059" y="5492381"/>
                    <a:pt x="1601733" y="5501577"/>
                  </a:cubicBezTo>
                  <a:cubicBezTo>
                    <a:pt x="1451407" y="5510773"/>
                    <a:pt x="1289763" y="5525423"/>
                    <a:pt x="1041126" y="5501577"/>
                  </a:cubicBezTo>
                  <a:cubicBezTo>
                    <a:pt x="792489" y="5477731"/>
                    <a:pt x="312287" y="5477671"/>
                    <a:pt x="0" y="5501577"/>
                  </a:cubicBezTo>
                  <a:cubicBezTo>
                    <a:pt x="-21804" y="5355059"/>
                    <a:pt x="-24278" y="5110886"/>
                    <a:pt x="0" y="4868896"/>
                  </a:cubicBezTo>
                  <a:cubicBezTo>
                    <a:pt x="24278" y="4626906"/>
                    <a:pt x="-20775" y="4520799"/>
                    <a:pt x="0" y="4291230"/>
                  </a:cubicBezTo>
                  <a:cubicBezTo>
                    <a:pt x="20775" y="4061661"/>
                    <a:pt x="-15400" y="3964093"/>
                    <a:pt x="0" y="3768580"/>
                  </a:cubicBezTo>
                  <a:cubicBezTo>
                    <a:pt x="15400" y="3573067"/>
                    <a:pt x="-15327" y="3504832"/>
                    <a:pt x="0" y="3245930"/>
                  </a:cubicBezTo>
                  <a:cubicBezTo>
                    <a:pt x="15327" y="2987028"/>
                    <a:pt x="17894" y="2890277"/>
                    <a:pt x="0" y="2613249"/>
                  </a:cubicBezTo>
                  <a:cubicBezTo>
                    <a:pt x="-17894" y="2336221"/>
                    <a:pt x="-18716" y="2150683"/>
                    <a:pt x="0" y="1980568"/>
                  </a:cubicBezTo>
                  <a:cubicBezTo>
                    <a:pt x="18716" y="1810453"/>
                    <a:pt x="-1862" y="1626683"/>
                    <a:pt x="0" y="1347886"/>
                  </a:cubicBezTo>
                  <a:cubicBezTo>
                    <a:pt x="1862" y="1069089"/>
                    <a:pt x="-26285" y="977192"/>
                    <a:pt x="0" y="770221"/>
                  </a:cubicBezTo>
                  <a:cubicBezTo>
                    <a:pt x="26285" y="563250"/>
                    <a:pt x="35330" y="370586"/>
                    <a:pt x="0" y="0"/>
                  </a:cubicBezTo>
                  <a:close/>
                </a:path>
              </a:pathLst>
            </a:custGeom>
            <a:solidFill>
              <a:schemeClr val="bg1"/>
            </a:solidFill>
            <a:ln>
              <a:solidFill>
                <a:schemeClr val="tx1"/>
              </a:solidFill>
              <a:extLst>
                <a:ext uri="{C807C97D-BFC1-408E-A445-0C87EB9F89A2}">
                  <ask:lineSketchStyleProps xmlns:ask="http://schemas.microsoft.com/office/drawing/2018/sketchyshapes" xmlns="" sd="4230668785">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Calibri"/>
                <a:ea typeface="微软雅黑" panose="020B0503020204020204" pitchFamily="34" charset="-122"/>
                <a:cs typeface="+mn-cs"/>
              </a:endParaRPr>
            </a:p>
          </p:txBody>
        </p:sp>
      </p:grpSp>
      <p:pic>
        <p:nvPicPr>
          <p:cNvPr id="24" name="图片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0233173" y="3015255"/>
            <a:ext cx="1958827" cy="3914339"/>
          </a:xfrm>
          <a:prstGeom prst="rect">
            <a:avLst/>
          </a:prstGeom>
        </p:spPr>
      </p:pic>
      <p:pic>
        <p:nvPicPr>
          <p:cNvPr id="20" name="Picture 19"/>
          <p:cNvPicPr>
            <a:picLocks noChangeAspect="1"/>
          </p:cNvPicPr>
          <p:nvPr/>
        </p:nvPicPr>
        <p:blipFill rotWithShape="1">
          <a:blip r:embed="rId5">
            <a:extLst>
              <a:ext uri="{BEBA8EAE-BF5A-486C-A8C5-ECC9F3942E4B}">
                <a14:imgProps xmlns:a14="http://schemas.microsoft.com/office/drawing/2010/main">
                  <a14:imgLayer r:embed="rId6">
                    <a14:imgEffect>
                      <a14:backgroundRemoval t="0" b="66364" l="0" r="99773">
                        <a14:foregroundMark x1="8059" y1="38182" x2="8059" y2="38182"/>
                        <a14:foregroundMark x1="25426" y1="36364" x2="25426" y2="36364"/>
                        <a14:foregroundMark x1="24972" y1="24773" x2="24972" y2="24773"/>
                        <a14:foregroundMark x1="40863" y1="24773" x2="40863" y2="24773"/>
                        <a14:foregroundMark x1="42792" y1="42273" x2="42792" y2="42273"/>
                        <a14:foregroundMark x1="58570" y1="23182" x2="58570" y2="23182"/>
                        <a14:foregroundMark x1="59705" y1="41136" x2="59705" y2="41136"/>
                        <a14:foregroundMark x1="71623" y1="23182" x2="71623" y2="23182"/>
                        <a14:foregroundMark x1="72077" y1="44545" x2="72077" y2="44545"/>
                        <a14:foregroundMark x1="90919" y1="22045" x2="90919" y2="22045"/>
                        <a14:foregroundMark x1="90919" y1="41136" x2="90919" y2="41136"/>
                        <a14:foregroundMark x1="41203" y1="34773" x2="41203" y2="34773"/>
                        <a14:foregroundMark x1="6924" y1="45000" x2="8059" y2="45000"/>
                        <a14:foregroundMark x1="5675" y1="56591" x2="5675" y2="56591"/>
                        <a14:foregroundMark x1="12713" y1="57727" x2="12713" y2="57727"/>
                        <a14:foregroundMark x1="21112" y1="15682" x2="21112" y2="15682"/>
                        <a14:foregroundMark x1="29625" y1="13182" x2="29625" y2="13182"/>
                        <a14:foregroundMark x1="32690" y1="47955" x2="32690" y2="47955"/>
                        <a14:foregroundMark x1="18842" y1="48636" x2="18842" y2="48636"/>
                        <a14:foregroundMark x1="37003" y1="11591" x2="37003" y2="11591"/>
                        <a14:foregroundMark x1="36549" y1="50227" x2="36549" y2="50227"/>
                        <a14:foregroundMark x1="46652" y1="58409" x2="46652" y2="58409"/>
                        <a14:foregroundMark x1="54370" y1="12045" x2="54370" y2="12045"/>
                        <a14:foregroundMark x1="59705" y1="10455" x2="59705" y2="10455"/>
                        <a14:foregroundMark x1="67764" y1="11591" x2="67764" y2="11591"/>
                        <a14:foregroundMark x1="75142" y1="12727" x2="75142" y2="12727"/>
                        <a14:foregroundMark x1="84449" y1="10909" x2="84449" y2="10909"/>
                        <a14:foregroundMark x1="94779" y1="11591" x2="94779" y2="11591"/>
                        <a14:foregroundMark x1="71623" y1="35909" x2="71623" y2="35909"/>
                        <a14:foregroundMark x1="75142" y1="47500" x2="75142" y2="47500"/>
                        <a14:foregroundMark x1="69353" y1="57727" x2="69353" y2="57727"/>
                        <a14:foregroundMark x1="70942" y1="48636" x2="70942" y2="48636"/>
                        <a14:foregroundMark x1="79342" y1="50909" x2="79342" y2="50909"/>
                        <a14:foregroundMark x1="83995" y1="44545" x2="83995" y2="44545"/>
                        <a14:foregroundMark x1="45062" y1="37045" x2="45062" y2="37045"/>
                        <a14:foregroundMark x1="38479" y1="39773" x2="38479" y2="39773"/>
                        <a14:foregroundMark x1="41998" y1="46136" x2="41998" y2="46136"/>
                        <a14:foregroundMark x1="43473" y1="32273" x2="43473" y2="32273"/>
                        <a14:foregroundMark x1="1476" y1="8636" x2="99432" y2="6818"/>
                        <a14:foregroundMark x1="57775" y1="38182" x2="57775" y2="38182"/>
                        <a14:foregroundMark x1="57775" y1="20227" x2="57775" y2="20227"/>
                        <a14:foregroundMark x1="62429" y1="26591" x2="62429" y2="26591"/>
                        <a14:foregroundMark x1="74801" y1="39773" x2="74801" y2="39773"/>
                        <a14:foregroundMark x1="92054" y1="35227" x2="92054" y2="35227"/>
                        <a14:foregroundMark x1="56640" y1="42727" x2="56640" y2="42727"/>
                        <a14:foregroundMark x1="44268" y1="51364" x2="44268" y2="51364"/>
                        <a14:foregroundMark x1="24631" y1="19091" x2="24631" y2="19091"/>
                        <a14:foregroundMark x1="45403" y1="44545" x2="45403" y2="44545"/>
                        <a14:foregroundMark x1="40068" y1="43864" x2="40068" y2="43864"/>
                        <a14:foregroundMark x1="19637" y1="31136" x2="19637" y2="31136"/>
                        <a14:foregroundMark x1="24631" y1="17273" x2="24631" y2="17273"/>
                        <a14:foregroundMark x1="3405" y1="57727" x2="3405" y2="57727"/>
                        <a14:foregroundMark x1="21112" y1="49091" x2="21112" y2="49091"/>
                        <a14:foregroundMark x1="70148" y1="61818" x2="70148" y2="61818"/>
                        <a14:foregroundMark x1="35074" y1="54318" x2="35074" y2="54318"/>
                        <a14:foregroundMark x1="18048" y1="53182" x2="19637" y2="52500"/>
                        <a14:foregroundMark x1="10329" y1="61364" x2="10329" y2="61364"/>
                      </a14:backgroundRemoval>
                    </a14:imgEffect>
                  </a14:imgLayer>
                </a14:imgProps>
              </a:ext>
            </a:extLst>
          </a:blip>
          <a:srcRect t="1" b="33530"/>
          <a:stretch/>
        </p:blipFill>
        <p:spPr>
          <a:xfrm>
            <a:off x="3583173" y="3428506"/>
            <a:ext cx="4310798" cy="1911535"/>
          </a:xfrm>
          <a:prstGeom prst="rect">
            <a:avLst/>
          </a:prstGeom>
        </p:spPr>
      </p:pic>
      <p:pic>
        <p:nvPicPr>
          <p:cNvPr id="21" name="Picture 20" descr="A picture containing clipart&#10;&#10;Description automatically generated">
            <a:extLst>
              <a:ext uri="{FF2B5EF4-FFF2-40B4-BE49-F238E27FC236}">
                <a16:creationId xmlns:a16="http://schemas.microsoft.com/office/drawing/2014/main" xmlns="" id="{7BAAB50E-1425-F429-67EF-8F7936DBDD40}"/>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0" b="99286" l="0" r="99429">
                        <a14:foregroundMark x1="37429" y1="37500" x2="37429" y2="37500"/>
                        <a14:foregroundMark x1="18571" y1="38571" x2="18571" y2="38571"/>
                        <a14:foregroundMark x1="27429" y1="80357" x2="27429" y2="80357"/>
                      </a14:backgroundRemoval>
                    </a14:imgEffect>
                  </a14:imgLayer>
                </a14:imgProps>
              </a:ext>
              <a:ext uri="{28A0092B-C50C-407E-A947-70E740481C1C}">
                <a14:useLocalDpi xmlns:a14="http://schemas.microsoft.com/office/drawing/2010/main" val="0"/>
              </a:ext>
            </a:extLst>
          </a:blip>
          <a:stretch>
            <a:fillRect/>
          </a:stretch>
        </p:blipFill>
        <p:spPr>
          <a:xfrm flipH="1">
            <a:off x="7629572" y="3505931"/>
            <a:ext cx="3495606" cy="2904361"/>
          </a:xfrm>
          <a:prstGeom prst="rect">
            <a:avLst/>
          </a:prstGeom>
        </p:spPr>
      </p:pic>
      <p:sp>
        <p:nvSpPr>
          <p:cNvPr id="22" name="TextBox 21">
            <a:extLst>
              <a:ext uri="{FF2B5EF4-FFF2-40B4-BE49-F238E27FC236}">
                <a16:creationId xmlns:a16="http://schemas.microsoft.com/office/drawing/2014/main" xmlns="" id="{6F83456C-C951-CDE7-BAE3-6278941DCDEE}"/>
              </a:ext>
            </a:extLst>
          </p:cNvPr>
          <p:cNvSpPr txBox="1"/>
          <p:nvPr/>
        </p:nvSpPr>
        <p:spPr>
          <a:xfrm>
            <a:off x="586568" y="678857"/>
            <a:ext cx="10659188" cy="2962513"/>
          </a:xfrm>
          <a:prstGeom prst="wedgeRoundRectCallout">
            <a:avLst>
              <a:gd name="adj1" fmla="val 23076"/>
              <a:gd name="adj2" fmla="val 49094"/>
              <a:gd name="adj3" fmla="val 16667"/>
            </a:avLst>
          </a:prstGeom>
          <a:solidFill>
            <a:srgbClr val="FFFFCC"/>
          </a:solidFill>
          <a:ln w="28575">
            <a:solidFill>
              <a:srgbClr val="FF0000"/>
            </a:solidFill>
            <a:prstDash val="lgDashDotDot"/>
          </a:ln>
        </p:spPr>
        <p:style>
          <a:lnRef idx="2">
            <a:schemeClr val="accent2"/>
          </a:lnRef>
          <a:fillRef idx="1">
            <a:schemeClr val="lt1"/>
          </a:fillRef>
          <a:effectRef idx="0">
            <a:schemeClr val="accent2"/>
          </a:effectRef>
          <a:fontRef idx="minor">
            <a:schemeClr val="dk1"/>
          </a:fontRef>
        </p:style>
        <p:txBody>
          <a:bodyPr wrap="square">
            <a:spAutoFit/>
          </a:bodyPr>
          <a:lstStyle/>
          <a:p>
            <a:pPr lvl="0" algn="just"/>
            <a:r>
              <a:rPr lang="vi-VN" sz="2400" dirty="0">
                <a:latin typeface="Times New Roman" panose="02020603050405020304" pitchFamily="18" charset="0"/>
                <a:cs typeface="Times New Roman" panose="02020603050405020304" pitchFamily="18" charset="0"/>
              </a:rPr>
              <a:t>GV bắt nhịp để HS hát và lần lượt chuyền tặng nhau 1 trong 2 đồ vật giống mà mình có. HS giơ tay sang 2 bên xoè bàn tay. Một bạn nắm tay phải như lấy 1 đồ vật, đặt vào tay trái của bạn đứng bên phải mình, bạn ấy làm y như vậy với bạn đứng bên phải tiếp theo... Cứ thế, các HS chia sẻ một thứ mà mình thừa ra (mình có hai vật giống nhau), tặng cho người bạn của mình không có vật ấy. Khi bài hát kết thúc, mỗi bạn hãy nói xem, mình đang có gì (hai vật, một vật của mình và một vật bạn bên trái tặng). </a:t>
            </a:r>
            <a:endParaRPr lang="en-US" sz="2400" b="1"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3117291"/>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down)">
                                      <p:cBhvr>
                                        <p:cTn id="11" dur="500"/>
                                        <p:tgtEl>
                                          <p:spTgt spid="24"/>
                                        </p:tgtEl>
                                      </p:cBhvr>
                                    </p:animEffect>
                                  </p:childTnLst>
                                </p:cTn>
                              </p:par>
                              <p:par>
                                <p:cTn id="12" presetID="10" presetClass="entr" presetSubtype="0" fill="hold" nodeType="with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fade">
                                      <p:cBhvr>
                                        <p:cTn id="14" dur="500"/>
                                        <p:tgtEl>
                                          <p:spTgt spid="20"/>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barn(inVertical)">
                                      <p:cBhvr>
                                        <p:cTn id="19" dur="500"/>
                                        <p:tgtEl>
                                          <p:spTgt spid="22"/>
                                        </p:tgtEl>
                                      </p:cBhvr>
                                    </p:animEffect>
                                  </p:childTnLst>
                                </p:cTn>
                              </p:par>
                              <p:par>
                                <p:cTn id="20" presetID="10" presetClass="entr" presetSubtype="0" fill="hold"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610654865b9c2"/>
          <p:cNvPicPr>
            <a:picLocks noChangeAspect="1"/>
          </p:cNvPicPr>
          <p:nvPr/>
        </p:nvPicPr>
        <p:blipFill>
          <a:blip r:embed="rId2"/>
          <a:stretch>
            <a:fillRect/>
          </a:stretch>
        </p:blipFill>
        <p:spPr>
          <a:xfrm>
            <a:off x="635" y="-635"/>
            <a:ext cx="12192635" cy="6945630"/>
          </a:xfrm>
          <a:prstGeom prst="rect">
            <a:avLst/>
          </a:prstGeom>
        </p:spPr>
      </p:pic>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63027"/>
            <a:ext cx="12192000" cy="4181968"/>
          </a:xfrm>
          <a:prstGeom prst="rect">
            <a:avLst/>
          </a:prstGeom>
        </p:spPr>
      </p:pic>
      <p:grpSp>
        <p:nvGrpSpPr>
          <p:cNvPr id="7" name="组合 6"/>
          <p:cNvGrpSpPr/>
          <p:nvPr/>
        </p:nvGrpSpPr>
        <p:grpSpPr>
          <a:xfrm>
            <a:off x="1372203" y="890316"/>
            <a:ext cx="9455449" cy="5163728"/>
            <a:chOff x="1227083" y="675833"/>
            <a:chExt cx="10162697" cy="5898322"/>
          </a:xfrm>
        </p:grpSpPr>
        <p:sp>
          <p:nvSpPr>
            <p:cNvPr id="8" name="矩形 7"/>
            <p:cNvSpPr/>
            <p:nvPr/>
          </p:nvSpPr>
          <p:spPr>
            <a:xfrm rot="344791">
              <a:off x="1331380" y="828233"/>
              <a:ext cx="10058400" cy="5745922"/>
            </a:xfrm>
            <a:custGeom>
              <a:avLst/>
              <a:gdLst>
                <a:gd name="connsiteX0" fmla="*/ 0 w 10058400"/>
                <a:gd name="connsiteY0" fmla="*/ 0 h 5745922"/>
                <a:gd name="connsiteX1" fmla="*/ 792839 w 10058400"/>
                <a:gd name="connsiteY1" fmla="*/ 0 h 5745922"/>
                <a:gd name="connsiteX2" fmla="*/ 1283925 w 10058400"/>
                <a:gd name="connsiteY2" fmla="*/ 0 h 5745922"/>
                <a:gd name="connsiteX3" fmla="*/ 2076764 w 10058400"/>
                <a:gd name="connsiteY3" fmla="*/ 0 h 5745922"/>
                <a:gd name="connsiteX4" fmla="*/ 2668434 w 10058400"/>
                <a:gd name="connsiteY4" fmla="*/ 0 h 5745922"/>
                <a:gd name="connsiteX5" fmla="*/ 3461273 w 10058400"/>
                <a:gd name="connsiteY5" fmla="*/ 0 h 5745922"/>
                <a:gd name="connsiteX6" fmla="*/ 3952360 w 10058400"/>
                <a:gd name="connsiteY6" fmla="*/ 0 h 5745922"/>
                <a:gd name="connsiteX7" fmla="*/ 4544030 w 10058400"/>
                <a:gd name="connsiteY7" fmla="*/ 0 h 5745922"/>
                <a:gd name="connsiteX8" fmla="*/ 4833949 w 10058400"/>
                <a:gd name="connsiteY8" fmla="*/ 0 h 5745922"/>
                <a:gd name="connsiteX9" fmla="*/ 5626787 w 10058400"/>
                <a:gd name="connsiteY9" fmla="*/ 0 h 5745922"/>
                <a:gd name="connsiteX10" fmla="*/ 6017290 w 10058400"/>
                <a:gd name="connsiteY10" fmla="*/ 0 h 5745922"/>
                <a:gd name="connsiteX11" fmla="*/ 6407792 w 10058400"/>
                <a:gd name="connsiteY11" fmla="*/ 0 h 5745922"/>
                <a:gd name="connsiteX12" fmla="*/ 6697711 w 10058400"/>
                <a:gd name="connsiteY12" fmla="*/ 0 h 5745922"/>
                <a:gd name="connsiteX13" fmla="*/ 7490550 w 10058400"/>
                <a:gd name="connsiteY13" fmla="*/ 0 h 5745922"/>
                <a:gd name="connsiteX14" fmla="*/ 8182804 w 10058400"/>
                <a:gd name="connsiteY14" fmla="*/ 0 h 5745922"/>
                <a:gd name="connsiteX15" fmla="*/ 8774475 w 10058400"/>
                <a:gd name="connsiteY15" fmla="*/ 0 h 5745922"/>
                <a:gd name="connsiteX16" fmla="*/ 9466729 w 10058400"/>
                <a:gd name="connsiteY16" fmla="*/ 0 h 5745922"/>
                <a:gd name="connsiteX17" fmla="*/ 10058400 w 10058400"/>
                <a:gd name="connsiteY17" fmla="*/ 0 h 5745922"/>
                <a:gd name="connsiteX18" fmla="*/ 10058400 w 10058400"/>
                <a:gd name="connsiteY18" fmla="*/ 632051 h 5745922"/>
                <a:gd name="connsiteX19" fmla="*/ 10058400 w 10058400"/>
                <a:gd name="connsiteY19" fmla="*/ 1264103 h 5745922"/>
                <a:gd name="connsiteX20" fmla="*/ 10058400 w 10058400"/>
                <a:gd name="connsiteY20" fmla="*/ 1838695 h 5745922"/>
                <a:gd name="connsiteX21" fmla="*/ 10058400 w 10058400"/>
                <a:gd name="connsiteY21" fmla="*/ 2528206 h 5745922"/>
                <a:gd name="connsiteX22" fmla="*/ 10058400 w 10058400"/>
                <a:gd name="connsiteY22" fmla="*/ 3045339 h 5745922"/>
                <a:gd name="connsiteX23" fmla="*/ 10058400 w 10058400"/>
                <a:gd name="connsiteY23" fmla="*/ 3447553 h 5745922"/>
                <a:gd name="connsiteX24" fmla="*/ 10058400 w 10058400"/>
                <a:gd name="connsiteY24" fmla="*/ 4022145 h 5745922"/>
                <a:gd name="connsiteX25" fmla="*/ 10058400 w 10058400"/>
                <a:gd name="connsiteY25" fmla="*/ 4539278 h 5745922"/>
                <a:gd name="connsiteX26" fmla="*/ 10058400 w 10058400"/>
                <a:gd name="connsiteY26" fmla="*/ 4998952 h 5745922"/>
                <a:gd name="connsiteX27" fmla="*/ 10058400 w 10058400"/>
                <a:gd name="connsiteY27" fmla="*/ 5745922 h 5745922"/>
                <a:gd name="connsiteX28" fmla="*/ 9667897 w 10058400"/>
                <a:gd name="connsiteY28" fmla="*/ 5745922 h 5745922"/>
                <a:gd name="connsiteX29" fmla="*/ 9176811 w 10058400"/>
                <a:gd name="connsiteY29" fmla="*/ 5745922 h 5745922"/>
                <a:gd name="connsiteX30" fmla="*/ 8585140 w 10058400"/>
                <a:gd name="connsiteY30" fmla="*/ 5745922 h 5745922"/>
                <a:gd name="connsiteX31" fmla="*/ 7993470 w 10058400"/>
                <a:gd name="connsiteY31" fmla="*/ 5745922 h 5745922"/>
                <a:gd name="connsiteX32" fmla="*/ 7200631 w 10058400"/>
                <a:gd name="connsiteY32" fmla="*/ 5745922 h 5745922"/>
                <a:gd name="connsiteX33" fmla="*/ 6910712 w 10058400"/>
                <a:gd name="connsiteY33" fmla="*/ 5745922 h 5745922"/>
                <a:gd name="connsiteX34" fmla="*/ 6218458 w 10058400"/>
                <a:gd name="connsiteY34" fmla="*/ 5745922 h 5745922"/>
                <a:gd name="connsiteX35" fmla="*/ 5928539 w 10058400"/>
                <a:gd name="connsiteY35" fmla="*/ 5745922 h 5745922"/>
                <a:gd name="connsiteX36" fmla="*/ 5236285 w 10058400"/>
                <a:gd name="connsiteY36" fmla="*/ 5745922 h 5745922"/>
                <a:gd name="connsiteX37" fmla="*/ 4443446 w 10058400"/>
                <a:gd name="connsiteY37" fmla="*/ 5745922 h 5745922"/>
                <a:gd name="connsiteX38" fmla="*/ 3650608 w 10058400"/>
                <a:gd name="connsiteY38" fmla="*/ 5745922 h 5745922"/>
                <a:gd name="connsiteX39" fmla="*/ 3360689 w 10058400"/>
                <a:gd name="connsiteY39" fmla="*/ 5745922 h 5745922"/>
                <a:gd name="connsiteX40" fmla="*/ 2567850 w 10058400"/>
                <a:gd name="connsiteY40" fmla="*/ 5745922 h 5745922"/>
                <a:gd name="connsiteX41" fmla="*/ 1775012 w 10058400"/>
                <a:gd name="connsiteY41" fmla="*/ 5745922 h 5745922"/>
                <a:gd name="connsiteX42" fmla="*/ 1283925 w 10058400"/>
                <a:gd name="connsiteY42" fmla="*/ 5745922 h 5745922"/>
                <a:gd name="connsiteX43" fmla="*/ 692255 w 10058400"/>
                <a:gd name="connsiteY43" fmla="*/ 5745922 h 5745922"/>
                <a:gd name="connsiteX44" fmla="*/ 0 w 10058400"/>
                <a:gd name="connsiteY44" fmla="*/ 5745922 h 5745922"/>
                <a:gd name="connsiteX45" fmla="*/ 0 w 10058400"/>
                <a:gd name="connsiteY45" fmla="*/ 5228789 h 5745922"/>
                <a:gd name="connsiteX46" fmla="*/ 0 w 10058400"/>
                <a:gd name="connsiteY46" fmla="*/ 4596738 h 5745922"/>
                <a:gd name="connsiteX47" fmla="*/ 0 w 10058400"/>
                <a:gd name="connsiteY47" fmla="*/ 4194523 h 5745922"/>
                <a:gd name="connsiteX48" fmla="*/ 0 w 10058400"/>
                <a:gd name="connsiteY48" fmla="*/ 3505012 h 5745922"/>
                <a:gd name="connsiteX49" fmla="*/ 0 w 10058400"/>
                <a:gd name="connsiteY49" fmla="*/ 3045339 h 5745922"/>
                <a:gd name="connsiteX50" fmla="*/ 0 w 10058400"/>
                <a:gd name="connsiteY50" fmla="*/ 2643124 h 5745922"/>
                <a:gd name="connsiteX51" fmla="*/ 0 w 10058400"/>
                <a:gd name="connsiteY51" fmla="*/ 2240910 h 5745922"/>
                <a:gd name="connsiteX52" fmla="*/ 0 w 10058400"/>
                <a:gd name="connsiteY52" fmla="*/ 1838695 h 5745922"/>
                <a:gd name="connsiteX53" fmla="*/ 0 w 10058400"/>
                <a:gd name="connsiteY53" fmla="*/ 1379021 h 5745922"/>
                <a:gd name="connsiteX54" fmla="*/ 0 w 10058400"/>
                <a:gd name="connsiteY54" fmla="*/ 976807 h 5745922"/>
                <a:gd name="connsiteX55" fmla="*/ 0 w 10058400"/>
                <a:gd name="connsiteY55" fmla="*/ 0 h 5745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0058400" h="5745922" fill="none" extrusionOk="0">
                  <a:moveTo>
                    <a:pt x="0" y="0"/>
                  </a:moveTo>
                  <a:cubicBezTo>
                    <a:pt x="219675" y="-54263"/>
                    <a:pt x="402463" y="35691"/>
                    <a:pt x="792839" y="0"/>
                  </a:cubicBezTo>
                  <a:cubicBezTo>
                    <a:pt x="1183215" y="-35691"/>
                    <a:pt x="1051998" y="15532"/>
                    <a:pt x="1283925" y="0"/>
                  </a:cubicBezTo>
                  <a:cubicBezTo>
                    <a:pt x="1515852" y="-15532"/>
                    <a:pt x="1887610" y="32813"/>
                    <a:pt x="2076764" y="0"/>
                  </a:cubicBezTo>
                  <a:cubicBezTo>
                    <a:pt x="2265918" y="-32813"/>
                    <a:pt x="2527815" y="42118"/>
                    <a:pt x="2668434" y="0"/>
                  </a:cubicBezTo>
                  <a:cubicBezTo>
                    <a:pt x="2809053" y="-42118"/>
                    <a:pt x="3117031" y="32258"/>
                    <a:pt x="3461273" y="0"/>
                  </a:cubicBezTo>
                  <a:cubicBezTo>
                    <a:pt x="3805515" y="-32258"/>
                    <a:pt x="3799531" y="23603"/>
                    <a:pt x="3952360" y="0"/>
                  </a:cubicBezTo>
                  <a:cubicBezTo>
                    <a:pt x="4105189" y="-23603"/>
                    <a:pt x="4363583" y="11578"/>
                    <a:pt x="4544030" y="0"/>
                  </a:cubicBezTo>
                  <a:cubicBezTo>
                    <a:pt x="4724477" y="-11578"/>
                    <a:pt x="4698550" y="29103"/>
                    <a:pt x="4833949" y="0"/>
                  </a:cubicBezTo>
                  <a:cubicBezTo>
                    <a:pt x="4969348" y="-29103"/>
                    <a:pt x="5342819" y="12512"/>
                    <a:pt x="5626787" y="0"/>
                  </a:cubicBezTo>
                  <a:cubicBezTo>
                    <a:pt x="5910755" y="-12512"/>
                    <a:pt x="5907778" y="43614"/>
                    <a:pt x="6017290" y="0"/>
                  </a:cubicBezTo>
                  <a:cubicBezTo>
                    <a:pt x="6126802" y="-43614"/>
                    <a:pt x="6307146" y="26444"/>
                    <a:pt x="6407792" y="0"/>
                  </a:cubicBezTo>
                  <a:cubicBezTo>
                    <a:pt x="6508438" y="-26444"/>
                    <a:pt x="6568755" y="19620"/>
                    <a:pt x="6697711" y="0"/>
                  </a:cubicBezTo>
                  <a:cubicBezTo>
                    <a:pt x="6826667" y="-19620"/>
                    <a:pt x="7296881" y="3718"/>
                    <a:pt x="7490550" y="0"/>
                  </a:cubicBezTo>
                  <a:cubicBezTo>
                    <a:pt x="7684219" y="-3718"/>
                    <a:pt x="7925231" y="102"/>
                    <a:pt x="8182804" y="0"/>
                  </a:cubicBezTo>
                  <a:cubicBezTo>
                    <a:pt x="8440377" y="-102"/>
                    <a:pt x="8528440" y="37959"/>
                    <a:pt x="8774475" y="0"/>
                  </a:cubicBezTo>
                  <a:cubicBezTo>
                    <a:pt x="9020510" y="-37959"/>
                    <a:pt x="9252906" y="71678"/>
                    <a:pt x="9466729" y="0"/>
                  </a:cubicBezTo>
                  <a:cubicBezTo>
                    <a:pt x="9680552" y="-71678"/>
                    <a:pt x="9877658" y="47789"/>
                    <a:pt x="10058400" y="0"/>
                  </a:cubicBezTo>
                  <a:cubicBezTo>
                    <a:pt x="10074247" y="189068"/>
                    <a:pt x="10042853" y="386086"/>
                    <a:pt x="10058400" y="632051"/>
                  </a:cubicBezTo>
                  <a:cubicBezTo>
                    <a:pt x="10073947" y="878016"/>
                    <a:pt x="9989158" y="1018883"/>
                    <a:pt x="10058400" y="1264103"/>
                  </a:cubicBezTo>
                  <a:cubicBezTo>
                    <a:pt x="10127642" y="1509323"/>
                    <a:pt x="10021555" y="1678686"/>
                    <a:pt x="10058400" y="1838695"/>
                  </a:cubicBezTo>
                  <a:cubicBezTo>
                    <a:pt x="10095245" y="1998704"/>
                    <a:pt x="9985636" y="2254252"/>
                    <a:pt x="10058400" y="2528206"/>
                  </a:cubicBezTo>
                  <a:cubicBezTo>
                    <a:pt x="10131164" y="2802160"/>
                    <a:pt x="10014327" y="2894212"/>
                    <a:pt x="10058400" y="3045339"/>
                  </a:cubicBezTo>
                  <a:cubicBezTo>
                    <a:pt x="10102473" y="3196466"/>
                    <a:pt x="10021063" y="3297572"/>
                    <a:pt x="10058400" y="3447553"/>
                  </a:cubicBezTo>
                  <a:cubicBezTo>
                    <a:pt x="10095737" y="3597534"/>
                    <a:pt x="10013578" y="3879685"/>
                    <a:pt x="10058400" y="4022145"/>
                  </a:cubicBezTo>
                  <a:cubicBezTo>
                    <a:pt x="10103222" y="4164605"/>
                    <a:pt x="10023869" y="4283666"/>
                    <a:pt x="10058400" y="4539278"/>
                  </a:cubicBezTo>
                  <a:cubicBezTo>
                    <a:pt x="10092931" y="4794890"/>
                    <a:pt x="10046261" y="4795677"/>
                    <a:pt x="10058400" y="4998952"/>
                  </a:cubicBezTo>
                  <a:cubicBezTo>
                    <a:pt x="10070539" y="5202227"/>
                    <a:pt x="10022231" y="5390461"/>
                    <a:pt x="10058400" y="5745922"/>
                  </a:cubicBezTo>
                  <a:cubicBezTo>
                    <a:pt x="9978222" y="5782287"/>
                    <a:pt x="9830303" y="5725416"/>
                    <a:pt x="9667897" y="5745922"/>
                  </a:cubicBezTo>
                  <a:cubicBezTo>
                    <a:pt x="9505491" y="5766428"/>
                    <a:pt x="9312988" y="5707024"/>
                    <a:pt x="9176811" y="5745922"/>
                  </a:cubicBezTo>
                  <a:cubicBezTo>
                    <a:pt x="9040634" y="5784820"/>
                    <a:pt x="8758149" y="5675308"/>
                    <a:pt x="8585140" y="5745922"/>
                  </a:cubicBezTo>
                  <a:cubicBezTo>
                    <a:pt x="8412131" y="5816536"/>
                    <a:pt x="8246440" y="5720273"/>
                    <a:pt x="7993470" y="5745922"/>
                  </a:cubicBezTo>
                  <a:cubicBezTo>
                    <a:pt x="7740500" y="5771571"/>
                    <a:pt x="7491602" y="5663887"/>
                    <a:pt x="7200631" y="5745922"/>
                  </a:cubicBezTo>
                  <a:cubicBezTo>
                    <a:pt x="6909660" y="5827957"/>
                    <a:pt x="6997198" y="5731183"/>
                    <a:pt x="6910712" y="5745922"/>
                  </a:cubicBezTo>
                  <a:cubicBezTo>
                    <a:pt x="6824226" y="5760661"/>
                    <a:pt x="6442779" y="5666263"/>
                    <a:pt x="6218458" y="5745922"/>
                  </a:cubicBezTo>
                  <a:cubicBezTo>
                    <a:pt x="5994137" y="5825581"/>
                    <a:pt x="6056192" y="5726262"/>
                    <a:pt x="5928539" y="5745922"/>
                  </a:cubicBezTo>
                  <a:cubicBezTo>
                    <a:pt x="5800886" y="5765582"/>
                    <a:pt x="5471022" y="5685220"/>
                    <a:pt x="5236285" y="5745922"/>
                  </a:cubicBezTo>
                  <a:cubicBezTo>
                    <a:pt x="5001548" y="5806624"/>
                    <a:pt x="4664106" y="5668447"/>
                    <a:pt x="4443446" y="5745922"/>
                  </a:cubicBezTo>
                  <a:cubicBezTo>
                    <a:pt x="4222786" y="5823397"/>
                    <a:pt x="3851797" y="5738507"/>
                    <a:pt x="3650608" y="5745922"/>
                  </a:cubicBezTo>
                  <a:cubicBezTo>
                    <a:pt x="3449419" y="5753337"/>
                    <a:pt x="3450049" y="5742169"/>
                    <a:pt x="3360689" y="5745922"/>
                  </a:cubicBezTo>
                  <a:cubicBezTo>
                    <a:pt x="3271329" y="5749675"/>
                    <a:pt x="2874837" y="5671271"/>
                    <a:pt x="2567850" y="5745922"/>
                  </a:cubicBezTo>
                  <a:cubicBezTo>
                    <a:pt x="2260863" y="5820573"/>
                    <a:pt x="2057316" y="5740332"/>
                    <a:pt x="1775012" y="5745922"/>
                  </a:cubicBezTo>
                  <a:cubicBezTo>
                    <a:pt x="1492708" y="5751512"/>
                    <a:pt x="1509288" y="5726395"/>
                    <a:pt x="1283925" y="5745922"/>
                  </a:cubicBezTo>
                  <a:cubicBezTo>
                    <a:pt x="1058562" y="5765449"/>
                    <a:pt x="846124" y="5687777"/>
                    <a:pt x="692255" y="5745922"/>
                  </a:cubicBezTo>
                  <a:cubicBezTo>
                    <a:pt x="538386" y="5804067"/>
                    <a:pt x="318335" y="5723308"/>
                    <a:pt x="0" y="5745922"/>
                  </a:cubicBezTo>
                  <a:cubicBezTo>
                    <a:pt x="-45748" y="5573595"/>
                    <a:pt x="34750" y="5434569"/>
                    <a:pt x="0" y="5228789"/>
                  </a:cubicBezTo>
                  <a:cubicBezTo>
                    <a:pt x="-34750" y="5023009"/>
                    <a:pt x="74993" y="4857293"/>
                    <a:pt x="0" y="4596738"/>
                  </a:cubicBezTo>
                  <a:cubicBezTo>
                    <a:pt x="-74993" y="4336183"/>
                    <a:pt x="951" y="4290556"/>
                    <a:pt x="0" y="4194523"/>
                  </a:cubicBezTo>
                  <a:cubicBezTo>
                    <a:pt x="-951" y="4098490"/>
                    <a:pt x="11917" y="3682247"/>
                    <a:pt x="0" y="3505012"/>
                  </a:cubicBezTo>
                  <a:cubicBezTo>
                    <a:pt x="-11917" y="3327777"/>
                    <a:pt x="53588" y="3245586"/>
                    <a:pt x="0" y="3045339"/>
                  </a:cubicBezTo>
                  <a:cubicBezTo>
                    <a:pt x="-53588" y="2845092"/>
                    <a:pt x="28475" y="2799184"/>
                    <a:pt x="0" y="2643124"/>
                  </a:cubicBezTo>
                  <a:cubicBezTo>
                    <a:pt x="-28475" y="2487064"/>
                    <a:pt x="30176" y="2323100"/>
                    <a:pt x="0" y="2240910"/>
                  </a:cubicBezTo>
                  <a:cubicBezTo>
                    <a:pt x="-30176" y="2158720"/>
                    <a:pt x="31760" y="1970002"/>
                    <a:pt x="0" y="1838695"/>
                  </a:cubicBezTo>
                  <a:cubicBezTo>
                    <a:pt x="-31760" y="1707389"/>
                    <a:pt x="13133" y="1555124"/>
                    <a:pt x="0" y="1379021"/>
                  </a:cubicBezTo>
                  <a:cubicBezTo>
                    <a:pt x="-13133" y="1202918"/>
                    <a:pt x="9466" y="1137559"/>
                    <a:pt x="0" y="976807"/>
                  </a:cubicBezTo>
                  <a:cubicBezTo>
                    <a:pt x="-9466" y="816055"/>
                    <a:pt x="22833" y="432411"/>
                    <a:pt x="0" y="0"/>
                  </a:cubicBezTo>
                  <a:close/>
                </a:path>
                <a:path w="10058400" h="5745922" stroke="0" extrusionOk="0">
                  <a:moveTo>
                    <a:pt x="0" y="0"/>
                  </a:moveTo>
                  <a:cubicBezTo>
                    <a:pt x="260629" y="-32110"/>
                    <a:pt x="552414" y="77055"/>
                    <a:pt x="792839" y="0"/>
                  </a:cubicBezTo>
                  <a:cubicBezTo>
                    <a:pt x="1033264" y="-77055"/>
                    <a:pt x="1044947" y="15537"/>
                    <a:pt x="1183341" y="0"/>
                  </a:cubicBezTo>
                  <a:cubicBezTo>
                    <a:pt x="1321735" y="-15537"/>
                    <a:pt x="1639249" y="70479"/>
                    <a:pt x="1976180" y="0"/>
                  </a:cubicBezTo>
                  <a:cubicBezTo>
                    <a:pt x="2313111" y="-70479"/>
                    <a:pt x="2185477" y="8444"/>
                    <a:pt x="2266098" y="0"/>
                  </a:cubicBezTo>
                  <a:cubicBezTo>
                    <a:pt x="2346719" y="-8444"/>
                    <a:pt x="2461912" y="2888"/>
                    <a:pt x="2656601" y="0"/>
                  </a:cubicBezTo>
                  <a:cubicBezTo>
                    <a:pt x="2851290" y="-2888"/>
                    <a:pt x="2882052" y="21622"/>
                    <a:pt x="2946520" y="0"/>
                  </a:cubicBezTo>
                  <a:cubicBezTo>
                    <a:pt x="3010988" y="-21622"/>
                    <a:pt x="3131375" y="4098"/>
                    <a:pt x="3236438" y="0"/>
                  </a:cubicBezTo>
                  <a:cubicBezTo>
                    <a:pt x="3341501" y="-4098"/>
                    <a:pt x="3808100" y="89093"/>
                    <a:pt x="4029277" y="0"/>
                  </a:cubicBezTo>
                  <a:cubicBezTo>
                    <a:pt x="4250454" y="-89093"/>
                    <a:pt x="4292099" y="24336"/>
                    <a:pt x="4520363" y="0"/>
                  </a:cubicBezTo>
                  <a:cubicBezTo>
                    <a:pt x="4748627" y="-24336"/>
                    <a:pt x="4748791" y="17842"/>
                    <a:pt x="4810282" y="0"/>
                  </a:cubicBezTo>
                  <a:cubicBezTo>
                    <a:pt x="4871773" y="-17842"/>
                    <a:pt x="5226313" y="45072"/>
                    <a:pt x="5603120" y="0"/>
                  </a:cubicBezTo>
                  <a:cubicBezTo>
                    <a:pt x="5979927" y="-45072"/>
                    <a:pt x="5869034" y="22981"/>
                    <a:pt x="6094207" y="0"/>
                  </a:cubicBezTo>
                  <a:cubicBezTo>
                    <a:pt x="6319380" y="-22981"/>
                    <a:pt x="6681697" y="13842"/>
                    <a:pt x="6887046" y="0"/>
                  </a:cubicBezTo>
                  <a:cubicBezTo>
                    <a:pt x="7092395" y="-13842"/>
                    <a:pt x="7426782" y="80165"/>
                    <a:pt x="7579300" y="0"/>
                  </a:cubicBezTo>
                  <a:cubicBezTo>
                    <a:pt x="7731818" y="-80165"/>
                    <a:pt x="8196947" y="26190"/>
                    <a:pt x="8372139" y="0"/>
                  </a:cubicBezTo>
                  <a:cubicBezTo>
                    <a:pt x="8547331" y="-26190"/>
                    <a:pt x="8918507" y="18670"/>
                    <a:pt x="9064393" y="0"/>
                  </a:cubicBezTo>
                  <a:cubicBezTo>
                    <a:pt x="9210279" y="-18670"/>
                    <a:pt x="9694630" y="71505"/>
                    <a:pt x="10058400" y="0"/>
                  </a:cubicBezTo>
                  <a:cubicBezTo>
                    <a:pt x="10072987" y="240170"/>
                    <a:pt x="10014638" y="409620"/>
                    <a:pt x="10058400" y="517133"/>
                  </a:cubicBezTo>
                  <a:cubicBezTo>
                    <a:pt x="10102162" y="624646"/>
                    <a:pt x="10050518" y="930563"/>
                    <a:pt x="10058400" y="1206644"/>
                  </a:cubicBezTo>
                  <a:cubicBezTo>
                    <a:pt x="10066282" y="1482725"/>
                    <a:pt x="10015979" y="1500129"/>
                    <a:pt x="10058400" y="1666317"/>
                  </a:cubicBezTo>
                  <a:cubicBezTo>
                    <a:pt x="10100821" y="1832505"/>
                    <a:pt x="9991173" y="2085749"/>
                    <a:pt x="10058400" y="2298369"/>
                  </a:cubicBezTo>
                  <a:cubicBezTo>
                    <a:pt x="10125627" y="2510989"/>
                    <a:pt x="10032525" y="2629420"/>
                    <a:pt x="10058400" y="2758043"/>
                  </a:cubicBezTo>
                  <a:cubicBezTo>
                    <a:pt x="10084275" y="2886666"/>
                    <a:pt x="10050436" y="3206936"/>
                    <a:pt x="10058400" y="3332635"/>
                  </a:cubicBezTo>
                  <a:cubicBezTo>
                    <a:pt x="10066364" y="3458334"/>
                    <a:pt x="10050208" y="3632598"/>
                    <a:pt x="10058400" y="3734849"/>
                  </a:cubicBezTo>
                  <a:cubicBezTo>
                    <a:pt x="10066592" y="3837100"/>
                    <a:pt x="9996054" y="4095267"/>
                    <a:pt x="10058400" y="4424360"/>
                  </a:cubicBezTo>
                  <a:cubicBezTo>
                    <a:pt x="10120746" y="4753453"/>
                    <a:pt x="10002666" y="4690148"/>
                    <a:pt x="10058400" y="4941493"/>
                  </a:cubicBezTo>
                  <a:cubicBezTo>
                    <a:pt x="10114134" y="5192838"/>
                    <a:pt x="10013242" y="5453412"/>
                    <a:pt x="10058400" y="5745922"/>
                  </a:cubicBezTo>
                  <a:cubicBezTo>
                    <a:pt x="9923944" y="5762149"/>
                    <a:pt x="9801657" y="5731216"/>
                    <a:pt x="9667897" y="5745922"/>
                  </a:cubicBezTo>
                  <a:cubicBezTo>
                    <a:pt x="9534137" y="5760628"/>
                    <a:pt x="9402463" y="5740443"/>
                    <a:pt x="9277395" y="5745922"/>
                  </a:cubicBezTo>
                  <a:cubicBezTo>
                    <a:pt x="9152327" y="5751401"/>
                    <a:pt x="8815422" y="5705453"/>
                    <a:pt x="8585140" y="5745922"/>
                  </a:cubicBezTo>
                  <a:cubicBezTo>
                    <a:pt x="8354858" y="5786391"/>
                    <a:pt x="8364590" y="5736057"/>
                    <a:pt x="8295222" y="5745922"/>
                  </a:cubicBezTo>
                  <a:cubicBezTo>
                    <a:pt x="8225854" y="5755787"/>
                    <a:pt x="8030699" y="5743635"/>
                    <a:pt x="7904719" y="5745922"/>
                  </a:cubicBezTo>
                  <a:cubicBezTo>
                    <a:pt x="7778739" y="5748209"/>
                    <a:pt x="7688968" y="5726291"/>
                    <a:pt x="7514216" y="5745922"/>
                  </a:cubicBezTo>
                  <a:cubicBezTo>
                    <a:pt x="7339464" y="5765553"/>
                    <a:pt x="7325193" y="5718136"/>
                    <a:pt x="7224298" y="5745922"/>
                  </a:cubicBezTo>
                  <a:cubicBezTo>
                    <a:pt x="7123403" y="5773708"/>
                    <a:pt x="6978599" y="5712438"/>
                    <a:pt x="6833795" y="5745922"/>
                  </a:cubicBezTo>
                  <a:cubicBezTo>
                    <a:pt x="6688991" y="5779406"/>
                    <a:pt x="6498610" y="5743585"/>
                    <a:pt x="6242125" y="5745922"/>
                  </a:cubicBezTo>
                  <a:cubicBezTo>
                    <a:pt x="5985640" y="5748259"/>
                    <a:pt x="5717620" y="5679422"/>
                    <a:pt x="5449286" y="5745922"/>
                  </a:cubicBezTo>
                  <a:cubicBezTo>
                    <a:pt x="5180952" y="5812422"/>
                    <a:pt x="4855078" y="5691490"/>
                    <a:pt x="4656448" y="5745922"/>
                  </a:cubicBezTo>
                  <a:cubicBezTo>
                    <a:pt x="4457818" y="5800354"/>
                    <a:pt x="4307864" y="5733165"/>
                    <a:pt x="4165361" y="5745922"/>
                  </a:cubicBezTo>
                  <a:cubicBezTo>
                    <a:pt x="4022858" y="5758679"/>
                    <a:pt x="3805814" y="5685823"/>
                    <a:pt x="3573690" y="5745922"/>
                  </a:cubicBezTo>
                  <a:cubicBezTo>
                    <a:pt x="3341566" y="5806021"/>
                    <a:pt x="2976258" y="5662329"/>
                    <a:pt x="2780852" y="5745922"/>
                  </a:cubicBezTo>
                  <a:cubicBezTo>
                    <a:pt x="2585446" y="5829515"/>
                    <a:pt x="2367136" y="5737127"/>
                    <a:pt x="1988013" y="5745922"/>
                  </a:cubicBezTo>
                  <a:cubicBezTo>
                    <a:pt x="1608890" y="5754717"/>
                    <a:pt x="1420001" y="5744568"/>
                    <a:pt x="1195175" y="5745922"/>
                  </a:cubicBezTo>
                  <a:cubicBezTo>
                    <a:pt x="970349" y="5747276"/>
                    <a:pt x="522893" y="5710483"/>
                    <a:pt x="0" y="5745922"/>
                  </a:cubicBezTo>
                  <a:cubicBezTo>
                    <a:pt x="-21468" y="5652201"/>
                    <a:pt x="36004" y="5483034"/>
                    <a:pt x="0" y="5343707"/>
                  </a:cubicBezTo>
                  <a:cubicBezTo>
                    <a:pt x="-36004" y="5204381"/>
                    <a:pt x="67030" y="4953818"/>
                    <a:pt x="0" y="4654197"/>
                  </a:cubicBezTo>
                  <a:cubicBezTo>
                    <a:pt x="-67030" y="4354576"/>
                    <a:pt x="19802" y="4163850"/>
                    <a:pt x="0" y="3964686"/>
                  </a:cubicBezTo>
                  <a:cubicBezTo>
                    <a:pt x="-19802" y="3765522"/>
                    <a:pt x="23661" y="3510126"/>
                    <a:pt x="0" y="3390094"/>
                  </a:cubicBezTo>
                  <a:cubicBezTo>
                    <a:pt x="-23661" y="3270062"/>
                    <a:pt x="51100" y="2924152"/>
                    <a:pt x="0" y="2700583"/>
                  </a:cubicBezTo>
                  <a:cubicBezTo>
                    <a:pt x="-51100" y="2477014"/>
                    <a:pt x="30653" y="2378745"/>
                    <a:pt x="0" y="2240910"/>
                  </a:cubicBezTo>
                  <a:cubicBezTo>
                    <a:pt x="-30653" y="2103075"/>
                    <a:pt x="29822" y="1944411"/>
                    <a:pt x="0" y="1666317"/>
                  </a:cubicBezTo>
                  <a:cubicBezTo>
                    <a:pt x="-29822" y="1388223"/>
                    <a:pt x="29408" y="1374623"/>
                    <a:pt x="0" y="1206644"/>
                  </a:cubicBezTo>
                  <a:cubicBezTo>
                    <a:pt x="-29408" y="1038665"/>
                    <a:pt x="18753" y="874416"/>
                    <a:pt x="0" y="632051"/>
                  </a:cubicBezTo>
                  <a:cubicBezTo>
                    <a:pt x="-18753" y="389686"/>
                    <a:pt x="13827" y="315858"/>
                    <a:pt x="0" y="0"/>
                  </a:cubicBezTo>
                  <a:close/>
                </a:path>
              </a:pathLst>
            </a:custGeom>
            <a:solidFill>
              <a:srgbClr val="FE8E93"/>
            </a:solidFill>
            <a:ln>
              <a:solidFill>
                <a:schemeClr val="tx1"/>
              </a:solidFill>
              <a:extLst>
                <a:ext uri="{C807C97D-BFC1-408E-A445-0C87EB9F89A2}">
                  <ask:lineSketchStyleProps xmlns:ask="http://schemas.microsoft.com/office/drawing/2018/sketchyshapes" xmlns="" sd="2141554641">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sp>
          <p:nvSpPr>
            <p:cNvPr id="9" name="矩形 8"/>
            <p:cNvSpPr/>
            <p:nvPr/>
          </p:nvSpPr>
          <p:spPr>
            <a:xfrm>
              <a:off x="1227083" y="675833"/>
              <a:ext cx="10058400" cy="5745922"/>
            </a:xfrm>
            <a:custGeom>
              <a:avLst/>
              <a:gdLst>
                <a:gd name="connsiteX0" fmla="*/ 0 w 10058400"/>
                <a:gd name="connsiteY0" fmla="*/ 0 h 5745922"/>
                <a:gd name="connsiteX1" fmla="*/ 491087 w 10058400"/>
                <a:gd name="connsiteY1" fmla="*/ 0 h 5745922"/>
                <a:gd name="connsiteX2" fmla="*/ 881589 w 10058400"/>
                <a:gd name="connsiteY2" fmla="*/ 0 h 5745922"/>
                <a:gd name="connsiteX3" fmla="*/ 1372676 w 10058400"/>
                <a:gd name="connsiteY3" fmla="*/ 0 h 5745922"/>
                <a:gd name="connsiteX4" fmla="*/ 1863762 w 10058400"/>
                <a:gd name="connsiteY4" fmla="*/ 0 h 5745922"/>
                <a:gd name="connsiteX5" fmla="*/ 2656601 w 10058400"/>
                <a:gd name="connsiteY5" fmla="*/ 0 h 5745922"/>
                <a:gd name="connsiteX6" fmla="*/ 3248272 w 10058400"/>
                <a:gd name="connsiteY6" fmla="*/ 0 h 5745922"/>
                <a:gd name="connsiteX7" fmla="*/ 4041110 w 10058400"/>
                <a:gd name="connsiteY7" fmla="*/ 0 h 5745922"/>
                <a:gd name="connsiteX8" fmla="*/ 4632781 w 10058400"/>
                <a:gd name="connsiteY8" fmla="*/ 0 h 5745922"/>
                <a:gd name="connsiteX9" fmla="*/ 5325035 w 10058400"/>
                <a:gd name="connsiteY9" fmla="*/ 0 h 5745922"/>
                <a:gd name="connsiteX10" fmla="*/ 5916706 w 10058400"/>
                <a:gd name="connsiteY10" fmla="*/ 0 h 5745922"/>
                <a:gd name="connsiteX11" fmla="*/ 6508376 w 10058400"/>
                <a:gd name="connsiteY11" fmla="*/ 0 h 5745922"/>
                <a:gd name="connsiteX12" fmla="*/ 6898879 w 10058400"/>
                <a:gd name="connsiteY12" fmla="*/ 0 h 5745922"/>
                <a:gd name="connsiteX13" fmla="*/ 7591134 w 10058400"/>
                <a:gd name="connsiteY13" fmla="*/ 0 h 5745922"/>
                <a:gd name="connsiteX14" fmla="*/ 8182804 w 10058400"/>
                <a:gd name="connsiteY14" fmla="*/ 0 h 5745922"/>
                <a:gd name="connsiteX15" fmla="*/ 8573307 w 10058400"/>
                <a:gd name="connsiteY15" fmla="*/ 0 h 5745922"/>
                <a:gd name="connsiteX16" fmla="*/ 8863225 w 10058400"/>
                <a:gd name="connsiteY16" fmla="*/ 0 h 5745922"/>
                <a:gd name="connsiteX17" fmla="*/ 10058400 w 10058400"/>
                <a:gd name="connsiteY17" fmla="*/ 0 h 5745922"/>
                <a:gd name="connsiteX18" fmla="*/ 10058400 w 10058400"/>
                <a:gd name="connsiteY18" fmla="*/ 459674 h 5745922"/>
                <a:gd name="connsiteX19" fmla="*/ 10058400 w 10058400"/>
                <a:gd name="connsiteY19" fmla="*/ 1149184 h 5745922"/>
                <a:gd name="connsiteX20" fmla="*/ 10058400 w 10058400"/>
                <a:gd name="connsiteY20" fmla="*/ 1723777 h 5745922"/>
                <a:gd name="connsiteX21" fmla="*/ 10058400 w 10058400"/>
                <a:gd name="connsiteY21" fmla="*/ 2413287 h 5745922"/>
                <a:gd name="connsiteX22" fmla="*/ 10058400 w 10058400"/>
                <a:gd name="connsiteY22" fmla="*/ 3102798 h 5745922"/>
                <a:gd name="connsiteX23" fmla="*/ 10058400 w 10058400"/>
                <a:gd name="connsiteY23" fmla="*/ 3792309 h 5745922"/>
                <a:gd name="connsiteX24" fmla="*/ 10058400 w 10058400"/>
                <a:gd name="connsiteY24" fmla="*/ 4194523 h 5745922"/>
                <a:gd name="connsiteX25" fmla="*/ 10058400 w 10058400"/>
                <a:gd name="connsiteY25" fmla="*/ 4884034 h 5745922"/>
                <a:gd name="connsiteX26" fmla="*/ 10058400 w 10058400"/>
                <a:gd name="connsiteY26" fmla="*/ 5745922 h 5745922"/>
                <a:gd name="connsiteX27" fmla="*/ 9567313 w 10058400"/>
                <a:gd name="connsiteY27" fmla="*/ 5745922 h 5745922"/>
                <a:gd name="connsiteX28" fmla="*/ 9176811 w 10058400"/>
                <a:gd name="connsiteY28" fmla="*/ 5745922 h 5745922"/>
                <a:gd name="connsiteX29" fmla="*/ 8585140 w 10058400"/>
                <a:gd name="connsiteY29" fmla="*/ 5745922 h 5745922"/>
                <a:gd name="connsiteX30" fmla="*/ 7792302 w 10058400"/>
                <a:gd name="connsiteY30" fmla="*/ 5745922 h 5745922"/>
                <a:gd name="connsiteX31" fmla="*/ 7401799 w 10058400"/>
                <a:gd name="connsiteY31" fmla="*/ 5745922 h 5745922"/>
                <a:gd name="connsiteX32" fmla="*/ 6810128 w 10058400"/>
                <a:gd name="connsiteY32" fmla="*/ 5745922 h 5745922"/>
                <a:gd name="connsiteX33" fmla="*/ 6520210 w 10058400"/>
                <a:gd name="connsiteY33" fmla="*/ 5745922 h 5745922"/>
                <a:gd name="connsiteX34" fmla="*/ 6129707 w 10058400"/>
                <a:gd name="connsiteY34" fmla="*/ 5745922 h 5745922"/>
                <a:gd name="connsiteX35" fmla="*/ 5839789 w 10058400"/>
                <a:gd name="connsiteY35" fmla="*/ 5745922 h 5745922"/>
                <a:gd name="connsiteX36" fmla="*/ 5549870 w 10058400"/>
                <a:gd name="connsiteY36" fmla="*/ 5745922 h 5745922"/>
                <a:gd name="connsiteX37" fmla="*/ 5159368 w 10058400"/>
                <a:gd name="connsiteY37" fmla="*/ 5745922 h 5745922"/>
                <a:gd name="connsiteX38" fmla="*/ 4467113 w 10058400"/>
                <a:gd name="connsiteY38" fmla="*/ 5745922 h 5745922"/>
                <a:gd name="connsiteX39" fmla="*/ 4177194 w 10058400"/>
                <a:gd name="connsiteY39" fmla="*/ 5745922 h 5745922"/>
                <a:gd name="connsiteX40" fmla="*/ 3686108 w 10058400"/>
                <a:gd name="connsiteY40" fmla="*/ 5745922 h 5745922"/>
                <a:gd name="connsiteX41" fmla="*/ 3396189 w 10058400"/>
                <a:gd name="connsiteY41" fmla="*/ 5745922 h 5745922"/>
                <a:gd name="connsiteX42" fmla="*/ 3005687 w 10058400"/>
                <a:gd name="connsiteY42" fmla="*/ 5745922 h 5745922"/>
                <a:gd name="connsiteX43" fmla="*/ 2514600 w 10058400"/>
                <a:gd name="connsiteY43" fmla="*/ 5745922 h 5745922"/>
                <a:gd name="connsiteX44" fmla="*/ 1922929 w 10058400"/>
                <a:gd name="connsiteY44" fmla="*/ 5745922 h 5745922"/>
                <a:gd name="connsiteX45" fmla="*/ 1230675 w 10058400"/>
                <a:gd name="connsiteY45" fmla="*/ 5745922 h 5745922"/>
                <a:gd name="connsiteX46" fmla="*/ 840172 w 10058400"/>
                <a:gd name="connsiteY46" fmla="*/ 5745922 h 5745922"/>
                <a:gd name="connsiteX47" fmla="*/ 0 w 10058400"/>
                <a:gd name="connsiteY47" fmla="*/ 5745922 h 5745922"/>
                <a:gd name="connsiteX48" fmla="*/ 0 w 10058400"/>
                <a:gd name="connsiteY48" fmla="*/ 5056411 h 5745922"/>
                <a:gd name="connsiteX49" fmla="*/ 0 w 10058400"/>
                <a:gd name="connsiteY49" fmla="*/ 4596738 h 5745922"/>
                <a:gd name="connsiteX50" fmla="*/ 0 w 10058400"/>
                <a:gd name="connsiteY50" fmla="*/ 4022145 h 5745922"/>
                <a:gd name="connsiteX51" fmla="*/ 0 w 10058400"/>
                <a:gd name="connsiteY51" fmla="*/ 3619931 h 5745922"/>
                <a:gd name="connsiteX52" fmla="*/ 0 w 10058400"/>
                <a:gd name="connsiteY52" fmla="*/ 3217716 h 5745922"/>
                <a:gd name="connsiteX53" fmla="*/ 0 w 10058400"/>
                <a:gd name="connsiteY53" fmla="*/ 2643124 h 5745922"/>
                <a:gd name="connsiteX54" fmla="*/ 0 w 10058400"/>
                <a:gd name="connsiteY54" fmla="*/ 2183450 h 5745922"/>
                <a:gd name="connsiteX55" fmla="*/ 0 w 10058400"/>
                <a:gd name="connsiteY55" fmla="*/ 1608858 h 5745922"/>
                <a:gd name="connsiteX56" fmla="*/ 0 w 10058400"/>
                <a:gd name="connsiteY56" fmla="*/ 1149184 h 5745922"/>
                <a:gd name="connsiteX57" fmla="*/ 0 w 10058400"/>
                <a:gd name="connsiteY57" fmla="*/ 746970 h 5745922"/>
                <a:gd name="connsiteX58" fmla="*/ 0 w 10058400"/>
                <a:gd name="connsiteY58" fmla="*/ 0 h 5745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0058400" h="5745922" fill="none" extrusionOk="0">
                  <a:moveTo>
                    <a:pt x="0" y="0"/>
                  </a:moveTo>
                  <a:cubicBezTo>
                    <a:pt x="236477" y="-12640"/>
                    <a:pt x="252982" y="48909"/>
                    <a:pt x="491087" y="0"/>
                  </a:cubicBezTo>
                  <a:cubicBezTo>
                    <a:pt x="729192" y="-48909"/>
                    <a:pt x="755401" y="37642"/>
                    <a:pt x="881589" y="0"/>
                  </a:cubicBezTo>
                  <a:cubicBezTo>
                    <a:pt x="1007777" y="-37642"/>
                    <a:pt x="1260844" y="42658"/>
                    <a:pt x="1372676" y="0"/>
                  </a:cubicBezTo>
                  <a:cubicBezTo>
                    <a:pt x="1484508" y="-42658"/>
                    <a:pt x="1663736" y="29372"/>
                    <a:pt x="1863762" y="0"/>
                  </a:cubicBezTo>
                  <a:cubicBezTo>
                    <a:pt x="2063788" y="-29372"/>
                    <a:pt x="2365778" y="65444"/>
                    <a:pt x="2656601" y="0"/>
                  </a:cubicBezTo>
                  <a:cubicBezTo>
                    <a:pt x="2947424" y="-65444"/>
                    <a:pt x="3045428" y="56249"/>
                    <a:pt x="3248272" y="0"/>
                  </a:cubicBezTo>
                  <a:cubicBezTo>
                    <a:pt x="3451116" y="-56249"/>
                    <a:pt x="3838436" y="20288"/>
                    <a:pt x="4041110" y="0"/>
                  </a:cubicBezTo>
                  <a:cubicBezTo>
                    <a:pt x="4243784" y="-20288"/>
                    <a:pt x="4378722" y="43093"/>
                    <a:pt x="4632781" y="0"/>
                  </a:cubicBezTo>
                  <a:cubicBezTo>
                    <a:pt x="4886840" y="-43093"/>
                    <a:pt x="4997472" y="1256"/>
                    <a:pt x="5325035" y="0"/>
                  </a:cubicBezTo>
                  <a:cubicBezTo>
                    <a:pt x="5652598" y="-1256"/>
                    <a:pt x="5788716" y="67892"/>
                    <a:pt x="5916706" y="0"/>
                  </a:cubicBezTo>
                  <a:cubicBezTo>
                    <a:pt x="6044696" y="-67892"/>
                    <a:pt x="6232496" y="40278"/>
                    <a:pt x="6508376" y="0"/>
                  </a:cubicBezTo>
                  <a:cubicBezTo>
                    <a:pt x="6784256" y="-40278"/>
                    <a:pt x="6790323" y="13534"/>
                    <a:pt x="6898879" y="0"/>
                  </a:cubicBezTo>
                  <a:cubicBezTo>
                    <a:pt x="7007435" y="-13534"/>
                    <a:pt x="7451253" y="47768"/>
                    <a:pt x="7591134" y="0"/>
                  </a:cubicBezTo>
                  <a:cubicBezTo>
                    <a:pt x="7731015" y="-47768"/>
                    <a:pt x="7900021" y="17132"/>
                    <a:pt x="8182804" y="0"/>
                  </a:cubicBezTo>
                  <a:cubicBezTo>
                    <a:pt x="8465587" y="-17132"/>
                    <a:pt x="8437842" y="33111"/>
                    <a:pt x="8573307" y="0"/>
                  </a:cubicBezTo>
                  <a:cubicBezTo>
                    <a:pt x="8708772" y="-33111"/>
                    <a:pt x="8799296" y="12890"/>
                    <a:pt x="8863225" y="0"/>
                  </a:cubicBezTo>
                  <a:cubicBezTo>
                    <a:pt x="8927154" y="-12890"/>
                    <a:pt x="9725580" y="34089"/>
                    <a:pt x="10058400" y="0"/>
                  </a:cubicBezTo>
                  <a:cubicBezTo>
                    <a:pt x="10065493" y="153195"/>
                    <a:pt x="10056174" y="284200"/>
                    <a:pt x="10058400" y="459674"/>
                  </a:cubicBezTo>
                  <a:cubicBezTo>
                    <a:pt x="10060626" y="635148"/>
                    <a:pt x="9996267" y="858106"/>
                    <a:pt x="10058400" y="1149184"/>
                  </a:cubicBezTo>
                  <a:cubicBezTo>
                    <a:pt x="10120533" y="1440262"/>
                    <a:pt x="10020717" y="1480524"/>
                    <a:pt x="10058400" y="1723777"/>
                  </a:cubicBezTo>
                  <a:cubicBezTo>
                    <a:pt x="10096083" y="1967030"/>
                    <a:pt x="10029232" y="2238681"/>
                    <a:pt x="10058400" y="2413287"/>
                  </a:cubicBezTo>
                  <a:cubicBezTo>
                    <a:pt x="10087568" y="2587893"/>
                    <a:pt x="10039367" y="2935285"/>
                    <a:pt x="10058400" y="3102798"/>
                  </a:cubicBezTo>
                  <a:cubicBezTo>
                    <a:pt x="10077433" y="3270311"/>
                    <a:pt x="10034301" y="3555687"/>
                    <a:pt x="10058400" y="3792309"/>
                  </a:cubicBezTo>
                  <a:cubicBezTo>
                    <a:pt x="10082499" y="4028931"/>
                    <a:pt x="10029157" y="4080686"/>
                    <a:pt x="10058400" y="4194523"/>
                  </a:cubicBezTo>
                  <a:cubicBezTo>
                    <a:pt x="10087643" y="4308360"/>
                    <a:pt x="10051865" y="4634831"/>
                    <a:pt x="10058400" y="4884034"/>
                  </a:cubicBezTo>
                  <a:cubicBezTo>
                    <a:pt x="10064935" y="5133237"/>
                    <a:pt x="9968147" y="5441101"/>
                    <a:pt x="10058400" y="5745922"/>
                  </a:cubicBezTo>
                  <a:cubicBezTo>
                    <a:pt x="9837326" y="5754918"/>
                    <a:pt x="9704192" y="5692676"/>
                    <a:pt x="9567313" y="5745922"/>
                  </a:cubicBezTo>
                  <a:cubicBezTo>
                    <a:pt x="9430434" y="5799168"/>
                    <a:pt x="9323878" y="5740968"/>
                    <a:pt x="9176811" y="5745922"/>
                  </a:cubicBezTo>
                  <a:cubicBezTo>
                    <a:pt x="9029744" y="5750876"/>
                    <a:pt x="8802600" y="5678462"/>
                    <a:pt x="8585140" y="5745922"/>
                  </a:cubicBezTo>
                  <a:cubicBezTo>
                    <a:pt x="8367680" y="5813382"/>
                    <a:pt x="7968751" y="5704537"/>
                    <a:pt x="7792302" y="5745922"/>
                  </a:cubicBezTo>
                  <a:cubicBezTo>
                    <a:pt x="7615853" y="5787307"/>
                    <a:pt x="7505879" y="5728769"/>
                    <a:pt x="7401799" y="5745922"/>
                  </a:cubicBezTo>
                  <a:cubicBezTo>
                    <a:pt x="7297719" y="5763075"/>
                    <a:pt x="7042442" y="5738001"/>
                    <a:pt x="6810128" y="5745922"/>
                  </a:cubicBezTo>
                  <a:cubicBezTo>
                    <a:pt x="6577814" y="5753843"/>
                    <a:pt x="6600565" y="5711977"/>
                    <a:pt x="6520210" y="5745922"/>
                  </a:cubicBezTo>
                  <a:cubicBezTo>
                    <a:pt x="6439855" y="5779867"/>
                    <a:pt x="6270110" y="5733230"/>
                    <a:pt x="6129707" y="5745922"/>
                  </a:cubicBezTo>
                  <a:cubicBezTo>
                    <a:pt x="5989304" y="5758614"/>
                    <a:pt x="5964813" y="5728063"/>
                    <a:pt x="5839789" y="5745922"/>
                  </a:cubicBezTo>
                  <a:cubicBezTo>
                    <a:pt x="5714765" y="5763781"/>
                    <a:pt x="5688384" y="5739926"/>
                    <a:pt x="5549870" y="5745922"/>
                  </a:cubicBezTo>
                  <a:cubicBezTo>
                    <a:pt x="5411356" y="5751918"/>
                    <a:pt x="5277561" y="5739802"/>
                    <a:pt x="5159368" y="5745922"/>
                  </a:cubicBezTo>
                  <a:cubicBezTo>
                    <a:pt x="5041175" y="5752042"/>
                    <a:pt x="4754498" y="5690874"/>
                    <a:pt x="4467113" y="5745922"/>
                  </a:cubicBezTo>
                  <a:cubicBezTo>
                    <a:pt x="4179729" y="5800970"/>
                    <a:pt x="4318406" y="5727294"/>
                    <a:pt x="4177194" y="5745922"/>
                  </a:cubicBezTo>
                  <a:cubicBezTo>
                    <a:pt x="4035982" y="5764550"/>
                    <a:pt x="3802894" y="5745427"/>
                    <a:pt x="3686108" y="5745922"/>
                  </a:cubicBezTo>
                  <a:cubicBezTo>
                    <a:pt x="3569322" y="5746417"/>
                    <a:pt x="3540929" y="5718778"/>
                    <a:pt x="3396189" y="5745922"/>
                  </a:cubicBezTo>
                  <a:cubicBezTo>
                    <a:pt x="3251449" y="5773066"/>
                    <a:pt x="3125529" y="5705375"/>
                    <a:pt x="3005687" y="5745922"/>
                  </a:cubicBezTo>
                  <a:cubicBezTo>
                    <a:pt x="2885845" y="5786469"/>
                    <a:pt x="2715245" y="5728063"/>
                    <a:pt x="2514600" y="5745922"/>
                  </a:cubicBezTo>
                  <a:cubicBezTo>
                    <a:pt x="2313955" y="5763781"/>
                    <a:pt x="2128968" y="5698949"/>
                    <a:pt x="1922929" y="5745922"/>
                  </a:cubicBezTo>
                  <a:cubicBezTo>
                    <a:pt x="1716890" y="5792895"/>
                    <a:pt x="1385859" y="5664052"/>
                    <a:pt x="1230675" y="5745922"/>
                  </a:cubicBezTo>
                  <a:cubicBezTo>
                    <a:pt x="1075491" y="5827792"/>
                    <a:pt x="1024961" y="5701107"/>
                    <a:pt x="840172" y="5745922"/>
                  </a:cubicBezTo>
                  <a:cubicBezTo>
                    <a:pt x="655383" y="5790737"/>
                    <a:pt x="194267" y="5697954"/>
                    <a:pt x="0" y="5745922"/>
                  </a:cubicBezTo>
                  <a:cubicBezTo>
                    <a:pt x="-26915" y="5443806"/>
                    <a:pt x="50414" y="5383494"/>
                    <a:pt x="0" y="5056411"/>
                  </a:cubicBezTo>
                  <a:cubicBezTo>
                    <a:pt x="-50414" y="4729328"/>
                    <a:pt x="16478" y="4738217"/>
                    <a:pt x="0" y="4596738"/>
                  </a:cubicBezTo>
                  <a:cubicBezTo>
                    <a:pt x="-16478" y="4455259"/>
                    <a:pt x="27867" y="4306771"/>
                    <a:pt x="0" y="4022145"/>
                  </a:cubicBezTo>
                  <a:cubicBezTo>
                    <a:pt x="-27867" y="3737519"/>
                    <a:pt x="33199" y="3795132"/>
                    <a:pt x="0" y="3619931"/>
                  </a:cubicBezTo>
                  <a:cubicBezTo>
                    <a:pt x="-33199" y="3444730"/>
                    <a:pt x="11903" y="3412454"/>
                    <a:pt x="0" y="3217716"/>
                  </a:cubicBezTo>
                  <a:cubicBezTo>
                    <a:pt x="-11903" y="3022978"/>
                    <a:pt x="65036" y="2802447"/>
                    <a:pt x="0" y="2643124"/>
                  </a:cubicBezTo>
                  <a:cubicBezTo>
                    <a:pt x="-65036" y="2483801"/>
                    <a:pt x="46907" y="2338061"/>
                    <a:pt x="0" y="2183450"/>
                  </a:cubicBezTo>
                  <a:cubicBezTo>
                    <a:pt x="-46907" y="2028839"/>
                    <a:pt x="51706" y="1838392"/>
                    <a:pt x="0" y="1608858"/>
                  </a:cubicBezTo>
                  <a:cubicBezTo>
                    <a:pt x="-51706" y="1379324"/>
                    <a:pt x="487" y="1334420"/>
                    <a:pt x="0" y="1149184"/>
                  </a:cubicBezTo>
                  <a:cubicBezTo>
                    <a:pt x="-487" y="963948"/>
                    <a:pt x="4716" y="934320"/>
                    <a:pt x="0" y="746970"/>
                  </a:cubicBezTo>
                  <a:cubicBezTo>
                    <a:pt x="-4716" y="559620"/>
                    <a:pt x="14314" y="314360"/>
                    <a:pt x="0" y="0"/>
                  </a:cubicBezTo>
                  <a:close/>
                </a:path>
                <a:path w="10058400" h="5745922" stroke="0" extrusionOk="0">
                  <a:moveTo>
                    <a:pt x="0" y="0"/>
                  </a:moveTo>
                  <a:cubicBezTo>
                    <a:pt x="356959" y="-89267"/>
                    <a:pt x="519122" y="90574"/>
                    <a:pt x="792839" y="0"/>
                  </a:cubicBezTo>
                  <a:cubicBezTo>
                    <a:pt x="1066556" y="-90574"/>
                    <a:pt x="1253319" y="37615"/>
                    <a:pt x="1384509" y="0"/>
                  </a:cubicBezTo>
                  <a:cubicBezTo>
                    <a:pt x="1515699" y="-37615"/>
                    <a:pt x="1630532" y="44635"/>
                    <a:pt x="1775012" y="0"/>
                  </a:cubicBezTo>
                  <a:cubicBezTo>
                    <a:pt x="1919492" y="-44635"/>
                    <a:pt x="2113699" y="39959"/>
                    <a:pt x="2266098" y="0"/>
                  </a:cubicBezTo>
                  <a:cubicBezTo>
                    <a:pt x="2418497" y="-39959"/>
                    <a:pt x="2846775" y="22362"/>
                    <a:pt x="3058937" y="0"/>
                  </a:cubicBezTo>
                  <a:cubicBezTo>
                    <a:pt x="3271099" y="-22362"/>
                    <a:pt x="3456792" y="1658"/>
                    <a:pt x="3650608" y="0"/>
                  </a:cubicBezTo>
                  <a:cubicBezTo>
                    <a:pt x="3844424" y="-1658"/>
                    <a:pt x="3868110" y="17348"/>
                    <a:pt x="4041110" y="0"/>
                  </a:cubicBezTo>
                  <a:cubicBezTo>
                    <a:pt x="4214110" y="-17348"/>
                    <a:pt x="4311852" y="49066"/>
                    <a:pt x="4532197" y="0"/>
                  </a:cubicBezTo>
                  <a:cubicBezTo>
                    <a:pt x="4752542" y="-49066"/>
                    <a:pt x="4970868" y="13650"/>
                    <a:pt x="5123867" y="0"/>
                  </a:cubicBezTo>
                  <a:cubicBezTo>
                    <a:pt x="5276866" y="-13650"/>
                    <a:pt x="5666656" y="31088"/>
                    <a:pt x="5816122" y="0"/>
                  </a:cubicBezTo>
                  <a:cubicBezTo>
                    <a:pt x="5965588" y="-31088"/>
                    <a:pt x="6213607" y="68485"/>
                    <a:pt x="6608960" y="0"/>
                  </a:cubicBezTo>
                  <a:cubicBezTo>
                    <a:pt x="7004313" y="-68485"/>
                    <a:pt x="7118054" y="8521"/>
                    <a:pt x="7301215" y="0"/>
                  </a:cubicBezTo>
                  <a:cubicBezTo>
                    <a:pt x="7484376" y="-8521"/>
                    <a:pt x="7725843" y="37361"/>
                    <a:pt x="8094054" y="0"/>
                  </a:cubicBezTo>
                  <a:cubicBezTo>
                    <a:pt x="8462265" y="-37361"/>
                    <a:pt x="8401517" y="56176"/>
                    <a:pt x="8585140" y="0"/>
                  </a:cubicBezTo>
                  <a:cubicBezTo>
                    <a:pt x="8768763" y="-56176"/>
                    <a:pt x="9101737" y="40120"/>
                    <a:pt x="9277395" y="0"/>
                  </a:cubicBezTo>
                  <a:cubicBezTo>
                    <a:pt x="9453054" y="-40120"/>
                    <a:pt x="9730500" y="84482"/>
                    <a:pt x="10058400" y="0"/>
                  </a:cubicBezTo>
                  <a:cubicBezTo>
                    <a:pt x="10070530" y="120748"/>
                    <a:pt x="10018413" y="272895"/>
                    <a:pt x="10058400" y="459674"/>
                  </a:cubicBezTo>
                  <a:cubicBezTo>
                    <a:pt x="10098387" y="646453"/>
                    <a:pt x="10052320" y="766240"/>
                    <a:pt x="10058400" y="861888"/>
                  </a:cubicBezTo>
                  <a:cubicBezTo>
                    <a:pt x="10064480" y="957536"/>
                    <a:pt x="10030498" y="1092666"/>
                    <a:pt x="10058400" y="1264103"/>
                  </a:cubicBezTo>
                  <a:cubicBezTo>
                    <a:pt x="10086302" y="1435540"/>
                    <a:pt x="10025866" y="1548582"/>
                    <a:pt x="10058400" y="1781236"/>
                  </a:cubicBezTo>
                  <a:cubicBezTo>
                    <a:pt x="10090934" y="2013890"/>
                    <a:pt x="10002016" y="2121215"/>
                    <a:pt x="10058400" y="2298369"/>
                  </a:cubicBezTo>
                  <a:cubicBezTo>
                    <a:pt x="10114784" y="2475523"/>
                    <a:pt x="10055423" y="2799307"/>
                    <a:pt x="10058400" y="2987879"/>
                  </a:cubicBezTo>
                  <a:cubicBezTo>
                    <a:pt x="10061377" y="3176451"/>
                    <a:pt x="10055002" y="3342404"/>
                    <a:pt x="10058400" y="3447553"/>
                  </a:cubicBezTo>
                  <a:cubicBezTo>
                    <a:pt x="10061798" y="3552702"/>
                    <a:pt x="9994833" y="3941318"/>
                    <a:pt x="10058400" y="4079605"/>
                  </a:cubicBezTo>
                  <a:cubicBezTo>
                    <a:pt x="10121967" y="4217892"/>
                    <a:pt x="10017338" y="4534512"/>
                    <a:pt x="10058400" y="4711656"/>
                  </a:cubicBezTo>
                  <a:cubicBezTo>
                    <a:pt x="10099462" y="4888800"/>
                    <a:pt x="9941655" y="5524262"/>
                    <a:pt x="10058400" y="5745922"/>
                  </a:cubicBezTo>
                  <a:cubicBezTo>
                    <a:pt x="9865544" y="5809273"/>
                    <a:pt x="9653970" y="5657279"/>
                    <a:pt x="9265561" y="5745922"/>
                  </a:cubicBezTo>
                  <a:cubicBezTo>
                    <a:pt x="8877152" y="5834565"/>
                    <a:pt x="8634734" y="5657574"/>
                    <a:pt x="8472723" y="5745922"/>
                  </a:cubicBezTo>
                  <a:cubicBezTo>
                    <a:pt x="8310712" y="5834270"/>
                    <a:pt x="8048549" y="5676378"/>
                    <a:pt x="7679884" y="5745922"/>
                  </a:cubicBezTo>
                  <a:cubicBezTo>
                    <a:pt x="7311219" y="5815466"/>
                    <a:pt x="7451617" y="5728494"/>
                    <a:pt x="7389966" y="5745922"/>
                  </a:cubicBezTo>
                  <a:cubicBezTo>
                    <a:pt x="7328315" y="5763350"/>
                    <a:pt x="7012303" y="5713349"/>
                    <a:pt x="6798295" y="5745922"/>
                  </a:cubicBezTo>
                  <a:cubicBezTo>
                    <a:pt x="6584287" y="5778495"/>
                    <a:pt x="6583815" y="5723401"/>
                    <a:pt x="6508376" y="5745922"/>
                  </a:cubicBezTo>
                  <a:cubicBezTo>
                    <a:pt x="6432937" y="5768443"/>
                    <a:pt x="6057617" y="5676400"/>
                    <a:pt x="5916706" y="5745922"/>
                  </a:cubicBezTo>
                  <a:cubicBezTo>
                    <a:pt x="5775795" y="5815444"/>
                    <a:pt x="5639646" y="5730861"/>
                    <a:pt x="5425619" y="5745922"/>
                  </a:cubicBezTo>
                  <a:cubicBezTo>
                    <a:pt x="5211592" y="5760983"/>
                    <a:pt x="5195849" y="5741260"/>
                    <a:pt x="5135701" y="5745922"/>
                  </a:cubicBezTo>
                  <a:cubicBezTo>
                    <a:pt x="5075553" y="5750584"/>
                    <a:pt x="4789127" y="5687852"/>
                    <a:pt x="4443446" y="5745922"/>
                  </a:cubicBezTo>
                  <a:cubicBezTo>
                    <a:pt x="4097765" y="5803992"/>
                    <a:pt x="4271386" y="5730698"/>
                    <a:pt x="4153528" y="5745922"/>
                  </a:cubicBezTo>
                  <a:cubicBezTo>
                    <a:pt x="4035670" y="5761146"/>
                    <a:pt x="3664013" y="5716916"/>
                    <a:pt x="3360689" y="5745922"/>
                  </a:cubicBezTo>
                  <a:cubicBezTo>
                    <a:pt x="3057365" y="5774928"/>
                    <a:pt x="3036858" y="5741442"/>
                    <a:pt x="2769018" y="5745922"/>
                  </a:cubicBezTo>
                  <a:cubicBezTo>
                    <a:pt x="2501178" y="5750402"/>
                    <a:pt x="2382510" y="5716452"/>
                    <a:pt x="2277932" y="5745922"/>
                  </a:cubicBezTo>
                  <a:cubicBezTo>
                    <a:pt x="2173354" y="5775392"/>
                    <a:pt x="2120838" y="5723806"/>
                    <a:pt x="1988013" y="5745922"/>
                  </a:cubicBezTo>
                  <a:cubicBezTo>
                    <a:pt x="1855188" y="5768038"/>
                    <a:pt x="1837672" y="5736877"/>
                    <a:pt x="1698095" y="5745922"/>
                  </a:cubicBezTo>
                  <a:cubicBezTo>
                    <a:pt x="1558518" y="5754967"/>
                    <a:pt x="1399906" y="5715531"/>
                    <a:pt x="1307592" y="5745922"/>
                  </a:cubicBezTo>
                  <a:cubicBezTo>
                    <a:pt x="1215278" y="5776313"/>
                    <a:pt x="719501" y="5689878"/>
                    <a:pt x="514753" y="5745922"/>
                  </a:cubicBezTo>
                  <a:cubicBezTo>
                    <a:pt x="310005" y="5801966"/>
                    <a:pt x="149508" y="5741451"/>
                    <a:pt x="0" y="5745922"/>
                  </a:cubicBezTo>
                  <a:cubicBezTo>
                    <a:pt x="-43799" y="5615699"/>
                    <a:pt x="46810" y="5395938"/>
                    <a:pt x="0" y="5286248"/>
                  </a:cubicBezTo>
                  <a:cubicBezTo>
                    <a:pt x="-46810" y="5176558"/>
                    <a:pt x="12378" y="4917737"/>
                    <a:pt x="0" y="4596738"/>
                  </a:cubicBezTo>
                  <a:cubicBezTo>
                    <a:pt x="-12378" y="4275739"/>
                    <a:pt x="12051" y="4187971"/>
                    <a:pt x="0" y="3907227"/>
                  </a:cubicBezTo>
                  <a:cubicBezTo>
                    <a:pt x="-12051" y="3626483"/>
                    <a:pt x="38570" y="3571944"/>
                    <a:pt x="0" y="3447553"/>
                  </a:cubicBezTo>
                  <a:cubicBezTo>
                    <a:pt x="-38570" y="3323162"/>
                    <a:pt x="8664" y="3123647"/>
                    <a:pt x="0" y="2987879"/>
                  </a:cubicBezTo>
                  <a:cubicBezTo>
                    <a:pt x="-8664" y="2852111"/>
                    <a:pt x="4060" y="2689125"/>
                    <a:pt x="0" y="2470746"/>
                  </a:cubicBezTo>
                  <a:cubicBezTo>
                    <a:pt x="-4060" y="2252367"/>
                    <a:pt x="30914" y="2003632"/>
                    <a:pt x="0" y="1781236"/>
                  </a:cubicBezTo>
                  <a:cubicBezTo>
                    <a:pt x="-30914" y="1558840"/>
                    <a:pt x="64361" y="1434811"/>
                    <a:pt x="0" y="1091725"/>
                  </a:cubicBezTo>
                  <a:cubicBezTo>
                    <a:pt x="-64361" y="748639"/>
                    <a:pt x="18490" y="733997"/>
                    <a:pt x="0" y="632051"/>
                  </a:cubicBezTo>
                  <a:cubicBezTo>
                    <a:pt x="-18490" y="530105"/>
                    <a:pt x="64485" y="192873"/>
                    <a:pt x="0" y="0"/>
                  </a:cubicBezTo>
                  <a:close/>
                </a:path>
              </a:pathLst>
            </a:custGeom>
            <a:solidFill>
              <a:schemeClr val="bg1"/>
            </a:solidFill>
            <a:ln>
              <a:solidFill>
                <a:schemeClr val="tx1"/>
              </a:solidFill>
              <a:extLst>
                <a:ext uri="{C807C97D-BFC1-408E-A445-0C87EB9F89A2}">
                  <ask:lineSketchStyleProps xmlns:ask="http://schemas.microsoft.com/office/drawing/2018/sketchyshapes" xmlns="" sd="1325946174">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grpSp>
      <p:pic>
        <p:nvPicPr>
          <p:cNvPr id="3" name="图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09968" y="4824269"/>
            <a:ext cx="5090604" cy="2120726"/>
          </a:xfrm>
          <a:prstGeom prst="rect">
            <a:avLst/>
          </a:prstGeom>
        </p:spPr>
      </p:pic>
      <p:pic>
        <p:nvPicPr>
          <p:cNvPr id="13" name="图片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71984" y="3802689"/>
            <a:ext cx="2495626" cy="2707233"/>
          </a:xfrm>
          <a:prstGeom prst="rect">
            <a:avLst/>
          </a:prstGeom>
        </p:spPr>
      </p:pic>
      <p:pic>
        <p:nvPicPr>
          <p:cNvPr id="12" name="Picture 2">
            <a:extLst>
              <a:ext uri="{FF2B5EF4-FFF2-40B4-BE49-F238E27FC236}">
                <a16:creationId xmlns:a16="http://schemas.microsoft.com/office/drawing/2014/main" xmlns="" id="{F23594AC-6414-495F-AB6D-97CE3553D88F}"/>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62757" y="1571703"/>
            <a:ext cx="1509712" cy="150971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8">
            <a:extLst>
              <a:ext uri="{FF2B5EF4-FFF2-40B4-BE49-F238E27FC236}">
                <a16:creationId xmlns:a16="http://schemas.microsoft.com/office/drawing/2014/main" xmlns="" id="{62D51662-E5CF-4253-8711-E7474EF8C9D8}"/>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408027" y="4652131"/>
            <a:ext cx="1106124" cy="110612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xmlns="" id="{F32CA89D-60D3-4E75-93C9-B451BB23D773}"/>
              </a:ext>
            </a:extLst>
          </p:cNvPr>
          <p:cNvPicPr>
            <a:picLocks noChangeAspect="1"/>
          </p:cNvPicPr>
          <p:nvPr/>
        </p:nvPicPr>
        <p:blipFill>
          <a:blip r:embed="rId8"/>
          <a:stretch>
            <a:fillRect/>
          </a:stretch>
        </p:blipFill>
        <p:spPr>
          <a:xfrm>
            <a:off x="3249255" y="2033731"/>
            <a:ext cx="6779340" cy="2597121"/>
          </a:xfrm>
          <a:prstGeom prst="rect">
            <a:avLst/>
          </a:prstGeom>
        </p:spPr>
      </p:pic>
    </p:spTree>
  </p:cSld>
  <p:clrMapOvr>
    <a:masterClrMapping/>
  </p:clrMapOvr>
  <mc:AlternateContent xmlns:mc="http://schemas.openxmlformats.org/markup-compatibility/2006" xmlns:p14="http://schemas.microsoft.com/office/powerpoint/2010/main">
    <mc:Choice Requires="p14">
      <p:transition>
        <p14:prism/>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500" fill="hold"/>
                                        <p:tgtEl>
                                          <p:spTgt spid="13"/>
                                        </p:tgtEl>
                                        <p:attrNameLst>
                                          <p:attrName>ppt_w</p:attrName>
                                        </p:attrNameLst>
                                      </p:cBhvr>
                                      <p:tavLst>
                                        <p:tav tm="0">
                                          <p:val>
                                            <p:fltVal val="0"/>
                                          </p:val>
                                        </p:tav>
                                        <p:tav tm="100000">
                                          <p:val>
                                            <p:strVal val="#ppt_w"/>
                                          </p:val>
                                        </p:tav>
                                      </p:tavLst>
                                    </p:anim>
                                    <p:anim calcmode="lin" valueType="num">
                                      <p:cBhvr>
                                        <p:cTn id="20" dur="500" fill="hold"/>
                                        <p:tgtEl>
                                          <p:spTgt spid="13"/>
                                        </p:tgtEl>
                                        <p:attrNameLst>
                                          <p:attrName>ppt_h</p:attrName>
                                        </p:attrNameLst>
                                      </p:cBhvr>
                                      <p:tavLst>
                                        <p:tav tm="0">
                                          <p:val>
                                            <p:fltVal val="0"/>
                                          </p:val>
                                        </p:tav>
                                        <p:tav tm="100000">
                                          <p:val>
                                            <p:strVal val="#ppt_h"/>
                                          </p:val>
                                        </p:tav>
                                      </p:tavLst>
                                    </p:anim>
                                    <p:animEffect transition="in" filter="fade">
                                      <p:cBhvr>
                                        <p:cTn id="21" dur="500"/>
                                        <p:tgtEl>
                                          <p:spTgt spid="13"/>
                                        </p:tgtEl>
                                      </p:cBhvr>
                                    </p:animEffect>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Effect transition="in" filter="fade">
                                      <p:cBhvr>
                                        <p:cTn id="27" dur="500"/>
                                        <p:tgtEl>
                                          <p:spTgt spid="7"/>
                                        </p:tgtEl>
                                      </p:cBhvr>
                                    </p:animEffect>
                                  </p:childTnLst>
                                </p:cTn>
                              </p:par>
                              <p:par>
                                <p:cTn id="28" presetID="53" presetClass="entr" presetSubtype="16" fill="hold" nodeType="with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childTnLst>
                                </p:cTn>
                              </p:par>
                              <p:par>
                                <p:cTn id="33" presetID="16" presetClass="entr" presetSubtype="21"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barn(inVertical)">
                                      <p:cBhvr>
                                        <p:cTn id="35" dur="5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fade">
                                      <p:cBhvr>
                                        <p:cTn id="40" dur="1000"/>
                                        <p:tgtEl>
                                          <p:spTgt spid="5"/>
                                        </p:tgtEl>
                                      </p:cBhvr>
                                    </p:animEffect>
                                    <p:anim calcmode="lin" valueType="num">
                                      <p:cBhvr>
                                        <p:cTn id="41" dur="1000" fill="hold"/>
                                        <p:tgtEl>
                                          <p:spTgt spid="5"/>
                                        </p:tgtEl>
                                        <p:attrNameLst>
                                          <p:attrName>ppt_x</p:attrName>
                                        </p:attrNameLst>
                                      </p:cBhvr>
                                      <p:tavLst>
                                        <p:tav tm="0">
                                          <p:val>
                                            <p:strVal val="#ppt_x"/>
                                          </p:val>
                                        </p:tav>
                                        <p:tav tm="100000">
                                          <p:val>
                                            <p:strVal val="#ppt_x"/>
                                          </p:val>
                                        </p:tav>
                                      </p:tavLst>
                                    </p:anim>
                                    <p:anim calcmode="lin" valueType="num">
                                      <p:cBhvr>
                                        <p:cTn id="4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610654865b9c2"/>
          <p:cNvPicPr>
            <a:picLocks noChangeAspect="1"/>
          </p:cNvPicPr>
          <p:nvPr/>
        </p:nvPicPr>
        <p:blipFill>
          <a:blip r:embed="rId3"/>
          <a:stretch>
            <a:fillRect/>
          </a:stretch>
        </p:blipFill>
        <p:spPr>
          <a:xfrm>
            <a:off x="635" y="-635"/>
            <a:ext cx="12192635" cy="6945630"/>
          </a:xfrm>
          <a:prstGeom prst="rect">
            <a:avLst/>
          </a:prstGeom>
        </p:spPr>
      </p:pic>
      <p:pic>
        <p:nvPicPr>
          <p:cNvPr id="6" name="图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763027"/>
            <a:ext cx="12192000" cy="4181968"/>
          </a:xfrm>
          <a:prstGeom prst="rect">
            <a:avLst/>
          </a:prstGeom>
        </p:spPr>
      </p:pic>
      <p:grpSp>
        <p:nvGrpSpPr>
          <p:cNvPr id="2" name="组合 1"/>
          <p:cNvGrpSpPr/>
          <p:nvPr/>
        </p:nvGrpSpPr>
        <p:grpSpPr>
          <a:xfrm>
            <a:off x="873849" y="330717"/>
            <a:ext cx="10860708" cy="5799501"/>
            <a:chOff x="756891" y="721391"/>
            <a:chExt cx="10860708" cy="5525785"/>
          </a:xfrm>
        </p:grpSpPr>
        <p:sp>
          <p:nvSpPr>
            <p:cNvPr id="8" name="矩形 7"/>
            <p:cNvSpPr/>
            <p:nvPr/>
          </p:nvSpPr>
          <p:spPr>
            <a:xfrm rot="206665">
              <a:off x="953671" y="745599"/>
              <a:ext cx="10663928" cy="5501577"/>
            </a:xfrm>
            <a:prstGeom prst="rect">
              <a:avLst/>
            </a:prstGeom>
            <a:solidFill>
              <a:srgbClr val="FE8E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sp>
          <p:nvSpPr>
            <p:cNvPr id="9" name="矩形 8"/>
            <p:cNvSpPr/>
            <p:nvPr/>
          </p:nvSpPr>
          <p:spPr>
            <a:xfrm>
              <a:off x="756891" y="721391"/>
              <a:ext cx="10678218" cy="55015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grpSp>
      <p:pic>
        <p:nvPicPr>
          <p:cNvPr id="24" name="图片 2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10233173" y="3015255"/>
            <a:ext cx="1958827" cy="3914339"/>
          </a:xfrm>
          <a:prstGeom prst="rect">
            <a:avLst/>
          </a:prstGeom>
        </p:spPr>
      </p:pic>
      <p:sp>
        <p:nvSpPr>
          <p:cNvPr id="3" name="Rectangle 2"/>
          <p:cNvSpPr/>
          <p:nvPr/>
        </p:nvSpPr>
        <p:spPr>
          <a:xfrm>
            <a:off x="1073888" y="900541"/>
            <a:ext cx="10196624" cy="830997"/>
          </a:xfrm>
          <a:prstGeom prst="rect">
            <a:avLst/>
          </a:prstGeom>
        </p:spPr>
        <p:txBody>
          <a:bodyPr wrap="square">
            <a:spAutoFit/>
          </a:bodyPr>
          <a:lstStyle/>
          <a:p>
            <a:pPr algn="ctr"/>
            <a:r>
              <a:rPr lang="nl-NL" sz="2400" b="1" dirty="0" smtClean="0">
                <a:solidFill>
                  <a:srgbClr val="FF0000"/>
                </a:solidFill>
                <a:latin typeface="Times New Roman" panose="02020603050405020304" pitchFamily="18" charset="0"/>
                <a:cs typeface="Times New Roman" panose="02020603050405020304" pitchFamily="18" charset="0"/>
              </a:rPr>
              <a:t>1. TÌM </a:t>
            </a:r>
            <a:r>
              <a:rPr lang="nl-NL" sz="2400" b="1" dirty="0">
                <a:solidFill>
                  <a:srgbClr val="FF0000"/>
                </a:solidFill>
                <a:latin typeface="Times New Roman" panose="02020603050405020304" pitchFamily="18" charset="0"/>
                <a:cs typeface="Times New Roman" panose="02020603050405020304" pitchFamily="18" charset="0"/>
              </a:rPr>
              <a:t>HIỂU THÔNG TIN VỀ NHỮNG VÙNG CÓ THIÊN TAI, DỊCH BỆNH MỚI XẢY RA</a:t>
            </a:r>
            <a:endParaRPr lang="en-US" sz="2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25903520"/>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14"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down)">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544</TotalTime>
  <Words>709</Words>
  <Application>Microsoft Office PowerPoint</Application>
  <PresentationFormat>Widescreen</PresentationFormat>
  <Paragraphs>38</Paragraphs>
  <Slides>16</Slides>
  <Notes>5</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16</vt:i4>
      </vt:variant>
    </vt:vector>
  </HeadingPairs>
  <TitlesOfParts>
    <vt:vector size="28" baseType="lpstr">
      <vt:lpstr>微软雅黑</vt:lpstr>
      <vt:lpstr>Arial</vt:lpstr>
      <vt:lpstr>Calibri</vt:lpstr>
      <vt:lpstr>Coiny</vt:lpstr>
      <vt:lpstr>iCiel Crocante</vt:lpstr>
      <vt:lpstr>LNTH-Kids  Chinese Font 1</vt:lpstr>
      <vt:lpstr>Nunito Black</vt:lpstr>
      <vt:lpstr>Times New Roman</vt:lpstr>
      <vt:lpstr>White Xmas PERSONAL USE</vt:lpstr>
      <vt:lpstr>Zilla Slab</vt:lpstr>
      <vt:lpstr>等线</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dc:creator>
  <cp:lastModifiedBy>Microsoft account</cp:lastModifiedBy>
  <cp:revision>71</cp:revision>
  <dcterms:created xsi:type="dcterms:W3CDTF">2022-04-10T06:32:45Z</dcterms:created>
  <dcterms:modified xsi:type="dcterms:W3CDTF">2023-03-10T07:54:01Z</dcterms:modified>
</cp:coreProperties>
</file>