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3"/>
  </p:notesMasterIdLst>
  <p:sldIdLst>
    <p:sldId id="1552" r:id="rId7"/>
    <p:sldId id="257" r:id="rId8"/>
    <p:sldId id="8801" r:id="rId9"/>
    <p:sldId id="8805" r:id="rId10"/>
    <p:sldId id="8733" r:id="rId11"/>
    <p:sldId id="256" r:id="rId12"/>
    <p:sldId id="3214" r:id="rId13"/>
    <p:sldId id="3215" r:id="rId14"/>
    <p:sldId id="3216" r:id="rId15"/>
    <p:sldId id="8803" r:id="rId16"/>
    <p:sldId id="286" r:id="rId17"/>
    <p:sldId id="417" r:id="rId18"/>
    <p:sldId id="418" r:id="rId19"/>
    <p:sldId id="419" r:id="rId20"/>
    <p:sldId id="291" r:id="rId21"/>
    <p:sldId id="8804" r:id="rId22"/>
    <p:sldId id="426" r:id="rId23"/>
    <p:sldId id="259" r:id="rId24"/>
    <p:sldId id="260" r:id="rId25"/>
    <p:sldId id="276" r:id="rId26"/>
    <p:sldId id="261" r:id="rId27"/>
    <p:sldId id="277" r:id="rId28"/>
    <p:sldId id="427" r:id="rId29"/>
    <p:sldId id="428" r:id="rId30"/>
    <p:sldId id="429" r:id="rId31"/>
    <p:sldId id="87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604" autoAdjust="0"/>
  </p:normalViewPr>
  <p:slideViewPr>
    <p:cSldViewPr snapToGrid="0">
      <p:cViewPr varScale="1">
        <p:scale>
          <a:sx n="63" d="100"/>
          <a:sy n="63" d="100"/>
        </p:scale>
        <p:origin x="7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DCD51D17-FEEA-4F53-965C-64BDB0691AD6}"/>
    <pc:docChg chg="custSel addSld delSld modSld sldOrd">
      <pc:chgData name="Thao Phuong" userId="dd1b873d0ed009f0" providerId="LiveId" clId="{DCD51D17-FEEA-4F53-965C-64BDB0691AD6}" dt="2023-03-07T05:59:25.579" v="176" actId="403"/>
      <pc:docMkLst>
        <pc:docMk/>
      </pc:docMkLst>
      <pc:sldChg chg="delSp mod delAnim">
        <pc:chgData name="Thao Phuong" userId="dd1b873d0ed009f0" providerId="LiveId" clId="{DCD51D17-FEEA-4F53-965C-64BDB0691AD6}" dt="2023-03-07T05:58:31.482" v="119" actId="478"/>
        <pc:sldMkLst>
          <pc:docMk/>
          <pc:sldMk cId="3635463513" sldId="257"/>
        </pc:sldMkLst>
        <pc:spChg chg="del">
          <ac:chgData name="Thao Phuong" userId="dd1b873d0ed009f0" providerId="LiveId" clId="{DCD51D17-FEEA-4F53-965C-64BDB0691AD6}" dt="2023-03-07T05:58:31.482" v="119" actId="478"/>
          <ac:spMkLst>
            <pc:docMk/>
            <pc:sldMk cId="3635463513" sldId="257"/>
            <ac:spMk id="22" creationId="{09897162-4DBA-4CD7-AADD-8765ADE73B22}"/>
          </ac:spMkLst>
        </pc:spChg>
      </pc:sldChg>
      <pc:sldChg chg="modSp add mod">
        <pc:chgData name="Thao Phuong" userId="dd1b873d0ed009f0" providerId="LiveId" clId="{DCD51D17-FEEA-4F53-965C-64BDB0691AD6}" dt="2023-03-07T05:58:25.272" v="118" actId="20577"/>
        <pc:sldMkLst>
          <pc:docMk/>
          <pc:sldMk cId="0" sldId="1552"/>
        </pc:sldMkLst>
        <pc:spChg chg="mod">
          <ac:chgData name="Thao Phuong" userId="dd1b873d0ed009f0" providerId="LiveId" clId="{DCD51D17-FEEA-4F53-965C-64BDB0691AD6}" dt="2023-03-07T05:58:25.272" v="118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new del ord">
        <pc:chgData name="Thao Phuong" userId="dd1b873d0ed009f0" providerId="LiveId" clId="{DCD51D17-FEEA-4F53-965C-64BDB0691AD6}" dt="2023-03-07T05:58:06.946" v="4" actId="47"/>
        <pc:sldMkLst>
          <pc:docMk/>
          <pc:sldMk cId="1010333437" sldId="8805"/>
        </pc:sldMkLst>
      </pc:sldChg>
      <pc:sldChg chg="addSp modSp new mod ord">
        <pc:chgData name="Thao Phuong" userId="dd1b873d0ed009f0" providerId="LiveId" clId="{DCD51D17-FEEA-4F53-965C-64BDB0691AD6}" dt="2023-03-07T05:59:25.579" v="176" actId="403"/>
        <pc:sldMkLst>
          <pc:docMk/>
          <pc:sldMk cId="4102934621" sldId="8805"/>
        </pc:sldMkLst>
        <pc:spChg chg="add mod">
          <ac:chgData name="Thao Phuong" userId="dd1b873d0ed009f0" providerId="LiveId" clId="{DCD51D17-FEEA-4F53-965C-64BDB0691AD6}" dt="2023-03-07T05:59:02.014" v="171" actId="207"/>
          <ac:spMkLst>
            <pc:docMk/>
            <pc:sldMk cId="4102934621" sldId="8805"/>
            <ac:spMk id="2" creationId="{B791822D-375E-67E1-5D07-56294B420E6D}"/>
          </ac:spMkLst>
        </pc:spChg>
        <pc:spChg chg="add mod">
          <ac:chgData name="Thao Phuong" userId="dd1b873d0ed009f0" providerId="LiveId" clId="{DCD51D17-FEEA-4F53-965C-64BDB0691AD6}" dt="2023-03-07T05:59:25.579" v="176" actId="403"/>
          <ac:spMkLst>
            <pc:docMk/>
            <pc:sldMk cId="4102934621" sldId="8805"/>
            <ac:spMk id="3" creationId="{699F580A-E5B1-98A8-9911-B85C56423F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7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247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76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xmlns="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" Target="slide14.xml"/><Relationship Id="rId10" Type="http://schemas.openxmlformats.org/officeDocument/2006/relationships/slide" Target="slide13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11" Type="http://schemas.openxmlformats.org/officeDocument/2006/relationships/image" Target="../media/image29.emf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6.xml"/><Relationship Id="rId3" Type="http://schemas.openxmlformats.org/officeDocument/2006/relationships/image" Target="../media/image35.jpeg"/><Relationship Id="rId7" Type="http://schemas.openxmlformats.org/officeDocument/2006/relationships/slide" Target="slide2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png"/><Relationship Id="rId11" Type="http://schemas.openxmlformats.org/officeDocument/2006/relationships/slide" Target="slide22.xml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slide" Target="slide20.xml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slide" Target="slide19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slide" Target="slide19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7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9.xml"/><Relationship Id="rId4" Type="http://schemas.openxmlformats.org/officeDocument/2006/relationships/image" Target="../media/image13.gif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26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aa-ET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Thực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hành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rèn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kĩ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năng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giữa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học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kì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2</a:t>
            </a:r>
            <a:endParaRPr kumimoji="0" lang="vi-VN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xmlns="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xmlns="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91822D-375E-67E1-5D07-56294B420E6D}"/>
              </a:ext>
            </a:extLst>
          </p:cNvPr>
          <p:cNvSpPr txBox="1"/>
          <p:nvPr/>
        </p:nvSpPr>
        <p:spPr>
          <a:xfrm>
            <a:off x="2348023" y="464764"/>
            <a:ext cx="7495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9F580A-E5B1-98A8-9911-B85C56423F57}"/>
              </a:ext>
            </a:extLst>
          </p:cNvPr>
          <p:cNvSpPr txBox="1"/>
          <p:nvPr/>
        </p:nvSpPr>
        <p:spPr>
          <a:xfrm>
            <a:off x="1222744" y="1648047"/>
            <a:ext cx="10079665" cy="2353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Củng cố lại những kiến thức đã học về các nội dung: Tích cực hoàn thành nhiệm vụ, khám phá bản thân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Thực hiện được các hành vi theo chuẩn mực đã học phù hợp với lứa tuổi.</a:t>
            </a:r>
          </a:p>
        </p:txBody>
      </p:sp>
    </p:spTree>
    <p:extLst>
      <p:ext uri="{BB962C8B-B14F-4D97-AF65-F5344CB8AC3E}">
        <p14:creationId xmlns:p14="http://schemas.microsoft.com/office/powerpoint/2010/main" val="41029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xmlns="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xmlns="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xmlns="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xmlns="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xmlns="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1227</TotalTime>
  <Words>1114</Words>
  <Application>Microsoft Office PowerPoint</Application>
  <PresentationFormat>Widescreen</PresentationFormat>
  <Paragraphs>88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Arial</vt:lpstr>
      <vt:lpstr>Arial-Rounded</vt:lpstr>
      <vt:lpstr>AvantGarde</vt:lpstr>
      <vt:lpstr>Calibri</vt:lpstr>
      <vt:lpstr>Calibri Light</vt:lpstr>
      <vt:lpstr>LNTH-Kids  Chinese Font 1</vt:lpstr>
      <vt:lpstr>Tiffany</vt:lpstr>
      <vt:lpstr>Times New Roman</vt:lpstr>
      <vt:lpstr>UTM Cookies</vt:lpstr>
      <vt:lpstr>UVN Van Chuong Nang</vt:lpstr>
      <vt:lpstr>White Xmas PERSONAL USE</vt:lpstr>
      <vt:lpstr>Wingdings</vt:lpstr>
      <vt:lpstr>Zilla Slab</vt:lpstr>
      <vt:lpstr>字魂59号-创粗黑</vt:lpstr>
      <vt:lpstr>方正静蕾简体</vt:lpstr>
      <vt:lpstr>等线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Microsoft account</cp:lastModifiedBy>
  <cp:revision>23</cp:revision>
  <dcterms:created xsi:type="dcterms:W3CDTF">2022-03-10T17:39:54Z</dcterms:created>
  <dcterms:modified xsi:type="dcterms:W3CDTF">2023-03-10T04:02:54Z</dcterms:modified>
</cp:coreProperties>
</file>