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7"/>
  </p:notesMasterIdLst>
  <p:sldIdLst>
    <p:sldId id="1552" r:id="rId3"/>
    <p:sldId id="430" r:id="rId4"/>
    <p:sldId id="306" r:id="rId5"/>
    <p:sldId id="258" r:id="rId6"/>
    <p:sldId id="421" r:id="rId7"/>
    <p:sldId id="272" r:id="rId8"/>
    <p:sldId id="431" r:id="rId9"/>
    <p:sldId id="425" r:id="rId10"/>
    <p:sldId id="259" r:id="rId11"/>
    <p:sldId id="260" r:id="rId12"/>
    <p:sldId id="276" r:id="rId13"/>
    <p:sldId id="261" r:id="rId14"/>
    <p:sldId id="427" r:id="rId15"/>
    <p:sldId id="428" r:id="rId16"/>
    <p:sldId id="414" r:id="rId17"/>
    <p:sldId id="432" r:id="rId18"/>
    <p:sldId id="280" r:id="rId19"/>
    <p:sldId id="298" r:id="rId20"/>
    <p:sldId id="281" r:id="rId21"/>
    <p:sldId id="434" r:id="rId22"/>
    <p:sldId id="293" r:id="rId23"/>
    <p:sldId id="294" r:id="rId24"/>
    <p:sldId id="295" r:id="rId25"/>
    <p:sldId id="42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22B53EAD-BCD4-43D7-8500-4C35C8D27E34}"/>
    <pc:docChg chg="addSld modSld sldOrd">
      <pc:chgData name="Thao Phuong" userId="dd1b873d0ed009f0" providerId="LiveId" clId="{22B53EAD-BCD4-43D7-8500-4C35C8D27E34}" dt="2023-02-27T08:20:20.277" v="128" actId="20577"/>
      <pc:docMkLst>
        <pc:docMk/>
      </pc:docMkLst>
      <pc:sldChg chg="modSp add mod ord">
        <pc:chgData name="Thao Phuong" userId="dd1b873d0ed009f0" providerId="LiveId" clId="{22B53EAD-BCD4-43D7-8500-4C35C8D27E34}" dt="2023-02-27T08:20:20.277" v="128" actId="20577"/>
        <pc:sldMkLst>
          <pc:docMk/>
          <pc:sldMk cId="0" sldId="1552"/>
        </pc:sldMkLst>
        <pc:spChg chg="mod">
          <ac:chgData name="Thao Phuong" userId="dd1b873d0ed009f0" providerId="LiveId" clId="{22B53EAD-BCD4-43D7-8500-4C35C8D27E34}" dt="2023-02-27T08:19:55.094" v="4" actId="20577"/>
          <ac:spMkLst>
            <pc:docMk/>
            <pc:sldMk cId="0" sldId="1552"/>
            <ac:spMk id="7" creationId="{B618510B-F213-4B03-AB01-7D7FBDF140DA}"/>
          </ac:spMkLst>
        </pc:spChg>
        <pc:spChg chg="mod">
          <ac:chgData name="Thao Phuong" userId="dd1b873d0ed009f0" providerId="LiveId" clId="{22B53EAD-BCD4-43D7-8500-4C35C8D27E34}" dt="2023-02-27T08:20:20.277" v="128" actId="20577"/>
          <ac:spMkLst>
            <pc:docMk/>
            <pc:sldMk cId="0" sldId="1552"/>
            <ac:spMk id="41990" creationId="{2478F3B8-589F-0718-9DB0-032D57A2953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35987F-980B-452B-B1F5-35A46C86F2BB}"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24CA-B8A8-42BD-8EB4-B51AA06D5003}" type="slidenum">
              <a:rPr lang="en-US" smtClean="0"/>
              <a:t>‹#›</a:t>
            </a:fld>
            <a:endParaRPr lang="en-US"/>
          </a:p>
        </p:txBody>
      </p:sp>
    </p:spTree>
    <p:extLst>
      <p:ext uri="{BB962C8B-B14F-4D97-AF65-F5344CB8AC3E}">
        <p14:creationId xmlns:p14="http://schemas.microsoft.com/office/powerpoint/2010/main" val="189290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8B201-F5E1-4A1E-B1F5-6267FDE1B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B962B-2441-4A4E-A2C2-94A1781153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D7A88F-1850-4998-9FF4-DAE684E48FE4}"/>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BA63FAA7-FE79-4107-8CE2-D91A8D4D5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EF0FB9-CB59-4880-84C3-A742C6F558DE}"/>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33473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0EB54-B128-49DD-8394-045EE97E30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E0F963-977D-4194-8A13-672F7828C96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1E84C-9E26-4631-889A-86C44241AD39}"/>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22BAAF38-87EA-474E-9227-1617E54C4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E42B07-0F79-4D00-9089-753A6550F2E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2332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403CEA-9A47-49C8-9EE5-5EF141ECB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751F07-7B8B-4F97-9BA1-C45CF058A8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F8CCB-CAF6-4E9C-AE9D-FB3F53470431}"/>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68E1A2C0-B6F8-446F-ABC5-7CBCB3789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09903-9C88-466A-98B7-4417C78D831B}"/>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116128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65979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459E2-EE22-4248-AF92-81655BBC4D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3E497-889A-4D06-84FE-C411DD4E56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DC5FFC-BB23-4BC5-8978-9F5B4372DB36}"/>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5" name="Footer Placeholder 4">
            <a:extLst>
              <a:ext uri="{FF2B5EF4-FFF2-40B4-BE49-F238E27FC236}">
                <a16:creationId xmlns:a16="http://schemas.microsoft.com/office/drawing/2014/main" id="{61A44953-C422-4695-8CAF-1519F4C9FB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C8DCE-29CC-4533-B950-2A1CAD3F52B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42449424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AC18-4F6E-4780-8F6E-E38E7BB748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8A66273-3FC4-42AD-8172-3ADD9D7478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81B93-F010-40CB-B191-10D766A80DCA}"/>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5" name="Footer Placeholder 4">
            <a:extLst>
              <a:ext uri="{FF2B5EF4-FFF2-40B4-BE49-F238E27FC236}">
                <a16:creationId xmlns:a16="http://schemas.microsoft.com/office/drawing/2014/main" id="{06EFA984-6CEC-4CA0-A794-AA9A0011FE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362AF9-4957-4390-A7C3-AC4B837E5AF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390932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528B-1891-4E8F-AC70-D05556D9C0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E4BB31-60C7-4BF4-B003-5B7FDDB9ABC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B928D-1C75-44E0-8242-75554A7A268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5" name="Footer Placeholder 4">
            <a:extLst>
              <a:ext uri="{FF2B5EF4-FFF2-40B4-BE49-F238E27FC236}">
                <a16:creationId xmlns:a16="http://schemas.microsoft.com/office/drawing/2014/main" id="{9D3EA431-1598-47BE-B371-C07FCC419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CEC0D8-F968-4E7A-8B5A-5CDE25E5ECBD}"/>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EFEBE5D-5120-48FF-BDC6-62DBA3156F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ADFD5B6D-0240-43CA-AAEE-B2F23BD871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93F0360-A3B1-48B3-94A7-CCAA67D776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7C26C2B-279B-4637-889D-CAFFB5607D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9914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45F0-0FF3-4BC1-A326-D66C3DAC1F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15C880-3E0C-40B1-8809-EC510E90E29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882D3-D59C-41E6-B55B-86582D2CC43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321025-F873-4AC3-91EF-39E7613B53E2}"/>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6" name="Footer Placeholder 5">
            <a:extLst>
              <a:ext uri="{FF2B5EF4-FFF2-40B4-BE49-F238E27FC236}">
                <a16:creationId xmlns:a16="http://schemas.microsoft.com/office/drawing/2014/main" id="{9F820D0F-1C29-4A22-8BA6-CE649DDA66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C16A2-243F-45E5-A6BC-FC9DDC1037EA}"/>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090587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E0BC-B96A-4C41-9F6B-2F9867E91B2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08C87-9DD4-42C5-83EE-03B01FB5C0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31D4-0AAE-4F17-A195-FBD9425C57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47993B-D2CA-42F1-B6B6-1A1B96A2A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99B9B3-1AF5-486B-BE24-80FD288F467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6BC47A-EEA1-4CB3-9684-4C71814A6F6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8" name="Footer Placeholder 7">
            <a:extLst>
              <a:ext uri="{FF2B5EF4-FFF2-40B4-BE49-F238E27FC236}">
                <a16:creationId xmlns:a16="http://schemas.microsoft.com/office/drawing/2014/main" id="{9D839FBD-05CB-484E-862C-EB25B7F2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A82B8E9-0C87-4F14-8071-92FCB6986EB7}"/>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1757701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2C0-41A0-49AA-B9F8-44351926D5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3E65A6-EDCF-458C-B257-66F5F08F202D}"/>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4" name="Footer Placeholder 3">
            <a:extLst>
              <a:ext uri="{FF2B5EF4-FFF2-40B4-BE49-F238E27FC236}">
                <a16:creationId xmlns:a16="http://schemas.microsoft.com/office/drawing/2014/main" id="{996F0EE2-93AE-4795-80B8-FE716A3384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E95D3DD-8C6A-48EC-87BF-3596FA9FBC15}"/>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6" name="Picture 5">
            <a:extLst>
              <a:ext uri="{FF2B5EF4-FFF2-40B4-BE49-F238E27FC236}">
                <a16:creationId xmlns:a16="http://schemas.microsoft.com/office/drawing/2014/main" id="{BB2F4565-EEE2-4887-AFFA-F2F09537F3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249269F3-36D6-41FD-9BA4-AA2CA4548E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5A6CB93C-FABB-44F0-8613-39E2D7DCCE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F639EF0E-6A4A-490D-B2CC-29378614C6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917443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823CA-F526-4D9D-B557-FE91F5B641CF}"/>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3" name="Footer Placeholder 2">
            <a:extLst>
              <a:ext uri="{FF2B5EF4-FFF2-40B4-BE49-F238E27FC236}">
                <a16:creationId xmlns:a16="http://schemas.microsoft.com/office/drawing/2014/main" id="{806B3A38-911F-4986-97A2-BEA7062E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034B5BE-D64E-4DF5-929F-C8D1E1A7B2E1}"/>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5" name="Picture 4">
            <a:extLst>
              <a:ext uri="{FF2B5EF4-FFF2-40B4-BE49-F238E27FC236}">
                <a16:creationId xmlns:a16="http://schemas.microsoft.com/office/drawing/2014/main" id="{400A931A-963E-4378-AB01-528F120860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 name="Picture 5">
            <a:extLst>
              <a:ext uri="{FF2B5EF4-FFF2-40B4-BE49-F238E27FC236}">
                <a16:creationId xmlns:a16="http://schemas.microsoft.com/office/drawing/2014/main" id="{CE53ED14-01E9-4A96-B285-B2EA2DD89E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7" name="Picture 6">
            <a:extLst>
              <a:ext uri="{FF2B5EF4-FFF2-40B4-BE49-F238E27FC236}">
                <a16:creationId xmlns:a16="http://schemas.microsoft.com/office/drawing/2014/main" id="{AAA70122-D5D8-49DB-A2F6-334431315C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6A59828-176F-4944-B39B-8BF29F64291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087006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59867-CAA2-4C5C-946F-0DB24C562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63E68-48A5-436E-80C1-8BEFD900CB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19B075-171D-43D9-9AB1-62BCB2055007}"/>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6B09D783-3E75-41CA-B451-4E4FB74C75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117CF-086E-4DF2-A69F-E65DB48C28B5}"/>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046066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8788-322E-40D0-B0E5-CD6DA0A5F67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3B1B12-F0E6-4883-BDC7-16C82FF550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37F2D6-58D4-4204-A5B6-1068E04DA81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DBC814-8E8B-484A-BA30-AD231B1FA90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6" name="Footer Placeholder 5">
            <a:extLst>
              <a:ext uri="{FF2B5EF4-FFF2-40B4-BE49-F238E27FC236}">
                <a16:creationId xmlns:a16="http://schemas.microsoft.com/office/drawing/2014/main" id="{9E418AB0-B90D-4925-A804-CB206F1C46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729E79-EC05-4310-8400-C77AEE23E45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8" name="Picture 7">
            <a:extLst>
              <a:ext uri="{FF2B5EF4-FFF2-40B4-BE49-F238E27FC236}">
                <a16:creationId xmlns:a16="http://schemas.microsoft.com/office/drawing/2014/main" id="{6A1007F0-3BC5-40ED-9A8B-4530C34EDB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5A8C0638-3F0B-4413-9419-94A598B2D8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CB135295-527C-435D-92C0-73205F75A5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63B99F0B-6539-4533-A3E4-5CDC6799FA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5265379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CD2B0-45BC-44E1-A112-C0F199E1E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B9F80B-2A77-4F51-8448-019BD54580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525F0-8AE4-4D99-BBDD-9304B9B9B6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004D9-6DDF-4BAD-BFD9-CD031E264E27}"/>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6" name="Footer Placeholder 5">
            <a:extLst>
              <a:ext uri="{FF2B5EF4-FFF2-40B4-BE49-F238E27FC236}">
                <a16:creationId xmlns:a16="http://schemas.microsoft.com/office/drawing/2014/main" id="{CB130D66-FE74-4EB5-A5E9-4B4022D50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3C1B55-8BB1-4BB3-A63D-ED58F7AF34DE}"/>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spTree>
    <p:extLst>
      <p:ext uri="{BB962C8B-B14F-4D97-AF65-F5344CB8AC3E}">
        <p14:creationId xmlns:p14="http://schemas.microsoft.com/office/powerpoint/2010/main" val="363536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734A-C9A5-466C-9517-0388F8FBF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35EF0-2FE6-4965-BD55-11905BD208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26A60A-3411-4689-ABDE-8F93C17D25D1}"/>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5" name="Footer Placeholder 4">
            <a:extLst>
              <a:ext uri="{FF2B5EF4-FFF2-40B4-BE49-F238E27FC236}">
                <a16:creationId xmlns:a16="http://schemas.microsoft.com/office/drawing/2014/main" id="{D79D8CBE-B5F8-4F4D-8F66-49022271AA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86668DB-8360-47EA-A119-E3C5C836A8F3}"/>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A09CA6AA-9719-42D7-8E62-EB796DE3D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43DA10CE-DF47-478E-9F70-A164DBD349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08DD4FCA-3EAD-42F9-976B-6BBBCEC610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DC09BCF4-7843-473F-B734-B9054069C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689337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C7BE19-7F6D-4827-BA14-62E1D84F26A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8E7516-E13A-4B49-98A0-F44EB7DD7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A79B4-2A1F-4112-AC9E-F19E016ADF94}"/>
              </a:ext>
            </a:extLst>
          </p:cNvPr>
          <p:cNvSpPr>
            <a:spLocks noGrp="1"/>
          </p:cNvSpPr>
          <p:nvPr>
            <p:ph type="dt" sz="half" idx="10"/>
          </p:nvPr>
        </p:nvSpPr>
        <p:spPr>
          <a:xfrm>
            <a:off x="838200" y="6356350"/>
            <a:ext cx="2743200" cy="365125"/>
          </a:xfrm>
          <a:prstGeom prst="rect">
            <a:avLst/>
          </a:prstGeom>
        </p:spPr>
        <p:txBody>
          <a:bodyPr/>
          <a:lstStyle/>
          <a:p>
            <a:fld id="{521988B1-9478-4CA8-A859-8731952A2021}" type="datetimeFigureOut">
              <a:rPr lang="en-US" smtClean="0"/>
              <a:t>2/27/2023</a:t>
            </a:fld>
            <a:endParaRPr lang="en-US"/>
          </a:p>
        </p:txBody>
      </p:sp>
      <p:sp>
        <p:nvSpPr>
          <p:cNvPr id="5" name="Footer Placeholder 4">
            <a:extLst>
              <a:ext uri="{FF2B5EF4-FFF2-40B4-BE49-F238E27FC236}">
                <a16:creationId xmlns:a16="http://schemas.microsoft.com/office/drawing/2014/main" id="{ED6B3937-B3CC-4371-B5A3-AA49025DF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F397F3-7FB4-44AF-AC7F-E3F7D92A398B}"/>
              </a:ext>
            </a:extLst>
          </p:cNvPr>
          <p:cNvSpPr>
            <a:spLocks noGrp="1"/>
          </p:cNvSpPr>
          <p:nvPr>
            <p:ph type="sldNum" sz="quarter" idx="12"/>
          </p:nvPr>
        </p:nvSpPr>
        <p:spPr>
          <a:xfrm>
            <a:off x="8610600" y="6356350"/>
            <a:ext cx="2743200" cy="365125"/>
          </a:xfrm>
          <a:prstGeom prst="rect">
            <a:avLst/>
          </a:prstGeom>
        </p:spPr>
        <p:txBody>
          <a:bodyPr/>
          <a:lstStyle/>
          <a:p>
            <a:fld id="{79DEA60D-3979-47EA-9678-D6ECC4925CDF}" type="slidenum">
              <a:rPr lang="en-US" smtClean="0"/>
              <a:t>‹#›</a:t>
            </a:fld>
            <a:endParaRPr lang="en-US"/>
          </a:p>
        </p:txBody>
      </p:sp>
      <p:pic>
        <p:nvPicPr>
          <p:cNvPr id="7" name="Picture 6">
            <a:extLst>
              <a:ext uri="{FF2B5EF4-FFF2-40B4-BE49-F238E27FC236}">
                <a16:creationId xmlns:a16="http://schemas.microsoft.com/office/drawing/2014/main" id="{50323487-2FE5-4C1B-8201-2756724DE3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D23EB251-0BE5-4B48-8965-79A4182CC5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A5E03860-1DD2-4DA1-8BD4-060285675E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00053CF9-A540-453A-ACC2-D143DAEA3C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492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8B4B-F237-4632-B5D5-68010B5700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4813A1-2BF9-4093-99B2-A75AAD420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3CFBEE-FE5A-4B86-AEB2-3746E42CD0E1}"/>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70391755-7B59-4648-BBB2-2E260FB29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8F404F-7BC0-437F-B1AE-CAE4BE3B1E61}"/>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80570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4D8D-4BCB-4F40-87C4-7E0E4BFF7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3DA278-9F51-45F8-B600-92949387E38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C2DFC9-1815-4A5F-AA63-175D72A0D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87FF7-E6D7-48D4-94F8-12A10FCA43F5}"/>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6" name="Footer Placeholder 5">
            <a:extLst>
              <a:ext uri="{FF2B5EF4-FFF2-40B4-BE49-F238E27FC236}">
                <a16:creationId xmlns:a16="http://schemas.microsoft.com/office/drawing/2014/main" id="{AA2D9B4F-2367-4C0B-A5FF-34512A04E1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C453F-CECA-4A4D-AAEE-4389A3C10258}"/>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73679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8767-9336-4B62-ACB2-9D097F2F94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42079E-068A-45D7-BA9D-F078423CE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BE0F36D-A108-430C-836F-6F01ADF9F6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93880E-7BAD-439A-A8E7-9B40AF110D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B1910B-B2C9-4246-A5EE-BEDAE5B36E2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79D6CD-FC3B-43FE-978C-20D8BB586F90}"/>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8" name="Footer Placeholder 7">
            <a:extLst>
              <a:ext uri="{FF2B5EF4-FFF2-40B4-BE49-F238E27FC236}">
                <a16:creationId xmlns:a16="http://schemas.microsoft.com/office/drawing/2014/main" id="{341B9107-8979-4CF3-93D6-8E27AFAC6A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1E20FA-14B6-4A38-9E8C-4B7875EA6DE2}"/>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328010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65B6-C198-4C1C-AF9A-601C6DDE32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D1C8C-BCE8-442D-B805-6EBCB2777DD8}"/>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4" name="Footer Placeholder 3">
            <a:extLst>
              <a:ext uri="{FF2B5EF4-FFF2-40B4-BE49-F238E27FC236}">
                <a16:creationId xmlns:a16="http://schemas.microsoft.com/office/drawing/2014/main" id="{9D16C1E1-C19B-4110-8295-3C5E1E50C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D7E460-F5DF-41B7-ABC9-AECAE9939389}"/>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69056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33956-BA2A-4C25-A7D6-DAC70A974B74}"/>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3" name="Footer Placeholder 2">
            <a:extLst>
              <a:ext uri="{FF2B5EF4-FFF2-40B4-BE49-F238E27FC236}">
                <a16:creationId xmlns:a16="http://schemas.microsoft.com/office/drawing/2014/main" id="{DFD7C37A-2D16-4575-8475-C132056D89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C83E31-F8DE-4828-95A9-BA1248C429C4}"/>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600672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36203-A12C-4729-BC48-C13237683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3343B4-117B-40C7-B100-8553E0C5A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96C4D-7E91-47B7-8542-92CEC5DCB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6CA21B-BF00-476B-A812-57077008B498}"/>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6" name="Footer Placeholder 5">
            <a:extLst>
              <a:ext uri="{FF2B5EF4-FFF2-40B4-BE49-F238E27FC236}">
                <a16:creationId xmlns:a16="http://schemas.microsoft.com/office/drawing/2014/main" id="{EECAF86A-DF35-4160-978C-02A6F9A3AE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9ADE2D-9412-4C66-91DA-92643BE5F4D3}"/>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428935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B5A5-066E-4A4B-91D8-9B8A6E764F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63286D-4DCC-41C9-9FF6-6827F9CFF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2CB45E-AA9E-4D01-BA39-6E2F05A4BD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C1815FB-4F22-4DD6-96B8-2A9615491F91}"/>
              </a:ext>
            </a:extLst>
          </p:cNvPr>
          <p:cNvSpPr>
            <a:spLocks noGrp="1"/>
          </p:cNvSpPr>
          <p:nvPr>
            <p:ph type="dt" sz="half" idx="10"/>
          </p:nvPr>
        </p:nvSpPr>
        <p:spPr/>
        <p:txBody>
          <a:bodyPr/>
          <a:lstStyle/>
          <a:p>
            <a:fld id="{1250AC77-99A2-4464-9970-5DBE03E42AAC}" type="datetimeFigureOut">
              <a:rPr lang="en-US" smtClean="0"/>
              <a:t>2/27/2023</a:t>
            </a:fld>
            <a:endParaRPr lang="en-US"/>
          </a:p>
        </p:txBody>
      </p:sp>
      <p:sp>
        <p:nvSpPr>
          <p:cNvPr id="6" name="Footer Placeholder 5">
            <a:extLst>
              <a:ext uri="{FF2B5EF4-FFF2-40B4-BE49-F238E27FC236}">
                <a16:creationId xmlns:a16="http://schemas.microsoft.com/office/drawing/2014/main" id="{C65A95CB-7C17-4B9E-85CB-7A5473C0ED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98018-5FAA-440C-AF29-CF86FB3411E7}"/>
              </a:ext>
            </a:extLst>
          </p:cNvPr>
          <p:cNvSpPr>
            <a:spLocks noGrp="1"/>
          </p:cNvSpPr>
          <p:nvPr>
            <p:ph type="sldNum" sz="quarter" idx="12"/>
          </p:nvPr>
        </p:nvSpPr>
        <p:spPr/>
        <p:txBody>
          <a:bodyPr/>
          <a:lstStyle/>
          <a:p>
            <a:fld id="{C2EDB5CF-28EA-4896-8F77-84C7DF681C8D}" type="slidenum">
              <a:rPr lang="en-US" smtClean="0"/>
              <a:t>‹#›</a:t>
            </a:fld>
            <a:endParaRPr lang="en-US"/>
          </a:p>
        </p:txBody>
      </p:sp>
    </p:spTree>
    <p:extLst>
      <p:ext uri="{BB962C8B-B14F-4D97-AF65-F5344CB8AC3E}">
        <p14:creationId xmlns:p14="http://schemas.microsoft.com/office/powerpoint/2010/main" val="223374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BD993-539A-4831-AA01-06061A038A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B68576-6800-4DE6-A795-8B98B1AFB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78027-CBD9-47F9-94BA-9B903E567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0AC77-99A2-4464-9970-5DBE03E42AAC}" type="datetimeFigureOut">
              <a:rPr lang="en-US" smtClean="0"/>
              <a:t>2/27/2023</a:t>
            </a:fld>
            <a:endParaRPr lang="en-US"/>
          </a:p>
        </p:txBody>
      </p:sp>
      <p:sp>
        <p:nvSpPr>
          <p:cNvPr id="5" name="Footer Placeholder 4">
            <a:extLst>
              <a:ext uri="{FF2B5EF4-FFF2-40B4-BE49-F238E27FC236}">
                <a16:creationId xmlns:a16="http://schemas.microsoft.com/office/drawing/2014/main" id="{317BE117-64D2-4A75-82F1-5F5EF5994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29A4D3E-26B5-4A9B-82A9-C0D0B57B79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B5CF-28EA-4896-8F77-84C7DF681C8D}" type="slidenum">
              <a:rPr lang="en-US" smtClean="0"/>
              <a:t>‹#›</a:t>
            </a:fld>
            <a:endParaRPr lang="en-US"/>
          </a:p>
        </p:txBody>
      </p:sp>
    </p:spTree>
    <p:extLst>
      <p:ext uri="{BB962C8B-B14F-4D97-AF65-F5344CB8AC3E}">
        <p14:creationId xmlns:p14="http://schemas.microsoft.com/office/powerpoint/2010/main" val="4283099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7C377F-71AE-449F-B148-64657E32D3C2}"/>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931"/>
          <a:stretch/>
        </p:blipFill>
        <p:spPr>
          <a:xfrm>
            <a:off x="-46363" y="-1030515"/>
            <a:ext cx="12284726" cy="801188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AE1F647B-875C-4595-B74F-EC1E7B4A78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19225" y="276225"/>
            <a:ext cx="999827" cy="999827"/>
          </a:xfrm>
          <a:prstGeom prst="rect">
            <a:avLst/>
          </a:prstGeom>
        </p:spPr>
      </p:pic>
    </p:spTree>
    <p:extLst>
      <p:ext uri="{BB962C8B-B14F-4D97-AF65-F5344CB8AC3E}">
        <p14:creationId xmlns:p14="http://schemas.microsoft.com/office/powerpoint/2010/main" val="28461436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slide" Target="slide12.xml"/><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13.xml"/><Relationship Id="rId5" Type="http://schemas.openxmlformats.org/officeDocument/2006/relationships/image" Target="../media/image19.sv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slide" Target="slide10.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slide" Target="slide10.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7"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1.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4073"/>
            <a:ext cx="12192000" cy="722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346972" y="1453850"/>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spc="-113"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25</a:t>
            </a:r>
            <a:r>
              <a:rPr kumimoji="0" lang="vi-VN"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rPr>
              <a:t> </a:t>
            </a:r>
            <a:endPar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1128178" y="2320942"/>
            <a:ext cx="9935643" cy="196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Đạo</a:t>
            </a:r>
            <a:r>
              <a:rPr lang="en-US" altLang="en-AI" sz="4050" b="1" dirty="0">
                <a:solidFill>
                  <a:srgbClr val="FF0000"/>
                </a:solidFill>
                <a:latin typeface="Times New Roman" panose="02020603050405020304" pitchFamily="18" charset="0"/>
                <a:ea typeface="Zilla Slab"/>
                <a:cs typeface="Times New Roman" panose="02020603050405020304" pitchFamily="18" charset="0"/>
              </a:rPr>
              <a:t> </a:t>
            </a:r>
            <a:r>
              <a:rPr lang="en-US" altLang="en-AI" sz="4050" b="1" dirty="0" err="1">
                <a:solidFill>
                  <a:srgbClr val="FF0000"/>
                </a:solidFill>
                <a:latin typeface="Times New Roman" panose="02020603050405020304" pitchFamily="18" charset="0"/>
                <a:ea typeface="Zilla Slab"/>
                <a:cs typeface="Times New Roman" panose="02020603050405020304" pitchFamily="18" charset="0"/>
              </a:rPr>
              <a:t>đức</a:t>
            </a:r>
            <a:endParaRPr lang="en-US" altLang="en-AI" sz="4050" b="1" dirty="0">
              <a:solidFill>
                <a:srgbClr val="FF0000"/>
              </a:solidFill>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Khám</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phá</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bản</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thân</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Tiết</a:t>
            </a:r>
            <a:r>
              <a:rPr kumimoji="0" lang="en-US" altLang="en-AI" sz="4050" b="1" i="0" u="none" strike="noStrike" kern="1200" cap="none" spc="0" normalizeH="0" baseline="0" noProof="0">
                <a:ln>
                  <a:noFill/>
                </a:ln>
                <a:solidFill>
                  <a:srgbClr val="FF0000"/>
                </a:solidFill>
                <a:effectLst/>
                <a:uLnTx/>
                <a:uFillTx/>
                <a:latin typeface="Times New Roman" panose="02020603050405020304" pitchFamily="18" charset="0"/>
                <a:ea typeface="Zilla Slab"/>
                <a:cs typeface="Times New Roman" panose="02020603050405020304" pitchFamily="18" charset="0"/>
              </a:rPr>
              <a:t> 5)</a:t>
            </a:r>
            <a:endParaRPr kumimoji="0" lang="vi-VN"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5" name="Graphic 10">
            <a:extLst>
              <a:ext uri="{FF2B5EF4-FFF2-40B4-BE49-F238E27FC236}">
                <a16:creationId xmlns:a16="http://schemas.microsoft.com/office/drawing/2014/main" id="{86C9BB18-5DC0-B38A-61D0-6CFB230C68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52" y="2659836"/>
            <a:ext cx="3545178" cy="3788788"/>
          </a:xfrm>
          <a:prstGeom prst="rect">
            <a:avLst/>
          </a:prstGeom>
        </p:spPr>
      </p:pic>
      <p:sp>
        <p:nvSpPr>
          <p:cNvPr id="7" name="Rounded Rectangle 6"/>
          <p:cNvSpPr/>
          <p:nvPr/>
        </p:nvSpPr>
        <p:spPr>
          <a:xfrm>
            <a:off x="2510445" y="980901"/>
            <a:ext cx="7414952"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Mỗi nhóm cử đại diện lên bốc thăm tình huống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3281" y="4046886"/>
            <a:ext cx="5939940"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852" y="2185050"/>
            <a:ext cx="1743069"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07913" y="2331700"/>
            <a:ext cx="1720735" cy="2194599"/>
          </a:xfrm>
          <a:prstGeom prst="rect">
            <a:avLst/>
          </a:prstGeom>
        </p:spPr>
      </p:pic>
      <p:pic>
        <p:nvPicPr>
          <p:cNvPr id="4" name="Picture 3">
            <a:hlinkClick r:id="rId11" action="ppaction://hlinksldjump"/>
            <a:extLst>
              <a:ext uri="{FF2B5EF4-FFF2-40B4-BE49-F238E27FC236}">
                <a16:creationId xmlns:a16="http://schemas.microsoft.com/office/drawing/2014/main" id="{BE5EA592-0AA4-2CDC-4616-22E4B3C4479A}"/>
              </a:ext>
            </a:extLst>
          </p:cNvPr>
          <p:cNvPicPr>
            <a:picLocks noChangeAspect="1"/>
          </p:cNvPicPr>
          <p:nvPr/>
        </p:nvPicPr>
        <p:blipFill>
          <a:blip r:embed="rId12"/>
          <a:stretch>
            <a:fillRect/>
          </a:stretch>
        </p:blipFill>
        <p:spPr>
          <a:xfrm rot="10800000">
            <a:off x="10823298" y="5594127"/>
            <a:ext cx="1146414" cy="1146414"/>
          </a:xfrm>
          <a:prstGeom prst="rect">
            <a:avLst/>
          </a:prstGeom>
        </p:spPr>
      </p:pic>
    </p:spTree>
    <p:extLst>
      <p:ext uri="{BB962C8B-B14F-4D97-AF65-F5344CB8AC3E}">
        <p14:creationId xmlns:p14="http://schemas.microsoft.com/office/powerpoint/2010/main" val="733133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713836" y="689297"/>
            <a:ext cx="7224298" cy="979702"/>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1620981" y="1841142"/>
            <a:ext cx="94100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48604" y="1"/>
            <a:ext cx="1543396" cy="1968424"/>
          </a:xfrm>
          <a:prstGeom prst="rect">
            <a:avLst/>
          </a:prstGeom>
        </p:spPr>
      </p:pic>
      <p:pic>
        <p:nvPicPr>
          <p:cNvPr id="9" name="Picture 8">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48" name="Picture 47">
            <a:extLst>
              <a:ext uri="{FF2B5EF4-FFF2-40B4-BE49-F238E27FC236}">
                <a16:creationId xmlns:a16="http://schemas.microsoft.com/office/drawing/2014/main" id="{1C148B2E-4360-4AC7-A726-78AF7D5D1472}"/>
              </a:ext>
            </a:extLst>
          </p:cNvPr>
          <p:cNvPicPr>
            <a:picLocks noChangeAspect="1"/>
          </p:cNvPicPr>
          <p:nvPr/>
        </p:nvPicPr>
        <p:blipFill>
          <a:blip r:embed="rId7"/>
          <a:stretch>
            <a:fillRect/>
          </a:stretch>
        </p:blipFill>
        <p:spPr>
          <a:xfrm>
            <a:off x="243872" y="3648076"/>
            <a:ext cx="2092171" cy="3092920"/>
          </a:xfrm>
          <a:prstGeom prst="rect">
            <a:avLst/>
          </a:prstGeom>
        </p:spPr>
      </p:pic>
    </p:spTree>
    <p:extLst>
      <p:ext uri="{BB962C8B-B14F-4D97-AF65-F5344CB8AC3E}">
        <p14:creationId xmlns:p14="http://schemas.microsoft.com/office/powerpoint/2010/main" val="174664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22194"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0047" y="-90534"/>
            <a:ext cx="1342303" cy="1732604"/>
          </a:xfrm>
          <a:prstGeom prst="rect">
            <a:avLst/>
          </a:prstGeom>
        </p:spPr>
      </p:pic>
      <p:sp>
        <p:nvSpPr>
          <p:cNvPr id="19" name="Rounded Rectangle 25">
            <a:extLst>
              <a:ext uri="{FF2B5EF4-FFF2-40B4-BE49-F238E27FC236}">
                <a16:creationId xmlns:a16="http://schemas.microsoft.com/office/drawing/2014/main" id="{5481CE8B-299B-8611-0711-F86FCF4B367C}"/>
              </a:ext>
            </a:extLst>
          </p:cNvPr>
          <p:cNvSpPr/>
          <p:nvPr/>
        </p:nvSpPr>
        <p:spPr>
          <a:xfrm>
            <a:off x="2375123" y="367093"/>
            <a:ext cx="7224298" cy="979702"/>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 name="Rounded Rectangle 25">
            <a:extLst>
              <a:ext uri="{FF2B5EF4-FFF2-40B4-BE49-F238E27FC236}">
                <a16:creationId xmlns:a16="http://schemas.microsoft.com/office/drawing/2014/main" id="{5481CE8B-299B-8611-0711-F86FCF4B367C}"/>
              </a:ext>
            </a:extLst>
          </p:cNvPr>
          <p:cNvSpPr/>
          <p:nvPr/>
        </p:nvSpPr>
        <p:spPr>
          <a:xfrm>
            <a:off x="990600" y="1742015"/>
            <a:ext cx="9629447"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a:hlinkClick r:id="rId5" action="ppaction://hlinksldjump"/>
            <a:extLst>
              <a:ext uri="{FF2B5EF4-FFF2-40B4-BE49-F238E27FC236}">
                <a16:creationId xmlns:a16="http://schemas.microsoft.com/office/drawing/2014/main" id="{2C5B9329-E71F-324F-B15F-42365E4EFFA8}"/>
              </a:ext>
            </a:extLst>
          </p:cNvPr>
          <p:cNvPicPr>
            <a:picLocks noChangeAspect="1"/>
          </p:cNvPicPr>
          <p:nvPr/>
        </p:nvPicPr>
        <p:blipFill>
          <a:blip r:embed="rId6"/>
          <a:stretch>
            <a:fillRect/>
          </a:stretch>
        </p:blipFill>
        <p:spPr>
          <a:xfrm>
            <a:off x="10398755" y="5365527"/>
            <a:ext cx="1146414" cy="1146414"/>
          </a:xfrm>
          <a:prstGeom prst="rect">
            <a:avLst/>
          </a:prstGeom>
        </p:spPr>
      </p:pic>
      <p:pic>
        <p:nvPicPr>
          <p:cNvPr id="31" name="Picture 30">
            <a:extLst>
              <a:ext uri="{FF2B5EF4-FFF2-40B4-BE49-F238E27FC236}">
                <a16:creationId xmlns:a16="http://schemas.microsoft.com/office/drawing/2014/main" id="{6D354383-BE0D-4093-AACB-EA28E4048B3A}"/>
              </a:ext>
            </a:extLst>
          </p:cNvPr>
          <p:cNvPicPr>
            <a:picLocks noChangeAspect="1"/>
          </p:cNvPicPr>
          <p:nvPr/>
        </p:nvPicPr>
        <p:blipFill>
          <a:blip r:embed="rId7"/>
          <a:stretch>
            <a:fillRect/>
          </a:stretch>
        </p:blipFill>
        <p:spPr>
          <a:xfrm>
            <a:off x="7658397" y="3447725"/>
            <a:ext cx="2242118" cy="2864644"/>
          </a:xfrm>
          <a:prstGeom prst="rect">
            <a:avLst/>
          </a:prstGeom>
        </p:spPr>
      </p:pic>
    </p:spTree>
    <p:extLst>
      <p:ext uri="{BB962C8B-B14F-4D97-AF65-F5344CB8AC3E}">
        <p14:creationId xmlns:p14="http://schemas.microsoft.com/office/powerpoint/2010/main" val="19803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Tình huống 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685555" y="2625117"/>
            <a:ext cx="8081983"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Calibri" panose="020F0502020204030204" pitchFamily="34" charset="0"/>
                <a:cs typeface="Calibri" panose="020F0502020204030204" pitchFamily="34" charset="0"/>
              </a:rPr>
              <a:t>Không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Ngọc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nói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hiện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rõ</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bố</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mẹ</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tôn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trọng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khiếu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Diễn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viên</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xuất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sắc</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ea typeface="+mn-ea"/>
                  <a:cs typeface="Arial"/>
                  <a:sym typeface="Arial"/>
                </a:rPr>
                <a:t>Nhóm</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giải</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quyết</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tình</a:t>
              </a:r>
              <a:r>
                <a:rPr kumimoji="0" lang="en-US" sz="3733" b="1" i="0" u="none" strike="noStrike" kern="0" cap="none" spc="0" normalizeH="0" baseline="0" noProof="0" dirty="0">
                  <a:ln>
                    <a:noFill/>
                  </a:ln>
                  <a:solidFill>
                    <a:srgbClr val="FFC000"/>
                  </a:solidFill>
                  <a:effectLst/>
                  <a:uLnTx/>
                  <a:uFillTx/>
                  <a:ea typeface="+mn-ea"/>
                  <a:cs typeface="Arial"/>
                  <a:sym typeface="Arial"/>
                </a:rPr>
                <a:t> </a:t>
              </a:r>
              <a:r>
                <a:rPr kumimoji="0" lang="en-US" sz="3733" b="1" i="0" u="none" strike="noStrike" kern="0" cap="none" spc="0" normalizeH="0" baseline="0" noProof="0" dirty="0" err="1">
                  <a:ln>
                    <a:noFill/>
                  </a:ln>
                  <a:solidFill>
                    <a:srgbClr val="FFC000"/>
                  </a:solidFill>
                  <a:effectLst/>
                  <a:uLnTx/>
                  <a:uFillTx/>
                  <a:ea typeface="+mn-ea"/>
                  <a:cs typeface="Arial"/>
                  <a:sym typeface="Arial"/>
                </a:rPr>
                <a:t>huống</a:t>
              </a:r>
              <a:r>
                <a:rPr kumimoji="0" lang="en-US" sz="3733" b="1" i="0" u="none" strike="noStrike" kern="0" cap="none" spc="0" normalizeH="0" baseline="0" noProof="0" dirty="0">
                  <a:ln>
                    <a:noFill/>
                  </a:ln>
                  <a:solidFill>
                    <a:srgbClr val="FFC000"/>
                  </a:solidFill>
                  <a:effectLst/>
                  <a:uLnTx/>
                  <a:uFillTx/>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959567"/>
            <a:ext cx="2767013" cy="2957151"/>
          </a:xfrm>
          <a:prstGeom prst="rect">
            <a:avLst/>
          </a:prstGeom>
        </p:spPr>
      </p:pic>
      <p:sp>
        <p:nvSpPr>
          <p:cNvPr id="9" name="Rounded Rectangle 8"/>
          <p:cNvSpPr/>
          <p:nvPr/>
        </p:nvSpPr>
        <p:spPr>
          <a:xfrm>
            <a:off x="523875" y="93459"/>
            <a:ext cx="11372850" cy="1078115"/>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4.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khám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phá</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điểm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yếu</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của</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bản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thân</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theo</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gợi</a:t>
            </a:r>
            <a:r>
              <a:rPr lang="en-US" sz="3600" b="1" dirty="0">
                <a:solidFill>
                  <a:prstClr val="black"/>
                </a:solidFill>
                <a:latin typeface="Calibri" panose="020F0502020204030204"/>
              </a:rPr>
              <a:t> ý </a:t>
            </a:r>
            <a:r>
              <a:rPr lang="en-US" sz="3600" b="1" dirty="0" err="1">
                <a:solidFill>
                  <a:prstClr val="black"/>
                </a:solidFill>
                <a:latin typeface="Calibri" panose="020F0502020204030204"/>
              </a:rPr>
              <a:t>sau</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35CED5-E69A-47F9-A4D8-BD9C8812FD74}"/>
              </a:ext>
            </a:extLst>
          </p:cNvPr>
          <p:cNvPicPr>
            <a:picLocks noChangeAspect="1"/>
          </p:cNvPicPr>
          <p:nvPr/>
        </p:nvPicPr>
        <p:blipFill>
          <a:blip r:embed="rId5"/>
          <a:stretch>
            <a:fillRect/>
          </a:stretch>
        </p:blipFill>
        <p:spPr>
          <a:xfrm>
            <a:off x="1847849" y="1333499"/>
            <a:ext cx="7896225" cy="1272747"/>
          </a:xfrm>
          <a:prstGeom prst="rect">
            <a:avLst/>
          </a:prstGeom>
          <a:ln>
            <a:noFill/>
          </a:ln>
          <a:effectLst>
            <a:softEdge rad="112500"/>
          </a:effectLst>
        </p:spPr>
      </p:pic>
      <p:pic>
        <p:nvPicPr>
          <p:cNvPr id="10" name="Picture 9">
            <a:extLst>
              <a:ext uri="{FF2B5EF4-FFF2-40B4-BE49-F238E27FC236}">
                <a16:creationId xmlns:a16="http://schemas.microsoft.com/office/drawing/2014/main" id="{011D12F5-0A0F-4848-96FB-131958D55DF8}"/>
              </a:ext>
            </a:extLst>
          </p:cNvPr>
          <p:cNvPicPr>
            <a:picLocks noChangeAspect="1"/>
          </p:cNvPicPr>
          <p:nvPr/>
        </p:nvPicPr>
        <p:blipFill>
          <a:blip r:embed="rId6"/>
          <a:stretch>
            <a:fillRect/>
          </a:stretch>
        </p:blipFill>
        <p:spPr>
          <a:xfrm>
            <a:off x="2105025" y="2543174"/>
            <a:ext cx="7486650" cy="1223309"/>
          </a:xfrm>
          <a:prstGeom prst="rect">
            <a:avLst/>
          </a:prstGeom>
          <a:ln>
            <a:noFill/>
          </a:ln>
          <a:effectLst>
            <a:softEdge rad="112500"/>
          </a:effectLst>
        </p:spPr>
      </p:pic>
      <p:pic>
        <p:nvPicPr>
          <p:cNvPr id="12" name="Picture 11">
            <a:extLst>
              <a:ext uri="{FF2B5EF4-FFF2-40B4-BE49-F238E27FC236}">
                <a16:creationId xmlns:a16="http://schemas.microsoft.com/office/drawing/2014/main" id="{789CE471-A6AA-4D79-B36A-08A8FBDF5373}"/>
              </a:ext>
            </a:extLst>
          </p:cNvPr>
          <p:cNvPicPr>
            <a:picLocks noChangeAspect="1"/>
          </p:cNvPicPr>
          <p:nvPr/>
        </p:nvPicPr>
        <p:blipFill>
          <a:blip r:embed="rId7"/>
          <a:stretch>
            <a:fillRect/>
          </a:stretch>
        </p:blipFill>
        <p:spPr>
          <a:xfrm>
            <a:off x="2257425" y="3929062"/>
            <a:ext cx="7219950" cy="2562225"/>
          </a:xfrm>
          <a:prstGeom prst="rect">
            <a:avLst/>
          </a:prstGeom>
          <a:ln>
            <a:noFill/>
          </a:ln>
          <a:effectLst>
            <a:softEdge rad="112500"/>
          </a:effectLst>
        </p:spPr>
      </p:pic>
    </p:spTree>
    <p:extLst>
      <p:ext uri="{BB962C8B-B14F-4D97-AF65-F5344CB8AC3E}">
        <p14:creationId xmlns:p14="http://schemas.microsoft.com/office/powerpoint/2010/main" val="18983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3" name="Picture 2">
            <a:extLst>
              <a:ext uri="{FF2B5EF4-FFF2-40B4-BE49-F238E27FC236}">
                <a16:creationId xmlns:a16="http://schemas.microsoft.com/office/drawing/2014/main" id="{96FF0D66-441C-45CA-B754-B65C28E466A4}"/>
              </a:ext>
            </a:extLst>
          </p:cNvPr>
          <p:cNvPicPr>
            <a:picLocks noChangeAspect="1"/>
          </p:cNvPicPr>
          <p:nvPr/>
        </p:nvPicPr>
        <p:blipFill>
          <a:blip r:embed="rId5"/>
          <a:stretch>
            <a:fillRect/>
          </a:stretch>
        </p:blipFill>
        <p:spPr>
          <a:xfrm>
            <a:off x="1414253" y="241514"/>
            <a:ext cx="9230144" cy="926672"/>
          </a:xfrm>
          <a:prstGeom prst="rect">
            <a:avLst/>
          </a:prstGeom>
        </p:spPr>
      </p:pic>
      <p:graphicFrame>
        <p:nvGraphicFramePr>
          <p:cNvPr id="4" name="Table 3">
            <a:extLst>
              <a:ext uri="{FF2B5EF4-FFF2-40B4-BE49-F238E27FC236}">
                <a16:creationId xmlns:a16="http://schemas.microsoft.com/office/drawing/2014/main" id="{18D363D9-EC64-4B0A-99D2-9B58ADB79666}"/>
              </a:ext>
            </a:extLst>
          </p:cNvPr>
          <p:cNvGraphicFramePr>
            <a:graphicFrameLocks noGrp="1"/>
          </p:cNvGraphicFramePr>
          <p:nvPr/>
        </p:nvGraphicFramePr>
        <p:xfrm>
          <a:off x="1371600" y="1581150"/>
          <a:ext cx="9582151" cy="1672464"/>
        </p:xfrm>
        <a:graphic>
          <a:graphicData uri="http://schemas.openxmlformats.org/drawingml/2006/table">
            <a:tbl>
              <a:tblPr firstRow="1" firstCol="1" bandRow="1">
                <a:tableStyleId>{5DA37D80-6434-44D0-A028-1B22A696006F}</a:tableStyleId>
              </a:tblPr>
              <a:tblGrid>
                <a:gridCol w="2222062">
                  <a:extLst>
                    <a:ext uri="{9D8B030D-6E8A-4147-A177-3AD203B41FA5}">
                      <a16:colId xmlns:a16="http://schemas.microsoft.com/office/drawing/2014/main" val="2404339798"/>
                    </a:ext>
                  </a:extLst>
                </a:gridCol>
                <a:gridCol w="2186479">
                  <a:extLst>
                    <a:ext uri="{9D8B030D-6E8A-4147-A177-3AD203B41FA5}">
                      <a16:colId xmlns:a16="http://schemas.microsoft.com/office/drawing/2014/main" val="107353146"/>
                    </a:ext>
                  </a:extLst>
                </a:gridCol>
                <a:gridCol w="2222062">
                  <a:extLst>
                    <a:ext uri="{9D8B030D-6E8A-4147-A177-3AD203B41FA5}">
                      <a16:colId xmlns:a16="http://schemas.microsoft.com/office/drawing/2014/main" val="3259506969"/>
                    </a:ext>
                  </a:extLst>
                </a:gridCol>
                <a:gridCol w="2951548">
                  <a:extLst>
                    <a:ext uri="{9D8B030D-6E8A-4147-A177-3AD203B41FA5}">
                      <a16:colId xmlns:a16="http://schemas.microsoft.com/office/drawing/2014/main" val="3097298815"/>
                    </a:ext>
                  </a:extLst>
                </a:gridCol>
              </a:tblGrid>
              <a:tr h="1102438">
                <a:tc>
                  <a:txBody>
                    <a:bodyPr/>
                    <a:lstStyle/>
                    <a:p>
                      <a:pPr marL="0" marR="0" algn="ctr">
                        <a:lnSpc>
                          <a:spcPct val="120000"/>
                        </a:lnSpc>
                        <a:spcBef>
                          <a:spcPts val="0"/>
                        </a:spcBef>
                        <a:spcAft>
                          <a:spcPts val="0"/>
                        </a:spcAft>
                      </a:pPr>
                      <a:r>
                        <a:rPr lang="nl-NL" sz="3200" dirty="0">
                          <a:effectLst/>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marL="0" marR="0" algn="ctr">
                        <a:lnSpc>
                          <a:spcPct val="120000"/>
                        </a:lnSpc>
                        <a:spcBef>
                          <a:spcPts val="0"/>
                        </a:spcBef>
                        <a:spcAft>
                          <a:spcPts val="0"/>
                        </a:spcAft>
                      </a:pPr>
                      <a:r>
                        <a:rPr lang="nl-NL" sz="3200" dirty="0">
                          <a:effectLst/>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alpha val="20000"/>
                      </a:schemeClr>
                    </a:solidFill>
                  </a:tcPr>
                </a:tc>
                <a:extLst>
                  <a:ext uri="{0D108BD9-81ED-4DB2-BD59-A6C34878D82A}">
                    <a16:rowId xmlns:a16="http://schemas.microsoft.com/office/drawing/2014/main" val="2475675974"/>
                  </a:ext>
                </a:extLst>
              </a:tr>
            </a:tbl>
          </a:graphicData>
        </a:graphic>
      </p:graphicFrame>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79163"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4E17CB-244D-4147-9744-31841567E860}"/>
              </a:ext>
            </a:extLst>
          </p:cNvPr>
          <p:cNvGrpSpPr/>
          <p:nvPr/>
        </p:nvGrpSpPr>
        <p:grpSpPr>
          <a:xfrm>
            <a:off x="1594337" y="1602154"/>
            <a:ext cx="9003323" cy="4531946"/>
            <a:chOff x="1594337" y="1602154"/>
            <a:chExt cx="9003323" cy="3477846"/>
          </a:xfrm>
        </p:grpSpPr>
        <p:sp>
          <p:nvSpPr>
            <p:cNvPr id="9" name="Rounded Rectangle 8">
              <a:extLst>
                <a:ext uri="{FF2B5EF4-FFF2-40B4-BE49-F238E27FC236}">
                  <a16:creationId xmlns:a16="http://schemas.microsoft.com/office/drawing/2014/main"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suy</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ngẫm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vào</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phiếu</a:t>
              </a:r>
              <a:endParaRPr lang="en-US" sz="3600" dirty="0">
                <a:solidFill>
                  <a:schemeClr val="tx1"/>
                </a:solidFill>
                <a:latin typeface="Calibri" panose="020F0502020204030204" pitchFamily="34" charset="0"/>
                <a:cs typeface="Calibri" panose="020F0502020204030204" pitchFamily="34" charset="0"/>
              </a:endParaRPr>
            </a:p>
            <a:p>
              <a:pPr marL="571500" indent="-571500" algn="just">
                <a:buFont typeface="Arial" panose="020B0604020202020204" pitchFamily="34" charset="0"/>
                <a:buChar char="•"/>
              </a:pPr>
              <a:r>
                <a:rPr lang="en-US" sz="3600" dirty="0" err="1">
                  <a:solidFill>
                    <a:schemeClr val="tx1"/>
                  </a:solidFill>
                  <a:latin typeface="Calibri" panose="020F0502020204030204" pitchFamily="34" charset="0"/>
                  <a:cs typeface="Calibri" panose="020F0502020204030204" pitchFamily="34" charset="0"/>
                </a:rPr>
                <a:t>Nhờ</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trong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nhóm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điểm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yếu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của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mình</a:t>
              </a:r>
              <a:r>
                <a:rPr lang="en-US" sz="3600" dirty="0">
                  <a:solidFill>
                    <a:schemeClr val="tx1"/>
                  </a:solidFill>
                  <a:latin typeface="Calibri" panose="020F0502020204030204" pitchFamily="34" charset="0"/>
                  <a:cs typeface="Calibri" panose="020F0502020204030204" pitchFamily="34" charset="0"/>
                </a:rPr>
                <a:t> </a:t>
              </a:r>
            </a:p>
            <a:p>
              <a:pPr marL="571500" indent="-571500" algn="just">
                <a:buFont typeface="Arial" panose="020B0604020202020204" pitchFamily="34" charset="0"/>
                <a:buChar char="•"/>
              </a:pPr>
              <a:r>
                <a:rPr lang="en-US" sz="3600" dirty="0">
                  <a:solidFill>
                    <a:schemeClr val="tx1"/>
                  </a:solidFill>
                  <a:latin typeface="Calibri" panose="020F0502020204030204" pitchFamily="34" charset="0"/>
                  <a:cs typeface="Calibri" panose="020F0502020204030204" pitchFamily="34" charset="0"/>
                </a:rPr>
                <a:t>So </a:t>
              </a:r>
              <a:r>
                <a:rPr lang="en-US" sz="3600" dirty="0" err="1">
                  <a:solidFill>
                    <a:schemeClr val="tx1"/>
                  </a:solidFill>
                  <a:latin typeface="Calibri" panose="020F0502020204030204" pitchFamily="34" charset="0"/>
                  <a:cs typeface="Calibri" panose="020F0502020204030204" pitchFamily="34" charset="0"/>
                </a:rPr>
                <a:t>sánh</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diểm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giống</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khác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nhau</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giữa</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thông</a:t>
              </a:r>
              <a:r>
                <a:rPr lang="en-US" sz="3600" dirty="0">
                  <a:solidFill>
                    <a:schemeClr val="tx1"/>
                  </a:solidFill>
                  <a:latin typeface="Calibri" panose="020F0502020204030204" pitchFamily="34" charset="0"/>
                  <a:cs typeface="Calibri" panose="020F0502020204030204" pitchFamily="34" charset="0"/>
                </a:rPr>
                <a:t> tin </a:t>
              </a:r>
              <a:r>
                <a:rPr lang="en-US" sz="3600" dirty="0" err="1">
                  <a:solidFill>
                    <a:schemeClr val="tx1"/>
                  </a:solidFill>
                  <a:latin typeface="Calibri" panose="020F0502020204030204" pitchFamily="34" charset="0"/>
                  <a:cs typeface="Calibri" panose="020F0502020204030204" pitchFamily="34" charset="0"/>
                </a:rPr>
                <a:t>các</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bạn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về</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em</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và</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tự</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viết</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mô</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tả</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bản</a:t>
              </a:r>
              <a:r>
                <a:rPr lang="en-US" sz="3600" dirty="0">
                  <a:solidFill>
                    <a:schemeClr val="tx1"/>
                  </a:solidFill>
                  <a:latin typeface="Calibri" panose="020F0502020204030204" pitchFamily="34" charset="0"/>
                  <a:cs typeface="Calibri" panose="020F0502020204030204" pitchFamily="34" charset="0"/>
                </a:rPr>
                <a:t> </a:t>
              </a:r>
              <a:r>
                <a:rPr lang="en-US" sz="3600" dirty="0" err="1">
                  <a:solidFill>
                    <a:schemeClr val="tx1"/>
                  </a:solidFill>
                  <a:latin typeface="Calibri" panose="020F0502020204030204" pitchFamily="34" charset="0"/>
                  <a:cs typeface="Calibri" panose="020F0502020204030204" pitchFamily="34" charset="0"/>
                </a:rPr>
                <a:t>thân</a:t>
              </a:r>
              <a:r>
                <a:rPr lang="en-US" sz="3600" dirty="0">
                  <a:solidFill>
                    <a:schemeClr val="tx1"/>
                  </a:solidFill>
                  <a:latin typeface="Calibri" panose="020F0502020204030204" pitchFamily="34" charset="0"/>
                  <a:cs typeface="Calibri" panose="020F0502020204030204" pitchFamily="34" charset="0"/>
                </a:rPr>
                <a:t> </a:t>
              </a:r>
              <a:endParaRPr lang="vi-VN" sz="3600" dirty="0">
                <a:solidFill>
                  <a:schemeClr val="tx1"/>
                </a:solidFill>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0E50C45-CE0F-4EF0-B6D3-D720A86F1088}"/>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2" name="Picture 11">
            <a:extLst>
              <a:ext uri="{FF2B5EF4-FFF2-40B4-BE49-F238E27FC236}">
                <a16:creationId xmlns:a16="http://schemas.microsoft.com/office/drawing/2014/main" id="{DEEF1D7D-9AD9-42AC-8E7C-BA48292EF722}"/>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16" name="Picture 15">
            <a:extLst>
              <a:ext uri="{FF2B5EF4-FFF2-40B4-BE49-F238E27FC236}">
                <a16:creationId xmlns:a16="http://schemas.microsoft.com/office/drawing/2014/main" id="{36599379-BC47-422C-A7C0-E2E2EC9C1523}"/>
              </a:ext>
            </a:extLst>
          </p:cNvPr>
          <p:cNvPicPr>
            <a:picLocks noChangeAspect="1"/>
          </p:cNvPicPr>
          <p:nvPr/>
        </p:nvPicPr>
        <p:blipFill>
          <a:blip r:embed="rId5"/>
          <a:stretch>
            <a:fillRect/>
          </a:stretch>
        </p:blipFill>
        <p:spPr>
          <a:xfrm>
            <a:off x="3007368" y="658713"/>
            <a:ext cx="5681964" cy="835224"/>
          </a:xfrm>
          <a:prstGeom prst="rect">
            <a:avLst/>
          </a:prstGeom>
        </p:spPr>
      </p:pic>
    </p:spTree>
    <p:extLst>
      <p:ext uri="{BB962C8B-B14F-4D97-AF65-F5344CB8AC3E}">
        <p14:creationId xmlns:p14="http://schemas.microsoft.com/office/powerpoint/2010/main" val="364621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2E8954-4D3F-4AB3-AD6F-8A4C9B02C3DA}"/>
              </a:ext>
            </a:extLst>
          </p:cNvPr>
          <p:cNvPicPr>
            <a:picLocks noChangeAspect="1"/>
          </p:cNvPicPr>
          <p:nvPr/>
        </p:nvPicPr>
        <p:blipFill>
          <a:blip r:embed="rId3"/>
          <a:stretch>
            <a:fillRect/>
          </a:stretch>
        </p:blipFill>
        <p:spPr>
          <a:xfrm>
            <a:off x="1172293" y="75767"/>
            <a:ext cx="9809314" cy="1201016"/>
          </a:xfrm>
          <a:prstGeom prst="rect">
            <a:avLst/>
          </a:prstGeom>
        </p:spPr>
      </p:pic>
    </p:spTree>
    <p:extLst>
      <p:ext uri="{BB962C8B-B14F-4D97-AF65-F5344CB8AC3E}">
        <p14:creationId xmlns:p14="http://schemas.microsoft.com/office/powerpoint/2010/main" val="4877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0D58CD5-052C-4B0F-AC6B-5292CA783E26}"/>
              </a:ext>
            </a:extLst>
          </p:cNvPr>
          <p:cNvPicPr>
            <a:picLocks noChangeAspect="1"/>
          </p:cNvPicPr>
          <p:nvPr/>
        </p:nvPicPr>
        <p:blipFill>
          <a:blip r:embed="rId4"/>
          <a:stretch>
            <a:fillRect/>
          </a:stretch>
        </p:blipFill>
        <p:spPr>
          <a:xfrm>
            <a:off x="4029703" y="757758"/>
            <a:ext cx="3084843" cy="1170533"/>
          </a:xfrm>
          <a:prstGeom prst="rect">
            <a:avLst/>
          </a:prstGeom>
        </p:spPr>
      </p:pic>
      <p:pic>
        <p:nvPicPr>
          <p:cNvPr id="7" name="Picture 6">
            <a:extLst>
              <a:ext uri="{FF2B5EF4-FFF2-40B4-BE49-F238E27FC236}">
                <a16:creationId xmlns:a16="http://schemas.microsoft.com/office/drawing/2014/main" id="{11DB5867-C018-4673-9E33-2B71C8057363}"/>
              </a:ext>
            </a:extLst>
          </p:cNvPr>
          <p:cNvPicPr>
            <a:picLocks noChangeAspect="1"/>
          </p:cNvPicPr>
          <p:nvPr/>
        </p:nvPicPr>
        <p:blipFill>
          <a:blip r:embed="rId5"/>
          <a:stretch>
            <a:fillRect/>
          </a:stretch>
        </p:blipFill>
        <p:spPr>
          <a:xfrm>
            <a:off x="2518118" y="1931221"/>
            <a:ext cx="6736664" cy="1566808"/>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95014" y="751570"/>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VẬN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r>
              <a:rPr kumimoji="0" lang="en-US" sz="8000" b="1" i="0" u="none" strike="noStrike" kern="1200" cap="none" spc="0" normalizeH="0" noProof="0" dirty="0" err="1">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DỤNG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41052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AFD59D75-7DF0-4EF6-B0B9-53E7D4FAB5DE}"/>
              </a:ext>
            </a:extLst>
          </p:cNvPr>
          <p:cNvSpPr/>
          <p:nvPr/>
        </p:nvSpPr>
        <p:spPr>
          <a:xfrm>
            <a:off x="331076" y="220714"/>
            <a:ext cx="11616677" cy="65269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5E743F8-0477-495A-86AF-AEC27DD518BD}"/>
              </a:ext>
            </a:extLst>
          </p:cNvPr>
          <p:cNvPicPr>
            <a:picLocks noChangeAspect="1"/>
          </p:cNvPicPr>
          <p:nvPr/>
        </p:nvPicPr>
        <p:blipFill>
          <a:blip r:embed="rId2"/>
          <a:stretch>
            <a:fillRect/>
          </a:stretch>
        </p:blipFill>
        <p:spPr>
          <a:xfrm>
            <a:off x="4051878" y="2045380"/>
            <a:ext cx="4744112" cy="4105848"/>
          </a:xfrm>
          <a:prstGeom prst="rect">
            <a:avLst/>
          </a:prstGeom>
        </p:spPr>
      </p:pic>
      <p:sp>
        <p:nvSpPr>
          <p:cNvPr id="2" name="Rectangle 1">
            <a:extLst>
              <a:ext uri="{FF2B5EF4-FFF2-40B4-BE49-F238E27FC236}">
                <a16:creationId xmlns:a16="http://schemas.microsoft.com/office/drawing/2014/main" id="{6476B1A5-65CA-4E20-92C4-AB226C2194DE}"/>
              </a:ext>
            </a:extLst>
          </p:cNvPr>
          <p:cNvSpPr/>
          <p:nvPr/>
        </p:nvSpPr>
        <p:spPr>
          <a:xfrm>
            <a:off x="1153212" y="475720"/>
            <a:ext cx="10375769" cy="1384995"/>
          </a:xfrm>
          <a:prstGeom prst="rect">
            <a:avLst/>
          </a:prstGeom>
        </p:spPr>
        <p:txBody>
          <a:bodyPr wrap="square">
            <a:spAutoFit/>
          </a:bodyPr>
          <a:lstStyle/>
          <a:p>
            <a:pPr lvl="0" algn="just">
              <a:defRPr/>
            </a:pPr>
            <a:r>
              <a:rPr lang="en-US" sz="2800" b="1" dirty="0" err="1">
                <a:solidFill>
                  <a:srgbClr val="C00000"/>
                </a:solidFill>
                <a:latin typeface="Arial" panose="020B0604020202020204" pitchFamily="34" charset="0"/>
                <a:cs typeface="Arial" panose="020B0604020202020204" pitchFamily="34" charset="0"/>
              </a:rPr>
              <a:t>Hãy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nhớ</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lại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những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em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tự</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về</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bản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sau</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viết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vào</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giấy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lá</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hoặc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hoa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để</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dán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lên</a:t>
            </a:r>
            <a:r>
              <a:rPr lang="en-US" sz="2800" b="1" dirty="0">
                <a:solidFill>
                  <a:srgbClr val="C00000"/>
                </a:solidFill>
                <a:latin typeface="Arial" panose="020B0604020202020204" pitchFamily="34" charset="0"/>
                <a:cs typeface="Arial" panose="020B0604020202020204" pitchFamily="34" charset="0"/>
              </a:rPr>
              <a:t> “ </a:t>
            </a:r>
            <a:r>
              <a:rPr lang="en-US" sz="2800" b="1" dirty="0" err="1">
                <a:solidFill>
                  <a:srgbClr val="C00000"/>
                </a:solidFill>
                <a:latin typeface="Arial" panose="020B0604020202020204" pitchFamily="34" charset="0"/>
                <a:cs typeface="Arial" panose="020B0604020202020204" pitchFamily="34" charset="0"/>
              </a:rPr>
              <a:t>Cây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thành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công</a:t>
            </a:r>
            <a:r>
              <a:rPr lang="en-US" sz="2800" b="1" dirty="0">
                <a:solidFill>
                  <a:srgbClr val="C00000"/>
                </a:solidFill>
                <a:latin typeface="Arial" panose="020B0604020202020204" pitchFamily="34" charset="0"/>
                <a:cs typeface="Arial" panose="020B0604020202020204" pitchFamily="34" charset="0"/>
              </a:rPr>
              <a:t>”</a:t>
            </a:r>
            <a:endParaRPr lang="en-US"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3144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pic>
        <p:nvPicPr>
          <p:cNvPr id="2" name="Picture 1">
            <a:extLst>
              <a:ext uri="{FF2B5EF4-FFF2-40B4-BE49-F238E27FC236}">
                <a16:creationId xmlns:a16="http://schemas.microsoft.com/office/drawing/2014/main" id="{8D292DC5-AD58-4FFF-B694-F7813710A3B0}"/>
              </a:ext>
            </a:extLst>
          </p:cNvPr>
          <p:cNvPicPr>
            <a:picLocks noChangeAspect="1"/>
          </p:cNvPicPr>
          <p:nvPr/>
        </p:nvPicPr>
        <p:blipFill>
          <a:blip r:embed="rId3"/>
          <a:stretch>
            <a:fillRect/>
          </a:stretch>
        </p:blipFill>
        <p:spPr>
          <a:xfrm>
            <a:off x="534058" y="769944"/>
            <a:ext cx="11181033" cy="1298561"/>
          </a:xfrm>
          <a:prstGeom prst="rect">
            <a:avLst/>
          </a:prstGeom>
        </p:spPr>
      </p:pic>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5"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869680" y="3091252"/>
            <a:ext cx="3915294" cy="3788788"/>
          </a:xfrm>
          <a:prstGeom prst="rect">
            <a:avLst/>
          </a:prstGeom>
        </p:spPr>
      </p:pic>
      <p:sp>
        <p:nvSpPr>
          <p:cNvPr id="2" name="TextBox 1"/>
          <p:cNvSpPr txBox="1"/>
          <p:nvPr/>
        </p:nvSpPr>
        <p:spPr>
          <a:xfrm>
            <a:off x="673331" y="2643447"/>
            <a:ext cx="9027622" cy="1323439"/>
          </a:xfrm>
          <a:prstGeom prst="rect">
            <a:avLst/>
          </a:prstGeom>
          <a:noFill/>
        </p:spPr>
        <p:txBody>
          <a:bodyPr wrap="square" rtlCol="0">
            <a:spAutoFit/>
          </a:bodyPr>
          <a:lstStyle/>
          <a:p>
            <a:pPr marL="285750" lvl="0" indent="-285750" algn="just">
              <a:buFontTx/>
              <a:buChar char="-"/>
            </a:pPr>
            <a:r>
              <a:rPr lang="en-US" sz="4000" b="1" dirty="0" err="1">
                <a:solidFill>
                  <a:prstClr val="black"/>
                </a:solidFill>
              </a:rPr>
              <a:t>Rèn</a:t>
            </a:r>
            <a:r>
              <a:rPr lang="en-US" sz="4000" b="1" dirty="0">
                <a:solidFill>
                  <a:prstClr val="black"/>
                </a:solidFill>
              </a:rPr>
              <a:t> </a:t>
            </a:r>
            <a:r>
              <a:rPr lang="en-US" sz="4000" b="1" dirty="0" err="1">
                <a:solidFill>
                  <a:prstClr val="black"/>
                </a:solidFill>
              </a:rPr>
              <a:t>luyện</a:t>
            </a:r>
            <a:r>
              <a:rPr lang="en-US" sz="4000" b="1" dirty="0">
                <a:solidFill>
                  <a:prstClr val="black"/>
                </a:solidFill>
              </a:rPr>
              <a:t> </a:t>
            </a:r>
            <a:r>
              <a:rPr lang="en-US" sz="4000" b="1" dirty="0" err="1">
                <a:solidFill>
                  <a:prstClr val="black"/>
                </a:solidFill>
              </a:rPr>
              <a:t>để</a:t>
            </a:r>
            <a:r>
              <a:rPr lang="en-US" sz="4000" b="1" dirty="0">
                <a:solidFill>
                  <a:prstClr val="black"/>
                </a:solidFill>
              </a:rPr>
              <a:t> </a:t>
            </a:r>
            <a:r>
              <a:rPr lang="en-US" sz="4000" b="1" dirty="0" err="1">
                <a:solidFill>
                  <a:prstClr val="black"/>
                </a:solidFill>
              </a:rPr>
              <a:t>phát</a:t>
            </a:r>
            <a:r>
              <a:rPr lang="en-US" sz="4000" b="1" dirty="0">
                <a:solidFill>
                  <a:prstClr val="black"/>
                </a:solidFill>
              </a:rPr>
              <a:t> </a:t>
            </a:r>
            <a:r>
              <a:rPr lang="en-US" sz="4000" b="1" dirty="0" err="1">
                <a:solidFill>
                  <a:prstClr val="black"/>
                </a:solidFill>
              </a:rPr>
              <a:t>huy</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mạnh</a:t>
            </a:r>
            <a:r>
              <a:rPr lang="en-US" sz="4000" b="1" dirty="0">
                <a:solidFill>
                  <a:prstClr val="black"/>
                </a:solidFill>
              </a:rPr>
              <a:t>, </a:t>
            </a:r>
            <a:r>
              <a:rPr lang="en-US" sz="4000" b="1" dirty="0" err="1">
                <a:solidFill>
                  <a:prstClr val="black"/>
                </a:solidFill>
              </a:rPr>
              <a:t>khắc</a:t>
            </a:r>
            <a:r>
              <a:rPr lang="en-US" sz="4000" b="1" dirty="0">
                <a:solidFill>
                  <a:prstClr val="black"/>
                </a:solidFill>
              </a:rPr>
              <a:t> </a:t>
            </a:r>
            <a:r>
              <a:rPr lang="en-US" sz="4000" b="1" dirty="0" err="1">
                <a:solidFill>
                  <a:prstClr val="black"/>
                </a:solidFill>
              </a:rPr>
              <a:t>phục</a:t>
            </a:r>
            <a:r>
              <a:rPr lang="en-US" sz="4000" b="1" dirty="0">
                <a:solidFill>
                  <a:prstClr val="black"/>
                </a:solidFill>
              </a:rPr>
              <a:t> </a:t>
            </a:r>
            <a:r>
              <a:rPr lang="en-US" sz="4000" b="1" dirty="0" err="1">
                <a:solidFill>
                  <a:prstClr val="black"/>
                </a:solidFill>
              </a:rPr>
              <a:t>điểm</a:t>
            </a:r>
            <a:r>
              <a:rPr lang="en-US" sz="4000" b="1" dirty="0">
                <a:solidFill>
                  <a:prstClr val="black"/>
                </a:solidFill>
              </a:rPr>
              <a:t> </a:t>
            </a:r>
            <a:r>
              <a:rPr lang="en-US" sz="4000" b="1" dirty="0" err="1">
                <a:solidFill>
                  <a:prstClr val="black"/>
                </a:solidFill>
              </a:rPr>
              <a:t>yếu</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bản</a:t>
            </a:r>
            <a:r>
              <a:rPr lang="en-US" sz="4000" b="1" dirty="0">
                <a:solidFill>
                  <a:prstClr val="black"/>
                </a:solidFill>
              </a:rPr>
              <a:t> </a:t>
            </a:r>
            <a:r>
              <a:rPr lang="en-US" sz="4000" b="1" dirty="0" err="1">
                <a:solidFill>
                  <a:prstClr val="black"/>
                </a:solidFill>
              </a:rPr>
              <a:t>thân</a:t>
            </a:r>
            <a:r>
              <a:rPr lang="en-US" sz="4000" b="1" dirty="0">
                <a:solidFill>
                  <a:prstClr val="black"/>
                </a:solidFill>
              </a:rPr>
              <a:t>.</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7" name="Picture 6">
            <a:extLst>
              <a:ext uri="{FF2B5EF4-FFF2-40B4-BE49-F238E27FC236}">
                <a16:creationId xmlns:a16="http://schemas.microsoft.com/office/drawing/2014/main" id="{F993D9B6-CD9F-40F6-A98B-F476DB0F0A03}"/>
              </a:ext>
            </a:extLst>
          </p:cNvPr>
          <p:cNvPicPr>
            <a:picLocks noChangeAspect="1"/>
          </p:cNvPicPr>
          <p:nvPr/>
        </p:nvPicPr>
        <p:blipFill>
          <a:blip r:embed="rId5"/>
          <a:stretch>
            <a:fillRect/>
          </a:stretch>
        </p:blipFill>
        <p:spPr>
          <a:xfrm>
            <a:off x="3782747" y="738701"/>
            <a:ext cx="4645555" cy="1322947"/>
          </a:xfrm>
          <a:prstGeom prst="rect">
            <a:avLst/>
          </a:prstGeom>
        </p:spPr>
      </p:pic>
    </p:spTree>
    <p:extLst>
      <p:ext uri="{BB962C8B-B14F-4D97-AF65-F5344CB8AC3E}">
        <p14:creationId xmlns:p14="http://schemas.microsoft.com/office/powerpoint/2010/main" val="1664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B198031A-1378-4890-B256-C9BCBF7D85BD}"/>
              </a:ext>
            </a:extLst>
          </p:cNvPr>
          <p:cNvPicPr>
            <a:picLocks noChangeAspect="1"/>
          </p:cNvPicPr>
          <p:nvPr/>
        </p:nvPicPr>
        <p:blipFill>
          <a:blip r:embed="rId3"/>
          <a:stretch>
            <a:fillRect/>
          </a:stretch>
        </p:blipFill>
        <p:spPr>
          <a:xfrm>
            <a:off x="157453" y="455362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8915162" y="2641439"/>
            <a:ext cx="2785502" cy="4474470"/>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38366" y="1923542"/>
            <a:ext cx="8090051" cy="1077218"/>
          </a:xfrm>
          <a:prstGeom prst="rect">
            <a:avLst/>
          </a:prstGeom>
          <a:noFill/>
        </p:spPr>
        <p:txBody>
          <a:bodyPr wrap="square" rtlCol="0">
            <a:spAutoFit/>
          </a:bodyPr>
          <a:lstStyle/>
          <a:p>
            <a:pPr lvl="0" algn="just"/>
            <a:r>
              <a:rPr lang="vi-VN" sz="3200" dirty="0">
                <a:solidFill>
                  <a:prstClr val="black"/>
                </a:solidFill>
                <a:latin typeface="Calibri" panose="020F0502020204030204"/>
              </a:rPr>
              <a:t>Thực hiện một số cách đơn giản tự đánh giá điểm mạnh, điểm yếu của bản thân.</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82982" y="2176050"/>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71318" y="3237670"/>
            <a:ext cx="467048" cy="467048"/>
          </a:xfrm>
          <a:prstGeom prst="rect">
            <a:avLst/>
          </a:prstGeom>
        </p:spPr>
      </p:pic>
      <p:pic>
        <p:nvPicPr>
          <p:cNvPr id="2" name="Picture 1">
            <a:extLst>
              <a:ext uri="{FF2B5EF4-FFF2-40B4-BE49-F238E27FC236}">
                <a16:creationId xmlns:a16="http://schemas.microsoft.com/office/drawing/2014/main" id="{172FA7BE-9C71-48D7-9732-912550DFBCCC}"/>
              </a:ext>
            </a:extLst>
          </p:cNvPr>
          <p:cNvPicPr>
            <a:picLocks noChangeAspect="1"/>
          </p:cNvPicPr>
          <p:nvPr/>
        </p:nvPicPr>
        <p:blipFill>
          <a:blip r:embed="rId5"/>
          <a:stretch>
            <a:fillRect/>
          </a:stretch>
        </p:blipFill>
        <p:spPr>
          <a:xfrm>
            <a:off x="2477750" y="347429"/>
            <a:ext cx="6322100" cy="981541"/>
          </a:xfrm>
          <a:prstGeom prst="rect">
            <a:avLst/>
          </a:prstGeom>
        </p:spPr>
      </p:pic>
      <p:sp>
        <p:nvSpPr>
          <p:cNvPr id="10" name="TextBox 9">
            <a:extLst>
              <a:ext uri="{FF2B5EF4-FFF2-40B4-BE49-F238E27FC236}">
                <a16:creationId xmlns:a16="http://schemas.microsoft.com/office/drawing/2014/main" id="{2E22C7E0-FE8F-4A8F-BAF4-C30EE1E0436B}"/>
              </a:ext>
            </a:extLst>
          </p:cNvPr>
          <p:cNvSpPr txBox="1"/>
          <p:nvPr/>
        </p:nvSpPr>
        <p:spPr>
          <a:xfrm>
            <a:off x="1197655" y="3221663"/>
            <a:ext cx="8090051" cy="584775"/>
          </a:xfrm>
          <a:prstGeom prst="rect">
            <a:avLst/>
          </a:prstGeom>
          <a:noFill/>
        </p:spPr>
        <p:txBody>
          <a:bodyPr wrap="square" rtlCol="0">
            <a:spAutoFit/>
          </a:bodyPr>
          <a:lstStyle/>
          <a:p>
            <a:pPr lvl="0" algn="just"/>
            <a:r>
              <a:rPr lang="vi-VN" sz="3200" dirty="0">
                <a:solidFill>
                  <a:prstClr val="black"/>
                </a:solidFill>
                <a:latin typeface="Calibri" panose="020F0502020204030204"/>
              </a:rPr>
              <a:t>Phát triển điểm mạnh, điểm yếu của bản thâ..</a:t>
            </a:r>
          </a:p>
        </p:txBody>
      </p:sp>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800" decel="100000"/>
                                        <p:tgtEl>
                                          <p:spTgt spid="31"/>
                                        </p:tgtEl>
                                      </p:cBhvr>
                                    </p:animEffect>
                                    <p:anim calcmode="lin" valueType="num">
                                      <p:cBhvr>
                                        <p:cTn id="18" dur="800" decel="100000" fill="hold"/>
                                        <p:tgtEl>
                                          <p:spTgt spid="31"/>
                                        </p:tgtEl>
                                        <p:attrNameLst>
                                          <p:attrName>style.rotation</p:attrName>
                                        </p:attrNameLst>
                                      </p:cBhvr>
                                      <p:tavLst>
                                        <p:tav tm="0">
                                          <p:val>
                                            <p:fltVal val="-90"/>
                                          </p:val>
                                        </p:tav>
                                        <p:tav tm="100000">
                                          <p:val>
                                            <p:fltVal val="0"/>
                                          </p:val>
                                        </p:tav>
                                      </p:tavLst>
                                    </p:anim>
                                    <p:anim calcmode="lin" valueType="num">
                                      <p:cBhvr>
                                        <p:cTn id="19" dur="800" decel="100000" fill="hold"/>
                                        <p:tgtEl>
                                          <p:spTgt spid="31"/>
                                        </p:tgtEl>
                                        <p:attrNameLst>
                                          <p:attrName>ppt_x</p:attrName>
                                        </p:attrNameLst>
                                      </p:cBhvr>
                                      <p:tavLst>
                                        <p:tav tm="0">
                                          <p:val>
                                            <p:strVal val="#ppt_x+0.4"/>
                                          </p:val>
                                        </p:tav>
                                        <p:tav tm="100000">
                                          <p:val>
                                            <p:strVal val="#ppt_x-0.05"/>
                                          </p:val>
                                        </p:tav>
                                      </p:tavLst>
                                    </p:anim>
                                    <p:anim calcmode="lin" valueType="num">
                                      <p:cBhvr>
                                        <p:cTn id="20" dur="800" decel="100000" fill="hold"/>
                                        <p:tgtEl>
                                          <p:spTgt spid="3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down)">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10"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ln w="6600">
                  <a:solidFill>
                    <a:srgbClr val="002060"/>
                  </a:solidFill>
                  <a:prstDash val="solid"/>
                </a:ln>
                <a:solidFill>
                  <a:srgbClr val="00B0F0"/>
                </a:solidFill>
                <a:effectLst>
                  <a:outerShdw dist="38100" dir="2700000" algn="tl" rotWithShape="0">
                    <a:srgbClr val="002060"/>
                  </a:outerShdw>
                </a:effectLst>
              </a:rPr>
              <a:t>KHỞI 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00075"/>
            <a:ext cx="9267825"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id="{1440726D-8585-4B7E-94CA-8F7726CF4C56}"/>
              </a:ext>
            </a:extLst>
          </p:cNvPr>
          <p:cNvPicPr>
            <a:picLocks noChangeAspect="1"/>
          </p:cNvPicPr>
          <p:nvPr/>
        </p:nvPicPr>
        <p:blipFill>
          <a:blip r:embed="rId3"/>
          <a:stretch>
            <a:fillRect/>
          </a:stretch>
        </p:blipFill>
        <p:spPr>
          <a:xfrm>
            <a:off x="2090587" y="880456"/>
            <a:ext cx="7858425" cy="810838"/>
          </a:xfrm>
          <a:prstGeom prst="rect">
            <a:avLst/>
          </a:prstGeom>
        </p:spPr>
      </p:pic>
      <p:sp>
        <p:nvSpPr>
          <p:cNvPr id="6" name="TextBox 5">
            <a:extLst>
              <a:ext uri="{FF2B5EF4-FFF2-40B4-BE49-F238E27FC236}">
                <a16:creationId xmlns:a16="http://schemas.microsoft.com/office/drawing/2014/main" id="{C8792835-2C03-4AD9-B404-9CF51481496F}"/>
              </a:ext>
            </a:extLst>
          </p:cNvPr>
          <p:cNvSpPr txBox="1"/>
          <p:nvPr/>
        </p:nvSpPr>
        <p:spPr>
          <a:xfrm>
            <a:off x="2571750" y="1438275"/>
            <a:ext cx="6638925" cy="17430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18" name="Hộp Văn bản 11">
            <a:extLst>
              <a:ext uri="{FF2B5EF4-FFF2-40B4-BE49-F238E27FC236}">
                <a16:creationId xmlns:a16="http://schemas.microsoft.com/office/drawing/2014/main" id="{008AF084-4877-9BF3-B81E-314A9172DFFE}"/>
              </a:ext>
            </a:extLst>
          </p:cNvPr>
          <p:cNvSpPr txBox="1"/>
          <p:nvPr/>
        </p:nvSpPr>
        <p:spPr>
          <a:xfrm>
            <a:off x="2705493" y="999241"/>
            <a:ext cx="9360815" cy="3970318"/>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GV 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Lá 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Thời 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mn-ea"/>
                <a:cs typeface="+mn-cs"/>
              </a:rPr>
              <a:t>Nếu 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8704" y="3695307"/>
            <a:ext cx="2874819" cy="3072364"/>
          </a:xfrm>
          <a:prstGeom prst="rect">
            <a:avLst/>
          </a:prstGeom>
        </p:spPr>
      </p:pic>
      <p:pic>
        <p:nvPicPr>
          <p:cNvPr id="3" name="Picture 2">
            <a:extLst>
              <a:ext uri="{FF2B5EF4-FFF2-40B4-BE49-F238E27FC236}">
                <a16:creationId xmlns:a16="http://schemas.microsoft.com/office/drawing/2014/main" id="{7BF2AC2D-185F-4C6B-BD69-779EBF0F421D}"/>
              </a:ext>
            </a:extLst>
          </p:cNvPr>
          <p:cNvPicPr>
            <a:picLocks noChangeAspect="1"/>
          </p:cNvPicPr>
          <p:nvPr/>
        </p:nvPicPr>
        <p:blipFill>
          <a:blip r:embed="rId5"/>
          <a:stretch>
            <a:fillRect/>
          </a:stretch>
        </p:blipFill>
        <p:spPr>
          <a:xfrm>
            <a:off x="4635088" y="-74726"/>
            <a:ext cx="3645724" cy="1140051"/>
          </a:xfrm>
          <a:prstGeom prst="rect">
            <a:avLst/>
          </a:prstGeom>
        </p:spPr>
      </p:pic>
    </p:spTree>
    <p:extLst>
      <p:ext uri="{BB962C8B-B14F-4D97-AF65-F5344CB8AC3E}">
        <p14:creationId xmlns:p14="http://schemas.microsoft.com/office/powerpoint/2010/main" val="10619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500746" y="525327"/>
            <a:ext cx="497719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LUYỆN</a:t>
            </a:r>
            <a:r>
              <a:rPr kumimoji="0" lang="en-US" sz="8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TẬP</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7256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338" y="3127931"/>
            <a:ext cx="3545178" cy="3788788"/>
          </a:xfrm>
          <a:prstGeom prst="rect">
            <a:avLst/>
          </a:prstGeom>
        </p:spPr>
      </p:pic>
      <p:sp>
        <p:nvSpPr>
          <p:cNvPr id="9" name="Rounded Rectangle 8"/>
          <p:cNvSpPr/>
          <p:nvPr/>
        </p:nvSpPr>
        <p:spPr>
          <a:xfrm>
            <a:off x="2771773" y="93460"/>
            <a:ext cx="7353302" cy="872362"/>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khuyên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CDEDA3F-036D-45C9-8623-3C65CA2E79C8}"/>
              </a:ext>
            </a:extLst>
          </p:cNvPr>
          <p:cNvPicPr>
            <a:picLocks noChangeAspect="1"/>
          </p:cNvPicPr>
          <p:nvPr/>
        </p:nvPicPr>
        <p:blipFill>
          <a:blip r:embed="rId5"/>
          <a:stretch>
            <a:fillRect/>
          </a:stretch>
        </p:blipFill>
        <p:spPr>
          <a:xfrm>
            <a:off x="2867025" y="1290637"/>
            <a:ext cx="7696200" cy="264973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62A190C-24AC-4C9F-9C5D-CC80D0C322FF}"/>
              </a:ext>
            </a:extLst>
          </p:cNvPr>
          <p:cNvPicPr>
            <a:picLocks noChangeAspect="1"/>
          </p:cNvPicPr>
          <p:nvPr/>
        </p:nvPicPr>
        <p:blipFill>
          <a:blip r:embed="rId6"/>
          <a:stretch>
            <a:fillRect/>
          </a:stretch>
        </p:blipFill>
        <p:spPr>
          <a:xfrm>
            <a:off x="2919412" y="4095750"/>
            <a:ext cx="7577138" cy="2545048"/>
          </a:xfrm>
          <a:prstGeom prst="rect">
            <a:avLst/>
          </a:prstGeom>
        </p:spPr>
      </p:pic>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6C8F52B8-C110-4F05-A08C-9C68D2D2CFAF}"/>
              </a:ext>
            </a:extLst>
          </p:cNvPr>
          <p:cNvPicPr>
            <a:picLocks noChangeAspect="1"/>
          </p:cNvPicPr>
          <p:nvPr/>
        </p:nvPicPr>
        <p:blipFill>
          <a:blip r:embed="rId5"/>
          <a:stretch>
            <a:fillRect/>
          </a:stretch>
        </p:blipFill>
        <p:spPr>
          <a:xfrm>
            <a:off x="1973993" y="1305199"/>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1535</TotalTime>
  <Words>651</Words>
  <Application>Microsoft Office PowerPoint</Application>
  <PresentationFormat>Widescreen</PresentationFormat>
  <Paragraphs>54</Paragraphs>
  <Slides>24</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#9Slide05 Phobia</vt:lpstr>
      <vt:lpstr>Arial</vt:lpstr>
      <vt:lpstr>Calibri</vt:lpstr>
      <vt:lpstr>Calibri Light</vt:lpstr>
      <vt:lpstr>Times New Roman</vt:lpstr>
      <vt:lpstr>UVN Van Chuong Nang</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Hoang Quan</dc:creator>
  <cp:lastModifiedBy>Thao Phuong</cp:lastModifiedBy>
  <cp:revision>16</cp:revision>
  <dcterms:created xsi:type="dcterms:W3CDTF">2023-01-08T05:24:25Z</dcterms:created>
  <dcterms:modified xsi:type="dcterms:W3CDTF">2023-02-27T08:20:26Z</dcterms:modified>
</cp:coreProperties>
</file>