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9"/>
  </p:notesMasterIdLst>
  <p:sldIdLst>
    <p:sldId id="431" r:id="rId4"/>
    <p:sldId id="257" r:id="rId5"/>
    <p:sldId id="258" r:id="rId6"/>
    <p:sldId id="259" r:id="rId7"/>
    <p:sldId id="261" r:id="rId8"/>
    <p:sldId id="291" r:id="rId9"/>
    <p:sldId id="267" r:id="rId10"/>
    <p:sldId id="295" r:id="rId11"/>
    <p:sldId id="296" r:id="rId12"/>
    <p:sldId id="297" r:id="rId13"/>
    <p:sldId id="423" r:id="rId14"/>
    <p:sldId id="424" r:id="rId15"/>
    <p:sldId id="425" r:id="rId16"/>
    <p:sldId id="426" r:id="rId17"/>
    <p:sldId id="420" r:id="rId18"/>
    <p:sldId id="421" r:id="rId19"/>
    <p:sldId id="260" r:id="rId20"/>
    <p:sldId id="270" r:id="rId21"/>
    <p:sldId id="272" r:id="rId22"/>
    <p:sldId id="429" r:id="rId23"/>
    <p:sldId id="427" r:id="rId24"/>
    <p:sldId id="430" r:id="rId25"/>
    <p:sldId id="428" r:id="rId26"/>
    <p:sldId id="273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2023/3/22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=""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=""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571478" y="1228024"/>
            <a:ext cx="65608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en-US" sz="28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8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668462" y="2025298"/>
            <a:ext cx="2623542" cy="5598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3038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3038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28</a:t>
            </a:r>
            <a:endParaRPr lang="en-US" sz="3038" spc="-85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935" y="2610020"/>
            <a:ext cx="1056259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ghệ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9: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Làm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biển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báo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giao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thông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3)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4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=""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=""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=""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=""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=""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=""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=""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=""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=""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=""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=""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=""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=""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=""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=""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=""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=""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=""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3D4DA65-36ED-4860-B90B-5FDB0448406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48910" y="1211807"/>
            <a:ext cx="3395766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=""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=""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=""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=""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=""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=""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=""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=""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=""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=""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=""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=""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=""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=""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=""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=""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=""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=""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=""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=""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=""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=""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=""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=""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=""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=""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=""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=""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=""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=""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=""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=""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=""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=""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=""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=""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=""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=""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=""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=""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=""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=""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=""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=""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=""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=""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=""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=""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=""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=""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645</Words>
  <Application>Microsoft Office PowerPoint</Application>
  <PresentationFormat>Widescreen</PresentationFormat>
  <Paragraphs>55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9" baseType="lpstr">
      <vt:lpstr>微软雅黑</vt:lpstr>
      <vt:lpstr>宋体</vt:lpstr>
      <vt:lpstr>宋体</vt:lpstr>
      <vt:lpstr>Arial</vt:lpstr>
      <vt:lpstr>Arvo</vt:lpstr>
      <vt:lpstr>Calibri</vt:lpstr>
      <vt:lpstr>Cambria</vt:lpstr>
      <vt:lpstr>Century Gothic</vt:lpstr>
      <vt:lpstr>Coiny</vt:lpstr>
      <vt:lpstr>LNTH-Kids  Chinese Font 1</vt:lpstr>
      <vt:lpstr>黑体</vt:lpstr>
      <vt:lpstr>Spartan</vt:lpstr>
      <vt:lpstr>Tahoma</vt:lpstr>
      <vt:lpstr>Times New Roman</vt:lpstr>
      <vt:lpstr>UVN Van Chuong Nang</vt:lpstr>
      <vt:lpstr>Zilla Slab</vt:lpstr>
      <vt:lpstr>印品赤壁赋体</vt:lpstr>
      <vt:lpstr>小单纯体</vt:lpstr>
      <vt:lpstr>思源黑体 CN Bold</vt:lpstr>
      <vt:lpstr>等线</vt:lpstr>
      <vt:lpstr>等线 Light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35</cp:revision>
  <dcterms:created xsi:type="dcterms:W3CDTF">2023-01-16T10:59:35Z</dcterms:created>
  <dcterms:modified xsi:type="dcterms:W3CDTF">2023-03-22T01:17:11Z</dcterms:modified>
</cp:coreProperties>
</file>