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3"/>
  </p:notesMasterIdLst>
  <p:sldIdLst>
    <p:sldId id="436" r:id="rId9"/>
    <p:sldId id="257" r:id="rId10"/>
    <p:sldId id="259" r:id="rId11"/>
    <p:sldId id="428" r:id="rId12"/>
    <p:sldId id="385" r:id="rId13"/>
    <p:sldId id="387" r:id="rId14"/>
    <p:sldId id="391" r:id="rId15"/>
    <p:sldId id="388" r:id="rId16"/>
    <p:sldId id="386" r:id="rId17"/>
    <p:sldId id="389" r:id="rId18"/>
    <p:sldId id="260" r:id="rId19"/>
    <p:sldId id="263" r:id="rId20"/>
    <p:sldId id="268" r:id="rId21"/>
    <p:sldId id="429" r:id="rId22"/>
    <p:sldId id="430" r:id="rId23"/>
    <p:sldId id="420" r:id="rId24"/>
    <p:sldId id="431" r:id="rId25"/>
    <p:sldId id="433" r:id="rId26"/>
    <p:sldId id="432" r:id="rId27"/>
    <p:sldId id="434" r:id="rId28"/>
    <p:sldId id="422" r:id="rId29"/>
    <p:sldId id="435" r:id="rId30"/>
    <p:sldId id="273" r:id="rId31"/>
    <p:sldId id="42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80" autoAdjust="0"/>
  </p:normalViewPr>
  <p:slideViewPr>
    <p:cSldViewPr snapToGrid="0">
      <p:cViewPr varScale="1">
        <p:scale>
          <a:sx n="65" d="100"/>
          <a:sy n="65" d="100"/>
        </p:scale>
        <p:origin x="7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xmlns="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xmlns="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2023/3/7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07/03/2023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39.png"/><Relationship Id="rId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.xml"/><Relationship Id="rId5" Type="http://schemas.openxmlformats.org/officeDocument/2006/relationships/image" Target="../media/image53.png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jpg"/><Relationship Id="rId9" Type="http://schemas.openxmlformats.org/officeDocument/2006/relationships/image" Target="../media/image31.sv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23.sv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microsoft.com/office/2007/relationships/hdphoto" Target="../media/hdphoto2.wdp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30.jp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500" y="8695"/>
            <a:ext cx="12323500" cy="684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" y="4350"/>
            <a:ext cx="817110" cy="81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1506" y="298903"/>
            <a:ext cx="6453057" cy="52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6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796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23090" y="932074"/>
            <a:ext cx="349277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45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27</a:t>
            </a:r>
            <a:endParaRPr lang="en-US" sz="4045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4840" y="1757492"/>
            <a:ext cx="11179706" cy="2140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45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4045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3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3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9</a:t>
            </a:r>
            <a:endParaRPr lang="vi-VN" sz="4394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39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vi-VN" sz="39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 biển báo giao thông </a:t>
            </a:r>
            <a:r>
              <a:rPr lang="en-US" sz="39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</a:t>
            </a:r>
            <a:r>
              <a:rPr lang="en-US" sz="3994" b="1" dirty="0" err="1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3994" b="1" dirty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994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2)</a:t>
            </a:r>
            <a:endParaRPr lang="vi-VN" sz="4394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97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xmlns="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xmlns="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xmlns="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xmlns="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xmlns="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xmlns="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xmlns="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xmlns="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xmlns="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xmlns="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43509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xmlns="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xmlns="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xmlns="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xmlns="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xmlns="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xmlns="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xmlns="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00F9E7-3F49-4E5A-8E00-B4AE0C0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2775" y="804249"/>
            <a:ext cx="2371550" cy="963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9984" y="1692329"/>
            <a:ext cx="5651482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xmlns="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xmlns="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5124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xmlns="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xmlns="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xmlns="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xmlns="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xmlns="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xmlns="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xmlns="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xmlns="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xmlns="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xmlns="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920386"/>
              </p:ext>
            </p:extLst>
          </p:nvPr>
        </p:nvGraphicFramePr>
        <p:xfrm>
          <a:off x="1238250" y="1348866"/>
          <a:ext cx="9658350" cy="39258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xmlns="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xmlns="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88128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xmlns="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xmlns="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xmlns="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362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………….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xmlns="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xmlns="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xmlns="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xmlns="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xmlns="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xmlns="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xmlns="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xmlns="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xmlns="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xmlns="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650" y="2181226"/>
            <a:ext cx="2108270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xmlns="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xmlns="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xmlns="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xmlns="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xmlns="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xmlns="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xmlns="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xmlns="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xmlns="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xmlns="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xmlns="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xmlns="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xmlns="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xmlns="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xmlns="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xmlns="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xmlns="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xmlns="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xmlns="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xmlns="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xmlns="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xmlns="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xmlns="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xmlns="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xmlns="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xmlns="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xmlns="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xmlns="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xmlns="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xmlns="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xmlns="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xmlns="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xmlns="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xmlns="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xmlns="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xmlns="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xmlns="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xmlns="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xmlns="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xmlns="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xmlns="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xmlns="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xmlns="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xmlns="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xmlns="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xmlns="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xmlns="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xmlns="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xmlns="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xmlns="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xmlns="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xmlns="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xmlns="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xmlns="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xmlns="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xmlns="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xmlns="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xmlns="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xmlns="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xmlns="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xmlns="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xmlns="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xmlns="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xmlns="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xmlns="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736</Words>
  <Application>Microsoft Office PowerPoint</Application>
  <PresentationFormat>Widescreen</PresentationFormat>
  <Paragraphs>134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61" baseType="lpstr">
      <vt:lpstr>SimSun</vt:lpstr>
      <vt:lpstr>SimSun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Coiny</vt:lpstr>
      <vt:lpstr>Euphoria Script</vt:lpstr>
      <vt:lpstr>LNTH-Kids  Chinese Font 1</vt:lpstr>
      <vt:lpstr>Mouse Memoirs</vt:lpstr>
      <vt:lpstr>Nunito Light</vt:lpstr>
      <vt:lpstr>PT Sans</vt:lpstr>
      <vt:lpstr>Raleway</vt:lpstr>
      <vt:lpstr>Roboto Condensed Light</vt:lpstr>
      <vt:lpstr>黑体</vt:lpstr>
      <vt:lpstr>Spartan</vt:lpstr>
      <vt:lpstr>SVN-Ziclets</vt:lpstr>
      <vt:lpstr>Tahoma</vt:lpstr>
      <vt:lpstr>Times New Roman</vt:lpstr>
      <vt:lpstr>UVN Van Chuong Nang</vt:lpstr>
      <vt:lpstr>Wingdings</vt:lpstr>
      <vt:lpstr>Zilla Slab</vt:lpstr>
      <vt:lpstr>字魂36号-正文宋楷</vt:lpstr>
      <vt:lpstr>等线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22</cp:revision>
  <dcterms:created xsi:type="dcterms:W3CDTF">2023-01-15T11:49:21Z</dcterms:created>
  <dcterms:modified xsi:type="dcterms:W3CDTF">2023-03-07T02:13:22Z</dcterms:modified>
</cp:coreProperties>
</file>