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498" r:id="rId3"/>
    <p:sldId id="467" r:id="rId4"/>
    <p:sldId id="490" r:id="rId5"/>
    <p:sldId id="491" r:id="rId6"/>
    <p:sldId id="470" r:id="rId7"/>
    <p:sldId id="493" r:id="rId8"/>
    <p:sldId id="473" r:id="rId9"/>
    <p:sldId id="469" r:id="rId10"/>
    <p:sldId id="477" r:id="rId11"/>
    <p:sldId id="476" r:id="rId12"/>
    <p:sldId id="475" r:id="rId13"/>
    <p:sldId id="487" r:id="rId14"/>
    <p:sldId id="486" r:id="rId15"/>
    <p:sldId id="494" r:id="rId16"/>
    <p:sldId id="495" r:id="rId17"/>
    <p:sldId id="496" r:id="rId18"/>
    <p:sldId id="497"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42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1" y="4490187"/>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1"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1" y="5638136"/>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3"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2"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6"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6"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3"/>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3"/>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5" y="5125353"/>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7"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66327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499"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7"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3"/>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3"/>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1"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1"/>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2" y="5254921"/>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8" y="5272567"/>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1" y="5285399"/>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1" y="5322296"/>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3" y="5192889"/>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1" y="5181660"/>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2" y="5189681"/>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3"/>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3"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3" y="4144388"/>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6"/>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6"/>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5"/>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0"/>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4"/>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08"/>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1" y="5864837"/>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1"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0"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6"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0"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6"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0"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6"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0"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6"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339038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1" y="5394253"/>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2"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0"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8" y="5606717"/>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5"/>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1" y="5364286"/>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3" y="4129599"/>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8"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1"/>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4"/>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6" y="5176911"/>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1"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59"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3"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5"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5"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42030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1"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1" y="4451686"/>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1" y="5394253"/>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7"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5"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69"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78"/>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1" y="5364286"/>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4"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89"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6"/>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6" y="5530589"/>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1"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1974203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6"/>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3"/>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4"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6"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3"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78"/>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5" y="5364286"/>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1"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8"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6"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29"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6"/>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89"/>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1"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6"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14352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2"/>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1"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1" y="5864837"/>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499"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7"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6568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6"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5"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49"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5"/>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8"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7"/>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4"/>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2"/>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2983983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2023/2/15</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2023/2/15</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57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6" name="Footer Placeholder 5">
            <a:extLst>
              <a:ext uri="{FF2B5EF4-FFF2-40B4-BE49-F238E27FC236}">
                <a16:creationId xmlns=""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8" name="Footer Placeholder 7">
            <a:extLst>
              <a:ext uri="{FF2B5EF4-FFF2-40B4-BE49-F238E27FC236}">
                <a16:creationId xmlns=""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4" name="Footer Placeholder 3">
            <a:extLst>
              <a:ext uri="{FF2B5EF4-FFF2-40B4-BE49-F238E27FC236}">
                <a16:creationId xmlns=""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3" name="Footer Placeholder 2">
            <a:extLst>
              <a:ext uri="{FF2B5EF4-FFF2-40B4-BE49-F238E27FC236}">
                <a16:creationId xmlns=""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6" name="Footer Placeholder 5">
            <a:extLst>
              <a:ext uri="{FF2B5EF4-FFF2-40B4-BE49-F238E27FC236}">
                <a16:creationId xmlns=""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6" name="Footer Placeholder 5">
            <a:extLst>
              <a:ext uri="{FF2B5EF4-FFF2-40B4-BE49-F238E27FC236}">
                <a16:creationId xmlns=""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2/15/2023</a:t>
            </a:fld>
            <a:endParaRPr lang="en-US"/>
          </a:p>
        </p:txBody>
      </p:sp>
      <p:sp>
        <p:nvSpPr>
          <p:cNvPr id="5" name="Footer Placeholder 4">
            <a:extLst>
              <a:ext uri="{FF2B5EF4-FFF2-40B4-BE49-F238E27FC236}">
                <a16:creationId xmlns=""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5948045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 y="0"/>
            <a:ext cx="1469751" cy="1508488"/>
          </a:xfrm>
          <a:prstGeom prst="rect">
            <a:avLst/>
          </a:prstGeom>
        </p:spPr>
      </p:pic>
      <p:sp>
        <p:nvSpPr>
          <p:cNvPr id="6" name="TextBox 5"/>
          <p:cNvSpPr txBox="1"/>
          <p:nvPr/>
        </p:nvSpPr>
        <p:spPr>
          <a:xfrm>
            <a:off x="3664070" y="310442"/>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FAEFEC">
                    <a:lumMod val="50000"/>
                  </a:srgbClr>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FAEFEC">
                  <a:lumMod val="50000"/>
                </a:srgbClr>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07791" y="1044415"/>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23</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954199" y="2021899"/>
            <a:ext cx="10941467" cy="2800601"/>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FF000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FF000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FF0000"/>
                </a:solidFill>
                <a:latin typeface="Times New Roman" panose="02020603050405020304" pitchFamily="18" charset="0"/>
                <a:ea typeface="Zilla Slab" pitchFamily="2" charset="0"/>
                <a:cs typeface="Times New Roman" panose="02020603050405020304" pitchFamily="18" charset="0"/>
                <a:sym typeface="Arial"/>
              </a:rPr>
              <a:t>10</a:t>
            </a:r>
            <a:endParaRPr lang="vi-VN" sz="4400">
              <a:solidFill>
                <a:srgbClr val="FF0000"/>
              </a:solidFill>
              <a:ea typeface="宋体" panose="02010600030101010101" pitchFamily="2" charset="-122"/>
              <a:cs typeface="Arial"/>
              <a:sym typeface="Arial"/>
            </a:endParaRPr>
          </a:p>
          <a:p>
            <a:pPr algn="ctr">
              <a:spcAft>
                <a:spcPts val="0"/>
              </a:spcAft>
            </a:pPr>
            <a:r>
              <a:rPr lang="en-US" sz="4400" b="1" kern="0" smtClean="0">
                <a:solidFill>
                  <a:srgbClr val="FF0000"/>
                </a:solidFill>
                <a:latin typeface="Times New Roman" panose="02020603050405020304" pitchFamily="18" charset="0"/>
                <a:ea typeface="Zilla Slab" pitchFamily="2" charset="0"/>
                <a:cs typeface="Times New Roman" panose="02020603050405020304" pitchFamily="18" charset="0"/>
                <a:sym typeface="Arial"/>
              </a:rPr>
              <a:t> </a:t>
            </a:r>
            <a:r>
              <a:rPr lang="nl-NL" sz="4400" b="1">
                <a:solidFill>
                  <a:srgbClr val="002060"/>
                </a:solidFill>
                <a:effectLst>
                  <a:outerShdw blurRad="38100" dist="38100" dir="2700000" algn="tl">
                    <a:srgbClr val="000000">
                      <a:alpha val="43137"/>
                    </a:srgbClr>
                  </a:outerShdw>
                </a:effectLst>
                <a:latin typeface="Times New Roman"/>
                <a:ea typeface="Calibri"/>
              </a:rPr>
              <a:t>Viết đoạn văn nêu lí do thích hay không thích </a:t>
            </a:r>
            <a:r>
              <a:rPr lang="nl-NL" sz="4400" b="1" smtClean="0">
                <a:solidFill>
                  <a:srgbClr val="002060"/>
                </a:solidFill>
                <a:effectLst>
                  <a:outerShdw blurRad="38100" dist="38100" dir="2700000" algn="tl">
                    <a:srgbClr val="000000">
                      <a:alpha val="43137"/>
                    </a:srgbClr>
                  </a:outerShdw>
                </a:effectLst>
                <a:latin typeface="Times New Roman"/>
                <a:ea typeface="Calibri"/>
              </a:rPr>
              <a:t>một nhân </a:t>
            </a:r>
            <a:r>
              <a:rPr lang="nl-NL" sz="4400" b="1">
                <a:solidFill>
                  <a:srgbClr val="002060"/>
                </a:solidFill>
                <a:effectLst>
                  <a:outerShdw blurRad="38100" dist="38100" dir="2700000" algn="tl">
                    <a:srgbClr val="000000">
                      <a:alpha val="43137"/>
                    </a:srgbClr>
                  </a:outerShdw>
                </a:effectLst>
                <a:latin typeface="Times New Roman"/>
                <a:ea typeface="Calibri"/>
              </a:rPr>
              <a:t>vật trong câu chuyện đã đọc</a:t>
            </a:r>
            <a:endParaRPr lang="vi-VN" sz="4400" b="1">
              <a:solidFill>
                <a:srgbClr val="002060"/>
              </a:solidFill>
              <a:effectLst>
                <a:outerShdw blurRad="38100" dist="38100" dir="2700000" algn="tl">
                  <a:srgbClr val="000000">
                    <a:alpha val="43137"/>
                  </a:srgbClr>
                </a:outerShdw>
              </a:effectLst>
              <a:latin typeface="Times New Roman"/>
              <a:ea typeface="Times New Roman"/>
            </a:endParaRPr>
          </a:p>
          <a:p>
            <a:pPr defTabSz="684557">
              <a:buClr>
                <a:srgbClr val="000000"/>
              </a:buClr>
              <a:buFont typeface="Arial"/>
              <a:buNone/>
            </a:pPr>
            <a:endPar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endParaRPr>
          </a:p>
        </p:txBody>
      </p:sp>
    </p:spTree>
    <p:extLst>
      <p:ext uri="{BB962C8B-B14F-4D97-AF65-F5344CB8AC3E}">
        <p14:creationId xmlns:p14="http://schemas.microsoft.com/office/powerpoint/2010/main" val="378131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 xmlns:a16="http://schemas.microsoft.com/office/drawing/2014/main" id="{538631E0-D779-4819-8491-AEE91CC98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 xmlns:a16="http://schemas.microsoft.com/office/drawing/2014/main" id="{9D89B037-C574-434D-8CE4-4FBD613FA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 xmlns:a16="http://schemas.microsoft.com/office/drawing/2014/main" id="{F27E732B-6577-4879-821E-C1F57086EC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 xmlns:a16="http://schemas.microsoft.com/office/drawing/2014/main" id="{4011142D-8B1A-497E-8826-501490608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 xmlns:a16="http://schemas.microsoft.com/office/drawing/2014/main" id="{5AE34270-5B60-4B89-9942-A80435660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 xmlns:a16="http://schemas.microsoft.com/office/drawing/2014/main" id="{CF7364A2-275E-437A-9050-F50F57A18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 xmlns:a16="http://schemas.microsoft.com/office/drawing/2014/main" id="{4056616D-50D0-4ED2-A71F-8A057636D1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 xmlns:a16="http://schemas.microsoft.com/office/drawing/2014/main" id="{FED2D3FC-BA4F-4854-A997-9DED1B023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 xmlns:a16="http://schemas.microsoft.com/office/drawing/2014/main" id="{36B70841-5949-4B05-98B1-59E34555EF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 xmlns:a16="http://schemas.microsoft.com/office/drawing/2014/main" id="{86A71F61-FA61-42AB-B2BC-385EFCEC55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 xmlns:a16="http://schemas.microsoft.com/office/drawing/2014/main" id="{593F5DE0-0386-4886-8A03-08A92082DD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444008F0-BA31-FF1C-706E-5923C5AA3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444008F0-BA31-FF1C-706E-5923C5AA3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 xmlns:a16="http://schemas.microsoft.com/office/drawing/2014/main" id="{21109FC4-906D-D75C-7AED-7C945302FC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 xmlns:a16="http://schemas.microsoft.com/office/drawing/2014/main" id="{862A63D2-A72D-A1E8-9BBA-B08F52BDA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0AA1532-F0CF-8F83-9FD4-79A124E46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 xmlns:a16="http://schemas.microsoft.com/office/drawing/2014/main" id="{478F2769-D000-208C-D45F-57C1BF545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pic>
        <p:nvPicPr>
          <p:cNvPr id="5" name="Picture 4">
            <a:extLst>
              <a:ext uri="{FF2B5EF4-FFF2-40B4-BE49-F238E27FC236}">
                <a16:creationId xmlns=""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 xmlns:a16="http://schemas.microsoft.com/office/drawing/2014/main" id="{4871EFEB-06DB-4A91-8F32-E6F6E2BF0237}"/>
              </a:ext>
            </a:extLst>
          </p:cNvPr>
          <p:cNvSpPr txBox="1"/>
          <p:nvPr/>
        </p:nvSpPr>
        <p:spPr>
          <a:xfrm>
            <a:off x="912642" y="18977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 xmlns:a16="http://schemas.microsoft.com/office/drawing/2014/main" id="{6D443EF7-6742-6876-5CC2-D1990C4EC1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350</Words>
  <Application>Microsoft Office PowerPoint</Application>
  <PresentationFormat>Custom</PresentationFormat>
  <Paragraphs>40</Paragraphs>
  <Slides>18</Slides>
  <Notes>7</Notes>
  <HiddenSlides>0</HiddenSlides>
  <MMClips>1</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28</cp:revision>
  <dcterms:created xsi:type="dcterms:W3CDTF">2022-11-13T06:43:26Z</dcterms:created>
  <dcterms:modified xsi:type="dcterms:W3CDTF">2023-02-15T14:35:18Z</dcterms:modified>
</cp:coreProperties>
</file>