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3" r:id="rId3"/>
  </p:sldMasterIdLst>
  <p:notesMasterIdLst>
    <p:notesMasterId r:id="rId23"/>
  </p:notesMasterIdLst>
  <p:sldIdLst>
    <p:sldId id="1552" r:id="rId4"/>
    <p:sldId id="9486" r:id="rId5"/>
    <p:sldId id="9437" r:id="rId6"/>
    <p:sldId id="277" r:id="rId7"/>
    <p:sldId id="9493" r:id="rId8"/>
    <p:sldId id="9474" r:id="rId9"/>
    <p:sldId id="9496" r:id="rId10"/>
    <p:sldId id="9497" r:id="rId11"/>
    <p:sldId id="9498" r:id="rId12"/>
    <p:sldId id="9499" r:id="rId13"/>
    <p:sldId id="268" r:id="rId14"/>
    <p:sldId id="269" r:id="rId15"/>
    <p:sldId id="284" r:id="rId16"/>
    <p:sldId id="283" r:id="rId17"/>
    <p:sldId id="304" r:id="rId18"/>
    <p:sldId id="9511" r:id="rId19"/>
    <p:sldId id="275" r:id="rId20"/>
    <p:sldId id="9512"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7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18E59-6030-46DE-B8C8-57A4D9C1922C}" type="datetimeFigureOut">
              <a:rPr lang="en-US" smtClean="0"/>
              <a:t>27/1/2023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C43BB-DA2C-4B9C-A965-67B56AF8781B}" type="slidenum">
              <a:rPr lang="en-US" smtClean="0"/>
              <a:t>‹#›</a:t>
            </a:fld>
            <a:endParaRPr lang="en-US"/>
          </a:p>
        </p:txBody>
      </p:sp>
    </p:spTree>
    <p:extLst>
      <p:ext uri="{BB962C8B-B14F-4D97-AF65-F5344CB8AC3E}">
        <p14:creationId xmlns:p14="http://schemas.microsoft.com/office/powerpoint/2010/main" val="35762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73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75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2914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0625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3740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2023/1/27</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461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2023/1/27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4849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2023/1/27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2799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2023/1/27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6961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2023/1/27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61773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2023/1/27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58750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B48B6-9552-4C80-A013-F237408909B2}" type="datetimeFigureOut">
              <a:rPr lang="zh-CN" altLang="en-US" smtClean="0"/>
              <a:t>2023/1/27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6524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B48B6-9552-4C80-A013-F237408909B2}" type="datetimeFigureOut">
              <a:rPr lang="zh-CN" altLang="en-US" smtClean="0"/>
              <a:t>2023/1/27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34929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B48B6-9552-4C80-A013-F237408909B2}" type="datetimeFigureOut">
              <a:rPr lang="zh-CN" altLang="en-US" smtClean="0"/>
              <a:t>2023/1/27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808019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2023/1/27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93673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2023/1/27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87702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2023/1/27</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BA87585E-0720-44D4-91CC-38F4A41A4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849" y="200024"/>
            <a:ext cx="1190624" cy="1190624"/>
          </a:xfrm>
          <a:prstGeom prst="rect">
            <a:avLst/>
          </a:prstGeom>
        </p:spPr>
      </p:pic>
    </p:spTree>
    <p:extLst>
      <p:ext uri="{BB962C8B-B14F-4D97-AF65-F5344CB8AC3E}">
        <p14:creationId xmlns:p14="http://schemas.microsoft.com/office/powerpoint/2010/main" val="385752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2023/1/27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7725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2023/1/27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16490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88155FC-AB6E-3556-0CAC-104DA01830C7}"/>
              </a:ext>
            </a:extLst>
          </p:cNvPr>
          <p:cNvSpPr>
            <a:spLocks noGrp="1"/>
          </p:cNvSpPr>
          <p:nvPr>
            <p:ph type="dt" sz="half" idx="10"/>
          </p:nvPr>
        </p:nvSpPr>
        <p:spPr/>
        <p:txBody>
          <a:bodyPr/>
          <a:lstStyle>
            <a:lvl1pPr>
              <a:defRPr/>
            </a:lvl1pPr>
          </a:lstStyle>
          <a:p>
            <a:pPr>
              <a:defRPr/>
            </a:pPr>
            <a:fld id="{B47D8296-7A39-4A75-A1F6-2280C153F5A3}" type="datetimeFigureOut">
              <a:rPr lang="zh-CN" altLang="en-US"/>
              <a:pPr>
                <a:defRPr/>
              </a:pPr>
              <a:t>2023/1/27</a:t>
            </a:fld>
            <a:endParaRPr lang="zh-CN" altLang="en-US"/>
          </a:p>
        </p:txBody>
      </p:sp>
      <p:sp>
        <p:nvSpPr>
          <p:cNvPr id="5" name="页脚占位符 4">
            <a:extLst>
              <a:ext uri="{FF2B5EF4-FFF2-40B4-BE49-F238E27FC236}">
                <a16:creationId xmlns:a16="http://schemas.microsoft.com/office/drawing/2014/main" id="{B264967F-093B-AD7A-6595-4EF348820DE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939CC5C-6A8C-65FA-DDC9-280EA9F15232}"/>
              </a:ext>
            </a:extLst>
          </p:cNvPr>
          <p:cNvSpPr>
            <a:spLocks noGrp="1"/>
          </p:cNvSpPr>
          <p:nvPr>
            <p:ph type="sldNum" sz="quarter" idx="12"/>
          </p:nvPr>
        </p:nvSpPr>
        <p:spPr/>
        <p:txBody>
          <a:bodyPr/>
          <a:lstStyle>
            <a:lvl1pPr>
              <a:defRPr/>
            </a:lvl1pPr>
          </a:lstStyle>
          <a:p>
            <a:pPr>
              <a:defRPr/>
            </a:pPr>
            <a:fld id="{ABFE4D68-F418-4927-B0C4-F4842418C26E}" type="slidenum">
              <a:rPr lang="zh-CN" altLang="en-US"/>
              <a:pPr>
                <a:defRPr/>
              </a:pPr>
              <a:t>‹#›</a:t>
            </a:fld>
            <a:endParaRPr lang="zh-CN" altLang="en-US"/>
          </a:p>
        </p:txBody>
      </p:sp>
    </p:spTree>
    <p:extLst>
      <p:ext uri="{BB962C8B-B14F-4D97-AF65-F5344CB8AC3E}">
        <p14:creationId xmlns:p14="http://schemas.microsoft.com/office/powerpoint/2010/main" val="3630384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D8E583A-ED51-9C7B-AFD1-EF1166B7EEC2}"/>
              </a:ext>
            </a:extLst>
          </p:cNvPr>
          <p:cNvSpPr>
            <a:spLocks noGrp="1"/>
          </p:cNvSpPr>
          <p:nvPr>
            <p:ph type="dt" sz="half" idx="10"/>
          </p:nvPr>
        </p:nvSpPr>
        <p:spPr/>
        <p:txBody>
          <a:bodyPr/>
          <a:lstStyle>
            <a:lvl1pPr>
              <a:defRPr/>
            </a:lvl1pPr>
          </a:lstStyle>
          <a:p>
            <a:pPr>
              <a:defRPr/>
            </a:pPr>
            <a:fld id="{DDBCA746-EA99-4C27-86FF-2E3E77BDB3FB}" type="datetimeFigureOut">
              <a:rPr lang="zh-CN" altLang="en-US"/>
              <a:pPr>
                <a:defRPr/>
              </a:pPr>
              <a:t>2023/1/27</a:t>
            </a:fld>
            <a:endParaRPr lang="zh-CN" altLang="en-US"/>
          </a:p>
        </p:txBody>
      </p:sp>
      <p:sp>
        <p:nvSpPr>
          <p:cNvPr id="5" name="页脚占位符 4">
            <a:extLst>
              <a:ext uri="{FF2B5EF4-FFF2-40B4-BE49-F238E27FC236}">
                <a16:creationId xmlns:a16="http://schemas.microsoft.com/office/drawing/2014/main" id="{0152C7FA-3A6A-D0AE-4C44-95E60CBBE35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8EF96B2-CF0C-21F0-2F89-590F19E4B6B3}"/>
              </a:ext>
            </a:extLst>
          </p:cNvPr>
          <p:cNvSpPr>
            <a:spLocks noGrp="1"/>
          </p:cNvSpPr>
          <p:nvPr>
            <p:ph type="sldNum" sz="quarter" idx="12"/>
          </p:nvPr>
        </p:nvSpPr>
        <p:spPr/>
        <p:txBody>
          <a:bodyPr/>
          <a:lstStyle>
            <a:lvl1pPr>
              <a:defRPr/>
            </a:lvl1pPr>
          </a:lstStyle>
          <a:p>
            <a:pPr>
              <a:defRPr/>
            </a:pPr>
            <a:fld id="{3FE2DB5E-799B-4B8E-ADF4-FB676369FBF4}" type="slidenum">
              <a:rPr lang="zh-CN" altLang="en-US"/>
              <a:pPr>
                <a:defRPr/>
              </a:pPr>
              <a:t>‹#›</a:t>
            </a:fld>
            <a:endParaRPr lang="zh-CN" altLang="en-US"/>
          </a:p>
        </p:txBody>
      </p:sp>
    </p:spTree>
    <p:extLst>
      <p:ext uri="{BB962C8B-B14F-4D97-AF65-F5344CB8AC3E}">
        <p14:creationId xmlns:p14="http://schemas.microsoft.com/office/powerpoint/2010/main" val="2218961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AD83956-C665-44CC-88FB-F21702E01CB8}"/>
              </a:ext>
            </a:extLst>
          </p:cNvPr>
          <p:cNvSpPr>
            <a:spLocks noGrp="1"/>
          </p:cNvSpPr>
          <p:nvPr>
            <p:ph type="dt" sz="half" idx="10"/>
          </p:nvPr>
        </p:nvSpPr>
        <p:spPr/>
        <p:txBody>
          <a:bodyPr/>
          <a:lstStyle>
            <a:lvl1pPr>
              <a:defRPr/>
            </a:lvl1pPr>
          </a:lstStyle>
          <a:p>
            <a:pPr>
              <a:defRPr/>
            </a:pPr>
            <a:fld id="{C292184E-B0AB-497F-846D-8846F3FF7E7A}" type="datetimeFigureOut">
              <a:rPr lang="zh-CN" altLang="en-US"/>
              <a:pPr>
                <a:defRPr/>
              </a:pPr>
              <a:t>2023/1/27</a:t>
            </a:fld>
            <a:endParaRPr lang="zh-CN" altLang="en-US"/>
          </a:p>
        </p:txBody>
      </p:sp>
      <p:sp>
        <p:nvSpPr>
          <p:cNvPr id="5" name="页脚占位符 4">
            <a:extLst>
              <a:ext uri="{FF2B5EF4-FFF2-40B4-BE49-F238E27FC236}">
                <a16:creationId xmlns:a16="http://schemas.microsoft.com/office/drawing/2014/main" id="{ABE2C188-DE0D-E401-61C5-A917516B004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798B345-7362-1570-E52E-55601F51168B}"/>
              </a:ext>
            </a:extLst>
          </p:cNvPr>
          <p:cNvSpPr>
            <a:spLocks noGrp="1"/>
          </p:cNvSpPr>
          <p:nvPr>
            <p:ph type="sldNum" sz="quarter" idx="12"/>
          </p:nvPr>
        </p:nvSpPr>
        <p:spPr/>
        <p:txBody>
          <a:bodyPr/>
          <a:lstStyle>
            <a:lvl1pPr>
              <a:defRPr/>
            </a:lvl1pPr>
          </a:lstStyle>
          <a:p>
            <a:pPr>
              <a:defRPr/>
            </a:pPr>
            <a:fld id="{B5A106F6-9574-477E-99CB-434C07CF2FAA}" type="slidenum">
              <a:rPr lang="zh-CN" altLang="en-US"/>
              <a:pPr>
                <a:defRPr/>
              </a:pPr>
              <a:t>‹#›</a:t>
            </a:fld>
            <a:endParaRPr lang="zh-CN" altLang="en-US"/>
          </a:p>
        </p:txBody>
      </p:sp>
    </p:spTree>
    <p:extLst>
      <p:ext uri="{BB962C8B-B14F-4D97-AF65-F5344CB8AC3E}">
        <p14:creationId xmlns:p14="http://schemas.microsoft.com/office/powerpoint/2010/main" val="1004136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a:extLst>
              <a:ext uri="{FF2B5EF4-FFF2-40B4-BE49-F238E27FC236}">
                <a16:creationId xmlns:a16="http://schemas.microsoft.com/office/drawing/2014/main" id="{3F632AF9-ACD9-F199-DCAD-15CC40B0D9BB}"/>
              </a:ext>
            </a:extLst>
          </p:cNvPr>
          <p:cNvSpPr>
            <a:spLocks noGrp="1"/>
          </p:cNvSpPr>
          <p:nvPr>
            <p:ph type="dt" sz="half" idx="10"/>
          </p:nvPr>
        </p:nvSpPr>
        <p:spPr/>
        <p:txBody>
          <a:bodyPr/>
          <a:lstStyle>
            <a:lvl1pPr>
              <a:defRPr/>
            </a:lvl1pPr>
          </a:lstStyle>
          <a:p>
            <a:pPr>
              <a:defRPr/>
            </a:pPr>
            <a:fld id="{35BE8DC2-DCF0-45A7-B510-484C7EA5B0C2}" type="datetimeFigureOut">
              <a:rPr lang="zh-CN" altLang="en-US"/>
              <a:pPr>
                <a:defRPr/>
              </a:pPr>
              <a:t>2023/1/27</a:t>
            </a:fld>
            <a:endParaRPr lang="zh-CN" altLang="en-US"/>
          </a:p>
        </p:txBody>
      </p:sp>
      <p:sp>
        <p:nvSpPr>
          <p:cNvPr id="6" name="页脚占位符 4">
            <a:extLst>
              <a:ext uri="{FF2B5EF4-FFF2-40B4-BE49-F238E27FC236}">
                <a16:creationId xmlns:a16="http://schemas.microsoft.com/office/drawing/2014/main" id="{C517C804-CF47-95CD-CB2D-8F3A59B498A1}"/>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1FEE3F7-EA84-7A5E-1498-8C0BECBE2ACF}"/>
              </a:ext>
            </a:extLst>
          </p:cNvPr>
          <p:cNvSpPr>
            <a:spLocks noGrp="1"/>
          </p:cNvSpPr>
          <p:nvPr>
            <p:ph type="sldNum" sz="quarter" idx="12"/>
          </p:nvPr>
        </p:nvSpPr>
        <p:spPr/>
        <p:txBody>
          <a:bodyPr/>
          <a:lstStyle>
            <a:lvl1pPr>
              <a:defRPr/>
            </a:lvl1pPr>
          </a:lstStyle>
          <a:p>
            <a:pPr>
              <a:defRPr/>
            </a:pPr>
            <a:fld id="{D05B4E57-A228-467F-B4A2-02EA732A2FFA}" type="slidenum">
              <a:rPr lang="zh-CN" altLang="en-US"/>
              <a:pPr>
                <a:defRPr/>
              </a:pPr>
              <a:t>‹#›</a:t>
            </a:fld>
            <a:endParaRPr lang="zh-CN" altLang="en-US"/>
          </a:p>
        </p:txBody>
      </p:sp>
    </p:spTree>
    <p:extLst>
      <p:ext uri="{BB962C8B-B14F-4D97-AF65-F5344CB8AC3E}">
        <p14:creationId xmlns:p14="http://schemas.microsoft.com/office/powerpoint/2010/main" val="2573352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a:extLst>
              <a:ext uri="{FF2B5EF4-FFF2-40B4-BE49-F238E27FC236}">
                <a16:creationId xmlns:a16="http://schemas.microsoft.com/office/drawing/2014/main" id="{D7FBFA6B-162B-4442-6C71-A2E491EC70ED}"/>
              </a:ext>
            </a:extLst>
          </p:cNvPr>
          <p:cNvSpPr>
            <a:spLocks noGrp="1"/>
          </p:cNvSpPr>
          <p:nvPr>
            <p:ph type="dt" sz="half" idx="10"/>
          </p:nvPr>
        </p:nvSpPr>
        <p:spPr/>
        <p:txBody>
          <a:bodyPr/>
          <a:lstStyle>
            <a:lvl1pPr>
              <a:defRPr/>
            </a:lvl1pPr>
          </a:lstStyle>
          <a:p>
            <a:pPr>
              <a:defRPr/>
            </a:pPr>
            <a:fld id="{4D718B1B-7296-48A4-B031-EE3DE89099F7}" type="datetimeFigureOut">
              <a:rPr lang="zh-CN" altLang="en-US"/>
              <a:pPr>
                <a:defRPr/>
              </a:pPr>
              <a:t>2023/1/27</a:t>
            </a:fld>
            <a:endParaRPr lang="zh-CN" altLang="en-US"/>
          </a:p>
        </p:txBody>
      </p:sp>
      <p:sp>
        <p:nvSpPr>
          <p:cNvPr id="8" name="页脚占位符 4">
            <a:extLst>
              <a:ext uri="{FF2B5EF4-FFF2-40B4-BE49-F238E27FC236}">
                <a16:creationId xmlns:a16="http://schemas.microsoft.com/office/drawing/2014/main" id="{314E96E9-DBCC-2930-D600-270CBD73C8A9}"/>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1C346AAE-DD43-BE40-B599-E1ED09F38D6C}"/>
              </a:ext>
            </a:extLst>
          </p:cNvPr>
          <p:cNvSpPr>
            <a:spLocks noGrp="1"/>
          </p:cNvSpPr>
          <p:nvPr>
            <p:ph type="sldNum" sz="quarter" idx="12"/>
          </p:nvPr>
        </p:nvSpPr>
        <p:spPr/>
        <p:txBody>
          <a:bodyPr/>
          <a:lstStyle>
            <a:lvl1pPr>
              <a:defRPr/>
            </a:lvl1pPr>
          </a:lstStyle>
          <a:p>
            <a:pPr>
              <a:defRPr/>
            </a:pPr>
            <a:fld id="{786B15B4-AA0E-4AC1-B234-26865D2DCE47}" type="slidenum">
              <a:rPr lang="zh-CN" altLang="en-US"/>
              <a:pPr>
                <a:defRPr/>
              </a:pPr>
              <a:t>‹#›</a:t>
            </a:fld>
            <a:endParaRPr lang="zh-CN" altLang="en-US"/>
          </a:p>
        </p:txBody>
      </p:sp>
    </p:spTree>
    <p:extLst>
      <p:ext uri="{BB962C8B-B14F-4D97-AF65-F5344CB8AC3E}">
        <p14:creationId xmlns:p14="http://schemas.microsoft.com/office/powerpoint/2010/main" val="2117556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A97E1CC-325F-67B5-F067-416BD9E18BA1}"/>
              </a:ext>
            </a:extLst>
          </p:cNvPr>
          <p:cNvSpPr>
            <a:spLocks noGrp="1"/>
          </p:cNvSpPr>
          <p:nvPr>
            <p:ph type="dt" sz="half" idx="10"/>
          </p:nvPr>
        </p:nvSpPr>
        <p:spPr/>
        <p:txBody>
          <a:bodyPr/>
          <a:lstStyle>
            <a:lvl1pPr>
              <a:defRPr/>
            </a:lvl1pPr>
          </a:lstStyle>
          <a:p>
            <a:pPr>
              <a:defRPr/>
            </a:pPr>
            <a:fld id="{5EE69684-5856-4DF2-9540-EED117D18583}" type="datetimeFigureOut">
              <a:rPr lang="zh-CN" altLang="en-US"/>
              <a:pPr>
                <a:defRPr/>
              </a:pPr>
              <a:t>2023/1/27</a:t>
            </a:fld>
            <a:endParaRPr lang="zh-CN" altLang="en-US"/>
          </a:p>
        </p:txBody>
      </p:sp>
      <p:sp>
        <p:nvSpPr>
          <p:cNvPr id="4" name="页脚占位符 4">
            <a:extLst>
              <a:ext uri="{FF2B5EF4-FFF2-40B4-BE49-F238E27FC236}">
                <a16:creationId xmlns:a16="http://schemas.microsoft.com/office/drawing/2014/main" id="{C2A70A56-692D-86D3-D9AB-595301EEFE67}"/>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705EA4C-90F7-E04A-090D-FE0B179B3C0F}"/>
              </a:ext>
            </a:extLst>
          </p:cNvPr>
          <p:cNvSpPr>
            <a:spLocks noGrp="1"/>
          </p:cNvSpPr>
          <p:nvPr>
            <p:ph type="sldNum" sz="quarter" idx="12"/>
          </p:nvPr>
        </p:nvSpPr>
        <p:spPr/>
        <p:txBody>
          <a:bodyPr/>
          <a:lstStyle>
            <a:lvl1pPr>
              <a:defRPr/>
            </a:lvl1pPr>
          </a:lstStyle>
          <a:p>
            <a:pPr>
              <a:defRPr/>
            </a:pPr>
            <a:fld id="{44E8EC9E-18EE-4300-9862-A8F6DF459A43}" type="slidenum">
              <a:rPr lang="zh-CN" altLang="en-US"/>
              <a:pPr>
                <a:defRPr/>
              </a:pPr>
              <a:t>‹#›</a:t>
            </a:fld>
            <a:endParaRPr lang="zh-CN" altLang="en-US"/>
          </a:p>
        </p:txBody>
      </p:sp>
    </p:spTree>
    <p:extLst>
      <p:ext uri="{BB962C8B-B14F-4D97-AF65-F5344CB8AC3E}">
        <p14:creationId xmlns:p14="http://schemas.microsoft.com/office/powerpoint/2010/main" val="1368218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BCFF4F1-400D-4AAD-0C89-27B25F0A1C46}"/>
              </a:ext>
            </a:extLst>
          </p:cNvPr>
          <p:cNvSpPr>
            <a:spLocks noGrp="1"/>
          </p:cNvSpPr>
          <p:nvPr>
            <p:ph type="dt" sz="half" idx="10"/>
          </p:nvPr>
        </p:nvSpPr>
        <p:spPr/>
        <p:txBody>
          <a:bodyPr/>
          <a:lstStyle>
            <a:lvl1pPr>
              <a:defRPr/>
            </a:lvl1pPr>
          </a:lstStyle>
          <a:p>
            <a:pPr>
              <a:defRPr/>
            </a:pPr>
            <a:fld id="{853A5F88-A555-4131-97FD-DDE24B1F6A8E}" type="datetimeFigureOut">
              <a:rPr lang="zh-CN" altLang="en-US"/>
              <a:pPr>
                <a:defRPr/>
              </a:pPr>
              <a:t>2023/1/27</a:t>
            </a:fld>
            <a:endParaRPr lang="zh-CN" altLang="en-US"/>
          </a:p>
        </p:txBody>
      </p:sp>
      <p:sp>
        <p:nvSpPr>
          <p:cNvPr id="3" name="页脚占位符 4">
            <a:extLst>
              <a:ext uri="{FF2B5EF4-FFF2-40B4-BE49-F238E27FC236}">
                <a16:creationId xmlns:a16="http://schemas.microsoft.com/office/drawing/2014/main" id="{8767FF7F-B207-1604-6A76-321698E0BC6C}"/>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17E6C2E-1763-401A-7357-64336AD6BE6E}"/>
              </a:ext>
            </a:extLst>
          </p:cNvPr>
          <p:cNvSpPr>
            <a:spLocks noGrp="1"/>
          </p:cNvSpPr>
          <p:nvPr>
            <p:ph type="sldNum" sz="quarter" idx="12"/>
          </p:nvPr>
        </p:nvSpPr>
        <p:spPr/>
        <p:txBody>
          <a:bodyPr/>
          <a:lstStyle>
            <a:lvl1pPr>
              <a:defRPr/>
            </a:lvl1pPr>
          </a:lstStyle>
          <a:p>
            <a:pPr>
              <a:defRPr/>
            </a:pPr>
            <a:fld id="{4B1F1160-87C4-4B8A-9CA2-652E1D04DF1A}" type="slidenum">
              <a:rPr lang="zh-CN" altLang="en-US"/>
              <a:pPr>
                <a:defRPr/>
              </a:pPr>
              <a:t>‹#›</a:t>
            </a:fld>
            <a:endParaRPr lang="zh-CN" altLang="en-US"/>
          </a:p>
        </p:txBody>
      </p:sp>
    </p:spTree>
    <p:extLst>
      <p:ext uri="{BB962C8B-B14F-4D97-AF65-F5344CB8AC3E}">
        <p14:creationId xmlns:p14="http://schemas.microsoft.com/office/powerpoint/2010/main" val="569124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923BC5D-1811-E85D-5068-2C3185FBFA23}"/>
              </a:ext>
            </a:extLst>
          </p:cNvPr>
          <p:cNvSpPr>
            <a:spLocks noGrp="1"/>
          </p:cNvSpPr>
          <p:nvPr>
            <p:ph type="dt" sz="half" idx="10"/>
          </p:nvPr>
        </p:nvSpPr>
        <p:spPr/>
        <p:txBody>
          <a:bodyPr/>
          <a:lstStyle>
            <a:lvl1pPr>
              <a:defRPr/>
            </a:lvl1pPr>
          </a:lstStyle>
          <a:p>
            <a:pPr>
              <a:defRPr/>
            </a:pPr>
            <a:fld id="{2729CB3F-9133-486A-AD68-49F4B72D0EAC}" type="datetimeFigureOut">
              <a:rPr lang="zh-CN" altLang="en-US"/>
              <a:pPr>
                <a:defRPr/>
              </a:pPr>
              <a:t>2023/1/27</a:t>
            </a:fld>
            <a:endParaRPr lang="zh-CN" altLang="en-US"/>
          </a:p>
        </p:txBody>
      </p:sp>
      <p:sp>
        <p:nvSpPr>
          <p:cNvPr id="6" name="页脚占位符 4">
            <a:extLst>
              <a:ext uri="{FF2B5EF4-FFF2-40B4-BE49-F238E27FC236}">
                <a16:creationId xmlns:a16="http://schemas.microsoft.com/office/drawing/2014/main" id="{8E13BFBA-688A-1F10-0795-C803ED6E538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29CF90DA-8DB6-53DD-42D9-161F8D26529D}"/>
              </a:ext>
            </a:extLst>
          </p:cNvPr>
          <p:cNvSpPr>
            <a:spLocks noGrp="1"/>
          </p:cNvSpPr>
          <p:nvPr>
            <p:ph type="sldNum" sz="quarter" idx="12"/>
          </p:nvPr>
        </p:nvSpPr>
        <p:spPr/>
        <p:txBody>
          <a:bodyPr/>
          <a:lstStyle>
            <a:lvl1pPr>
              <a:defRPr/>
            </a:lvl1pPr>
          </a:lstStyle>
          <a:p>
            <a:pPr>
              <a:defRPr/>
            </a:pPr>
            <a:fld id="{1EFC87E0-165D-4994-86DB-EF81C1C1B234}" type="slidenum">
              <a:rPr lang="zh-CN" altLang="en-US"/>
              <a:pPr>
                <a:defRPr/>
              </a:pPr>
              <a:t>‹#›</a:t>
            </a:fld>
            <a:endParaRPr lang="zh-CN" altLang="en-US"/>
          </a:p>
        </p:txBody>
      </p:sp>
    </p:spTree>
    <p:extLst>
      <p:ext uri="{BB962C8B-B14F-4D97-AF65-F5344CB8AC3E}">
        <p14:creationId xmlns:p14="http://schemas.microsoft.com/office/powerpoint/2010/main" val="314074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2023/1/27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408018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3110C83D-95D7-9832-081F-B05138862824}"/>
              </a:ext>
            </a:extLst>
          </p:cNvPr>
          <p:cNvSpPr>
            <a:spLocks noGrp="1"/>
          </p:cNvSpPr>
          <p:nvPr>
            <p:ph type="dt" sz="half" idx="10"/>
          </p:nvPr>
        </p:nvSpPr>
        <p:spPr/>
        <p:txBody>
          <a:bodyPr/>
          <a:lstStyle>
            <a:lvl1pPr>
              <a:defRPr/>
            </a:lvl1pPr>
          </a:lstStyle>
          <a:p>
            <a:pPr>
              <a:defRPr/>
            </a:pPr>
            <a:fld id="{690149E6-D3C0-467E-ACD1-2B56EFD56494}" type="datetimeFigureOut">
              <a:rPr lang="zh-CN" altLang="en-US"/>
              <a:pPr>
                <a:defRPr/>
              </a:pPr>
              <a:t>2023/1/27</a:t>
            </a:fld>
            <a:endParaRPr lang="zh-CN" altLang="en-US"/>
          </a:p>
        </p:txBody>
      </p:sp>
      <p:sp>
        <p:nvSpPr>
          <p:cNvPr id="6" name="页脚占位符 4">
            <a:extLst>
              <a:ext uri="{FF2B5EF4-FFF2-40B4-BE49-F238E27FC236}">
                <a16:creationId xmlns:a16="http://schemas.microsoft.com/office/drawing/2014/main" id="{6E46CE5E-D613-1F08-4BDD-542197E2F488}"/>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0B34FB-06D0-F43C-F93B-072D614512CE}"/>
              </a:ext>
            </a:extLst>
          </p:cNvPr>
          <p:cNvSpPr>
            <a:spLocks noGrp="1"/>
          </p:cNvSpPr>
          <p:nvPr>
            <p:ph type="sldNum" sz="quarter" idx="12"/>
          </p:nvPr>
        </p:nvSpPr>
        <p:spPr/>
        <p:txBody>
          <a:bodyPr/>
          <a:lstStyle>
            <a:lvl1pPr>
              <a:defRPr/>
            </a:lvl1pPr>
          </a:lstStyle>
          <a:p>
            <a:pPr>
              <a:defRPr/>
            </a:pPr>
            <a:fld id="{AF209A47-0BD6-4FF6-AE26-648E98AA32AD}" type="slidenum">
              <a:rPr lang="zh-CN" altLang="en-US"/>
              <a:pPr>
                <a:defRPr/>
              </a:pPr>
              <a:t>‹#›</a:t>
            </a:fld>
            <a:endParaRPr lang="zh-CN" altLang="en-US"/>
          </a:p>
        </p:txBody>
      </p:sp>
    </p:spTree>
    <p:extLst>
      <p:ext uri="{BB962C8B-B14F-4D97-AF65-F5344CB8AC3E}">
        <p14:creationId xmlns:p14="http://schemas.microsoft.com/office/powerpoint/2010/main" val="3731398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3EA49EE-30C2-7811-60C4-2CAB3E50DEB3}"/>
              </a:ext>
            </a:extLst>
          </p:cNvPr>
          <p:cNvSpPr>
            <a:spLocks noGrp="1"/>
          </p:cNvSpPr>
          <p:nvPr>
            <p:ph type="dt" sz="half" idx="10"/>
          </p:nvPr>
        </p:nvSpPr>
        <p:spPr/>
        <p:txBody>
          <a:bodyPr/>
          <a:lstStyle>
            <a:lvl1pPr>
              <a:defRPr/>
            </a:lvl1pPr>
          </a:lstStyle>
          <a:p>
            <a:pPr>
              <a:defRPr/>
            </a:pPr>
            <a:fld id="{BE7F99FF-DBF8-413E-9DFB-7A0FD237FC12}" type="datetimeFigureOut">
              <a:rPr lang="zh-CN" altLang="en-US"/>
              <a:pPr>
                <a:defRPr/>
              </a:pPr>
              <a:t>2023/1/27</a:t>
            </a:fld>
            <a:endParaRPr lang="zh-CN" altLang="en-US"/>
          </a:p>
        </p:txBody>
      </p:sp>
      <p:sp>
        <p:nvSpPr>
          <p:cNvPr id="5" name="页脚占位符 4">
            <a:extLst>
              <a:ext uri="{FF2B5EF4-FFF2-40B4-BE49-F238E27FC236}">
                <a16:creationId xmlns:a16="http://schemas.microsoft.com/office/drawing/2014/main" id="{E4865680-13B1-8378-9460-9D79C320A7A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5972957-CE97-5FE6-4E11-33EDCD340D20}"/>
              </a:ext>
            </a:extLst>
          </p:cNvPr>
          <p:cNvSpPr>
            <a:spLocks noGrp="1"/>
          </p:cNvSpPr>
          <p:nvPr>
            <p:ph type="sldNum" sz="quarter" idx="12"/>
          </p:nvPr>
        </p:nvSpPr>
        <p:spPr/>
        <p:txBody>
          <a:bodyPr/>
          <a:lstStyle>
            <a:lvl1pPr>
              <a:defRPr/>
            </a:lvl1pPr>
          </a:lstStyle>
          <a:p>
            <a:pPr>
              <a:defRPr/>
            </a:pPr>
            <a:fld id="{25F89C26-A80C-4EBF-970B-779DB24927B6}" type="slidenum">
              <a:rPr lang="zh-CN" altLang="en-US"/>
              <a:pPr>
                <a:defRPr/>
              </a:pPr>
              <a:t>‹#›</a:t>
            </a:fld>
            <a:endParaRPr lang="zh-CN" altLang="en-US"/>
          </a:p>
        </p:txBody>
      </p:sp>
    </p:spTree>
    <p:extLst>
      <p:ext uri="{BB962C8B-B14F-4D97-AF65-F5344CB8AC3E}">
        <p14:creationId xmlns:p14="http://schemas.microsoft.com/office/powerpoint/2010/main" val="3603956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5248364-6B6A-5CC3-6AA9-7327F35DA5CD}"/>
              </a:ext>
            </a:extLst>
          </p:cNvPr>
          <p:cNvSpPr>
            <a:spLocks noGrp="1"/>
          </p:cNvSpPr>
          <p:nvPr>
            <p:ph type="dt" sz="half" idx="10"/>
          </p:nvPr>
        </p:nvSpPr>
        <p:spPr/>
        <p:txBody>
          <a:bodyPr/>
          <a:lstStyle>
            <a:lvl1pPr>
              <a:defRPr/>
            </a:lvl1pPr>
          </a:lstStyle>
          <a:p>
            <a:pPr>
              <a:defRPr/>
            </a:pPr>
            <a:fld id="{AC6B7DBE-349B-45B1-8E08-F96AE0C6948F}" type="datetimeFigureOut">
              <a:rPr lang="zh-CN" altLang="en-US"/>
              <a:pPr>
                <a:defRPr/>
              </a:pPr>
              <a:t>2023/1/27</a:t>
            </a:fld>
            <a:endParaRPr lang="zh-CN" altLang="en-US"/>
          </a:p>
        </p:txBody>
      </p:sp>
      <p:sp>
        <p:nvSpPr>
          <p:cNvPr id="5" name="页脚占位符 4">
            <a:extLst>
              <a:ext uri="{FF2B5EF4-FFF2-40B4-BE49-F238E27FC236}">
                <a16:creationId xmlns:a16="http://schemas.microsoft.com/office/drawing/2014/main" id="{3453FC61-0D18-15A5-5CA4-DB68092F38C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22045C8-0F3F-EF77-5B42-6144DA65063D}"/>
              </a:ext>
            </a:extLst>
          </p:cNvPr>
          <p:cNvSpPr>
            <a:spLocks noGrp="1"/>
          </p:cNvSpPr>
          <p:nvPr>
            <p:ph type="sldNum" sz="quarter" idx="12"/>
          </p:nvPr>
        </p:nvSpPr>
        <p:spPr/>
        <p:txBody>
          <a:bodyPr/>
          <a:lstStyle>
            <a:lvl1pPr>
              <a:defRPr/>
            </a:lvl1pPr>
          </a:lstStyle>
          <a:p>
            <a:pPr>
              <a:defRPr/>
            </a:pPr>
            <a:fld id="{8B3F93F1-BB24-47E8-9FAE-D674B40656DE}" type="slidenum">
              <a:rPr lang="zh-CN" altLang="en-US"/>
              <a:pPr>
                <a:defRPr/>
              </a:pPr>
              <a:t>‹#›</a:t>
            </a:fld>
            <a:endParaRPr lang="zh-CN" altLang="en-US"/>
          </a:p>
        </p:txBody>
      </p:sp>
    </p:spTree>
    <p:extLst>
      <p:ext uri="{BB962C8B-B14F-4D97-AF65-F5344CB8AC3E}">
        <p14:creationId xmlns:p14="http://schemas.microsoft.com/office/powerpoint/2010/main" val="2351875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73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2023/1/27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871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2023/1/27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8170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2023/1/27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13873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2023/1/27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25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EFD9D74-47D9-4702-A33C-335B63B48DBF}" type="datetimeFigureOut">
              <a:rPr lang="zh-CN" altLang="en-US" smtClean="0"/>
              <a:t>2023/1/27</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57056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2023/1/27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11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CN Medium" pitchFamily="34" charset="-122"/>
            </a:endParaRPr>
          </a:p>
        </p:txBody>
      </p:sp>
      <p:pic>
        <p:nvPicPr>
          <p:cNvPr id="4" name="Picture 3" descr="A picture containing shape&#10;&#10;Description automatically generated">
            <a:extLst>
              <a:ext uri="{FF2B5EF4-FFF2-40B4-BE49-F238E27FC236}">
                <a16:creationId xmlns:a16="http://schemas.microsoft.com/office/drawing/2014/main" id="{24E36CE3-65F3-450E-8C0D-F3538A4096B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2574" y="238124"/>
            <a:ext cx="1190624" cy="1190624"/>
          </a:xfrm>
          <a:prstGeom prst="rect">
            <a:avLst/>
          </a:prstGeom>
        </p:spPr>
      </p:pic>
    </p:spTree>
    <p:extLst>
      <p:ext uri="{BB962C8B-B14F-4D97-AF65-F5344CB8AC3E}">
        <p14:creationId xmlns:p14="http://schemas.microsoft.com/office/powerpoint/2010/main" val="342922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B48B6-9552-4C80-A013-F237408909B2}" type="datetimeFigureOut">
              <a:rPr lang="zh-CN" altLang="en-US" smtClean="0"/>
              <a:t>2023/1/27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D6DDD-9ED7-4898-A94F-2D1104140EA3}" type="slidenum">
              <a:rPr lang="zh-CN" altLang="en-US" smtClean="0"/>
              <a:t>‹#›</a:t>
            </a:fld>
            <a:endParaRPr lang="zh-CN" altLang="en-US"/>
          </a:p>
        </p:txBody>
      </p:sp>
      <p:pic>
        <p:nvPicPr>
          <p:cNvPr id="7" name="Picture 6" descr="A picture containing shape&#10;&#10;Description automatically generated">
            <a:extLst>
              <a:ext uri="{FF2B5EF4-FFF2-40B4-BE49-F238E27FC236}">
                <a16:creationId xmlns:a16="http://schemas.microsoft.com/office/drawing/2014/main" id="{AAF2BE2C-7D7D-424B-A2C4-739FF3C2609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2574" y="238124"/>
            <a:ext cx="1190624" cy="1190624"/>
          </a:xfrm>
          <a:prstGeom prst="rect">
            <a:avLst/>
          </a:prstGeom>
        </p:spPr>
      </p:pic>
    </p:spTree>
    <p:extLst>
      <p:ext uri="{BB962C8B-B14F-4D97-AF65-F5344CB8AC3E}">
        <p14:creationId xmlns:p14="http://schemas.microsoft.com/office/powerpoint/2010/main" val="23376879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43ADE7E9-756F-8FC9-7B64-66054904445E}"/>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3075" name="文本占位符 2">
            <a:extLst>
              <a:ext uri="{FF2B5EF4-FFF2-40B4-BE49-F238E27FC236}">
                <a16:creationId xmlns:a16="http://schemas.microsoft.com/office/drawing/2014/main" id="{AFF90867-44F2-1ECE-3651-248A471F53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B84795-945F-0B16-0866-82A5B0B7146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等线" panose="020F0502020204030204"/>
              </a:defRPr>
            </a:lvl1pPr>
          </a:lstStyle>
          <a:p>
            <a:pPr>
              <a:defRPr/>
            </a:pPr>
            <a:fld id="{CD12DF8C-DA79-4643-A9FD-01856BFF44CC}" type="datetimeFigureOut">
              <a:rPr lang="zh-CN" altLang="en-US"/>
              <a:pPr>
                <a:defRPr/>
              </a:pPr>
              <a:t>2023/1/27</a:t>
            </a:fld>
            <a:endParaRPr lang="zh-CN" altLang="en-US"/>
          </a:p>
        </p:txBody>
      </p:sp>
      <p:sp>
        <p:nvSpPr>
          <p:cNvPr id="5" name="页脚占位符 4">
            <a:extLst>
              <a:ext uri="{FF2B5EF4-FFF2-40B4-BE49-F238E27FC236}">
                <a16:creationId xmlns:a16="http://schemas.microsoft.com/office/drawing/2014/main" id="{6B05C8E7-3D54-806D-C9F8-B85F0AC06B8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等线" panose="020F0502020204030204"/>
              </a:defRPr>
            </a:lvl1pPr>
          </a:lstStyle>
          <a:p>
            <a:pPr>
              <a:defRPr/>
            </a:pPr>
            <a:endParaRPr lang="zh-CN" altLang="en-US"/>
          </a:p>
        </p:txBody>
      </p:sp>
      <p:sp>
        <p:nvSpPr>
          <p:cNvPr id="6" name="灯片编号占位符 5">
            <a:extLst>
              <a:ext uri="{FF2B5EF4-FFF2-40B4-BE49-F238E27FC236}">
                <a16:creationId xmlns:a16="http://schemas.microsoft.com/office/drawing/2014/main" id="{240C0BA8-743B-3C62-5D6D-576C1836BEA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等线" panose="020F0502020204030204"/>
              </a:defRPr>
            </a:lvl1pPr>
          </a:lstStyle>
          <a:p>
            <a:pPr>
              <a:defRPr/>
            </a:pPr>
            <a:fld id="{CA292F51-C5B8-4EAA-A144-3E195B266D51}" type="slidenum">
              <a:rPr lang="zh-CN" altLang="en-US"/>
              <a:pPr>
                <a:defRPr/>
              </a:pPr>
              <a:t>‹#›</a:t>
            </a:fld>
            <a:endParaRPr lang="zh-CN" altLang="en-US"/>
          </a:p>
        </p:txBody>
      </p:sp>
    </p:spTree>
    <p:extLst>
      <p:ext uri="{BB962C8B-B14F-4D97-AF65-F5344CB8AC3E}">
        <p14:creationId xmlns:p14="http://schemas.microsoft.com/office/powerpoint/2010/main" val="49733359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等线 Light" pitchFamily="2" charset="-122"/>
          <a:ea typeface="等线 Light" pitchFamily="2" charset="-122"/>
        </a:defRPr>
      </a:lvl2pPr>
      <a:lvl3pPr algn="l" rtl="0" eaLnBrk="0" fontAlgn="base" hangingPunct="0">
        <a:lnSpc>
          <a:spcPct val="90000"/>
        </a:lnSpc>
        <a:spcBef>
          <a:spcPct val="0"/>
        </a:spcBef>
        <a:spcAft>
          <a:spcPct val="0"/>
        </a:spcAft>
        <a:defRPr sz="3300">
          <a:solidFill>
            <a:schemeClr val="tx1"/>
          </a:solidFill>
          <a:latin typeface="等线 Light" pitchFamily="2" charset="-122"/>
          <a:ea typeface="等线 Light" pitchFamily="2" charset="-122"/>
        </a:defRPr>
      </a:lvl3pPr>
      <a:lvl4pPr algn="l" rtl="0" eaLnBrk="0" fontAlgn="base" hangingPunct="0">
        <a:lnSpc>
          <a:spcPct val="90000"/>
        </a:lnSpc>
        <a:spcBef>
          <a:spcPct val="0"/>
        </a:spcBef>
        <a:spcAft>
          <a:spcPct val="0"/>
        </a:spcAft>
        <a:defRPr sz="3300">
          <a:solidFill>
            <a:schemeClr val="tx1"/>
          </a:solidFill>
          <a:latin typeface="等线 Light" pitchFamily="2" charset="-122"/>
          <a:ea typeface="等线 Light" pitchFamily="2" charset="-122"/>
        </a:defRPr>
      </a:lvl4pPr>
      <a:lvl5pPr algn="l" rtl="0" eaLnBrk="0" fontAlgn="base" hangingPunct="0">
        <a:lnSpc>
          <a:spcPct val="90000"/>
        </a:lnSpc>
        <a:spcBef>
          <a:spcPct val="0"/>
        </a:spcBef>
        <a:spcAft>
          <a:spcPct val="0"/>
        </a:spcAft>
        <a:defRPr sz="3300">
          <a:solidFill>
            <a:schemeClr val="tx1"/>
          </a:solidFill>
          <a:latin typeface="等线 Light" pitchFamily="2" charset="-122"/>
          <a:ea typeface="等线 Light" pitchFamily="2" charset="-122"/>
        </a:defRPr>
      </a:lvl5pPr>
      <a:lvl6pPr marL="342900" algn="l" rtl="0" fontAlgn="base">
        <a:lnSpc>
          <a:spcPct val="90000"/>
        </a:lnSpc>
        <a:spcBef>
          <a:spcPct val="0"/>
        </a:spcBef>
        <a:spcAft>
          <a:spcPct val="0"/>
        </a:spcAft>
        <a:defRPr sz="3300">
          <a:solidFill>
            <a:schemeClr val="tx1"/>
          </a:solidFill>
          <a:latin typeface="等线 Light" pitchFamily="2" charset="-122"/>
          <a:ea typeface="等线 Light" pitchFamily="2" charset="-122"/>
        </a:defRPr>
      </a:lvl6pPr>
      <a:lvl7pPr marL="685800" algn="l" rtl="0" fontAlgn="base">
        <a:lnSpc>
          <a:spcPct val="90000"/>
        </a:lnSpc>
        <a:spcBef>
          <a:spcPct val="0"/>
        </a:spcBef>
        <a:spcAft>
          <a:spcPct val="0"/>
        </a:spcAft>
        <a:defRPr sz="3300">
          <a:solidFill>
            <a:schemeClr val="tx1"/>
          </a:solidFill>
          <a:latin typeface="等线 Light" pitchFamily="2" charset="-122"/>
          <a:ea typeface="等线 Light" pitchFamily="2" charset="-122"/>
        </a:defRPr>
      </a:lvl7pPr>
      <a:lvl8pPr marL="1028700" algn="l" rtl="0" fontAlgn="base">
        <a:lnSpc>
          <a:spcPct val="90000"/>
        </a:lnSpc>
        <a:spcBef>
          <a:spcPct val="0"/>
        </a:spcBef>
        <a:spcAft>
          <a:spcPct val="0"/>
        </a:spcAft>
        <a:defRPr sz="3300">
          <a:solidFill>
            <a:schemeClr val="tx1"/>
          </a:solidFill>
          <a:latin typeface="等线 Light" pitchFamily="2" charset="-122"/>
          <a:ea typeface="等线 Light" pitchFamily="2" charset="-122"/>
        </a:defRPr>
      </a:lvl8pPr>
      <a:lvl9pPr marL="1371600" algn="l" rtl="0" fontAlgn="base">
        <a:lnSpc>
          <a:spcPct val="90000"/>
        </a:lnSpc>
        <a:spcBef>
          <a:spcPct val="0"/>
        </a:spcBef>
        <a:spcAft>
          <a:spcPct val="0"/>
        </a:spcAft>
        <a:defRPr sz="3300">
          <a:solidFill>
            <a:schemeClr val="tx1"/>
          </a:solidFill>
          <a:latin typeface="等线 Light" pitchFamily="2" charset="-122"/>
          <a:ea typeface="等线 Light"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1.png"/><Relationship Id="rId3" Type="http://schemas.openxmlformats.org/officeDocument/2006/relationships/image" Target="../media/image30.png"/><Relationship Id="rId21" Type="http://schemas.openxmlformats.org/officeDocument/2006/relationships/image" Target="../media/image44.png"/><Relationship Id="rId7" Type="http://schemas.openxmlformats.org/officeDocument/2006/relationships/image" Target="../media/image33.png"/><Relationship Id="rId12" Type="http://schemas.openxmlformats.org/officeDocument/2006/relationships/image" Target="../media/image37.png"/><Relationship Id="rId17" Type="http://schemas.microsoft.com/office/2007/relationships/hdphoto" Target="../media/hdphoto5.wdp"/><Relationship Id="rId2" Type="http://schemas.openxmlformats.org/officeDocument/2006/relationships/image" Target="../media/image7.jpeg"/><Relationship Id="rId16" Type="http://schemas.openxmlformats.org/officeDocument/2006/relationships/image" Target="../media/image40.png"/><Relationship Id="rId20"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6.png"/><Relationship Id="rId5" Type="http://schemas.microsoft.com/office/2007/relationships/hdphoto" Target="../media/hdphoto2.wdp"/><Relationship Id="rId15" Type="http://schemas.microsoft.com/office/2007/relationships/hdphoto" Target="../media/hdphoto4.wdp"/><Relationship Id="rId10" Type="http://schemas.microsoft.com/office/2007/relationships/hdphoto" Target="../media/hdphoto3.wdp"/><Relationship Id="rId19" Type="http://schemas.openxmlformats.org/officeDocument/2006/relationships/image" Target="../media/image42.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39.png"/><Relationship Id="rId22"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1.png"/><Relationship Id="rId3" Type="http://schemas.openxmlformats.org/officeDocument/2006/relationships/image" Target="../media/image30.png"/><Relationship Id="rId21" Type="http://schemas.microsoft.com/office/2007/relationships/hdphoto" Target="../media/hdphoto6.wdp"/><Relationship Id="rId7" Type="http://schemas.openxmlformats.org/officeDocument/2006/relationships/image" Target="../media/image33.png"/><Relationship Id="rId12" Type="http://schemas.openxmlformats.org/officeDocument/2006/relationships/image" Target="../media/image37.png"/><Relationship Id="rId17" Type="http://schemas.microsoft.com/office/2007/relationships/hdphoto" Target="../media/hdphoto5.wdp"/><Relationship Id="rId2" Type="http://schemas.openxmlformats.org/officeDocument/2006/relationships/image" Target="../media/image7.jpe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6.png"/><Relationship Id="rId24" Type="http://schemas.openxmlformats.org/officeDocument/2006/relationships/image" Target="../media/image47.png"/><Relationship Id="rId5" Type="http://schemas.microsoft.com/office/2007/relationships/hdphoto" Target="../media/hdphoto2.wdp"/><Relationship Id="rId15" Type="http://schemas.microsoft.com/office/2007/relationships/hdphoto" Target="../media/hdphoto4.wdp"/><Relationship Id="rId23" Type="http://schemas.microsoft.com/office/2007/relationships/hdphoto" Target="../media/hdphoto7.wdp"/><Relationship Id="rId10" Type="http://schemas.microsoft.com/office/2007/relationships/hdphoto" Target="../media/hdphoto3.wdp"/><Relationship Id="rId19" Type="http://schemas.openxmlformats.org/officeDocument/2006/relationships/image" Target="../media/image43.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39.png"/><Relationship Id="rId22"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49.png"/><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50.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3.png"/><Relationship Id="rId2" Type="http://schemas.openxmlformats.org/officeDocument/2006/relationships/image" Target="../media/image7.jpeg"/><Relationship Id="rId1" Type="http://schemas.openxmlformats.org/officeDocument/2006/relationships/slideLayout" Target="../slideLayouts/slideLayout12.xml"/><Relationship Id="rId6" Type="http://schemas.microsoft.com/office/2007/relationships/hdphoto" Target="../media/hdphoto9.wdp"/><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B420826-F15B-987F-30D0-49A867416834}"/>
              </a:ext>
            </a:extLst>
          </p:cNvPr>
          <p:cNvSpPr txBox="1"/>
          <p:nvPr/>
        </p:nvSpPr>
        <p:spPr>
          <a:xfrm>
            <a:off x="3764446" y="476637"/>
            <a:ext cx="6461522" cy="523220"/>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UVN Van Chuong Nang" panose="00000400000000000000" pitchFamily="2" charset="0"/>
                <a:ea typeface="等线" panose="02010600030101010101" pitchFamily="2" charset="-122"/>
                <a:cs typeface="+mn-cs"/>
              </a:rPr>
              <a:t>TRƯỜNG TIỂU HỌC PHÚC LỢI</a:t>
            </a:r>
            <a:endParaRPr kumimoji="0" lang="vi-VN" sz="2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等线" panose="02010600030101010101" pitchFamily="2" charset="-122"/>
              <a:cs typeface="+mn-cs"/>
            </a:endParaRPr>
          </a:p>
        </p:txBody>
      </p:sp>
      <p:sp>
        <p:nvSpPr>
          <p:cNvPr id="7" name="TextBox 6">
            <a:extLst>
              <a:ext uri="{FF2B5EF4-FFF2-40B4-BE49-F238E27FC236}">
                <a16:creationId xmlns:a16="http://schemas.microsoft.com/office/drawing/2014/main" id="{B618510B-F213-4B03-AB01-7D7FBDF140DA}"/>
              </a:ext>
            </a:extLst>
          </p:cNvPr>
          <p:cNvSpPr txBox="1"/>
          <p:nvPr/>
        </p:nvSpPr>
        <p:spPr>
          <a:xfrm>
            <a:off x="4192616" y="1557396"/>
            <a:ext cx="3498056" cy="715581"/>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Coiny" panose="02000903060500060000" pitchFamily="2" charset="0"/>
                <a:ea typeface="LNTH-Kids  Chinese Font 1" panose="02010600030101010101" pitchFamily="2" charset="-128"/>
                <a:cs typeface="+mn-cs"/>
              </a:rPr>
              <a:t>TUẦN 22</a:t>
            </a:r>
          </a:p>
        </p:txBody>
      </p:sp>
      <p:sp>
        <p:nvSpPr>
          <p:cNvPr id="41990" name="TextBox 7">
            <a:extLst>
              <a:ext uri="{FF2B5EF4-FFF2-40B4-BE49-F238E27FC236}">
                <a16:creationId xmlns:a16="http://schemas.microsoft.com/office/drawing/2014/main" id="{2478F3B8-589F-0718-9DB0-032D57A29532}"/>
              </a:ext>
            </a:extLst>
          </p:cNvPr>
          <p:cNvSpPr txBox="1">
            <a:spLocks noChangeArrowheads="1"/>
          </p:cNvSpPr>
          <p:nvPr/>
        </p:nvSpPr>
        <p:spPr bwMode="auto">
          <a:xfrm>
            <a:off x="967409" y="2630768"/>
            <a:ext cx="9700591"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Tiếng</a:t>
            </a:r>
            <a:r>
              <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rPr>
              <a:t> </a:t>
            </a:r>
            <a:r>
              <a:rPr kumimoji="0" lang="en-US" altLang="en-AI" sz="4050" b="1" i="0" u="none" strike="noStrike" kern="1200" cap="none" spc="0" normalizeH="0" baseline="0" noProof="0" dirty="0" err="1">
                <a:ln>
                  <a:noFill/>
                </a:ln>
                <a:solidFill>
                  <a:srgbClr val="FF0000"/>
                </a:solidFill>
                <a:effectLst/>
                <a:uLnTx/>
                <a:uFillTx/>
                <a:latin typeface="Times New Roman" panose="02020603050405020304" pitchFamily="18" charset="0"/>
                <a:ea typeface="Zilla Slab"/>
                <a:cs typeface="Times New Roman" panose="02020603050405020304" pitchFamily="18" charset="0"/>
              </a:rPr>
              <a:t>Việt</a:t>
            </a:r>
            <a:endPar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AI" sz="4050" b="1" i="0" u="none" strike="noStrike" kern="1200" cap="none" spc="0" normalizeH="0" baseline="0" noProof="0" dirty="0" err="1">
                <a:ln>
                  <a:noFill/>
                </a:ln>
                <a:solidFill>
                  <a:srgbClr val="FF0000"/>
                </a:solidFill>
                <a:effectLst/>
                <a:uLnTx/>
                <a:uFillTx/>
                <a:latin typeface="Arial" panose="020B0604020202020204" pitchFamily="34" charset="0"/>
                <a:ea typeface="Zilla Slab"/>
                <a:cs typeface="Arial" panose="020B0604020202020204" pitchFamily="34" charset="0"/>
              </a:rPr>
              <a:t>Nhớ</a:t>
            </a:r>
            <a:r>
              <a:rPr kumimoji="0" lang="en-US" altLang="en-AI" sz="4050" b="1" i="0" u="none" strike="noStrike" kern="1200" cap="none" spc="0" normalizeH="0" baseline="0" noProof="0" dirty="0">
                <a:ln>
                  <a:noFill/>
                </a:ln>
                <a:solidFill>
                  <a:srgbClr val="FF0000"/>
                </a:solidFill>
                <a:effectLst/>
                <a:uLnTx/>
                <a:uFillTx/>
                <a:latin typeface="Arial" panose="020B0604020202020204" pitchFamily="34" charset="0"/>
                <a:ea typeface="Zilla Slab"/>
                <a:cs typeface="Arial" panose="020B0604020202020204" pitchFamily="34" charset="0"/>
              </a:rPr>
              <a:t> – </a:t>
            </a:r>
            <a:r>
              <a:rPr kumimoji="0" lang="en-US" altLang="en-AI" sz="4050" b="1" i="0" u="none" strike="noStrike" kern="1200" cap="none" spc="0" normalizeH="0" baseline="0" noProof="0" dirty="0" err="1">
                <a:ln>
                  <a:noFill/>
                </a:ln>
                <a:solidFill>
                  <a:srgbClr val="FF0000"/>
                </a:solidFill>
                <a:effectLst/>
                <a:uLnTx/>
                <a:uFillTx/>
                <a:latin typeface="Arial" panose="020B0604020202020204" pitchFamily="34" charset="0"/>
                <a:ea typeface="Zilla Slab"/>
                <a:cs typeface="Arial" panose="020B0604020202020204" pitchFamily="34" charset="0"/>
              </a:rPr>
              <a:t>viết</a:t>
            </a:r>
            <a:r>
              <a:rPr kumimoji="0" lang="en-US" altLang="en-AI" sz="4050" b="1" i="0" u="none" strike="noStrike" kern="1200" cap="none" spc="0" normalizeH="0" baseline="0" noProof="0" dirty="0">
                <a:ln>
                  <a:noFill/>
                </a:ln>
                <a:solidFill>
                  <a:srgbClr val="FF0000"/>
                </a:solidFill>
                <a:effectLst/>
                <a:uLnTx/>
                <a:uFillTx/>
                <a:latin typeface="Arial" panose="020B0604020202020204" pitchFamily="34" charset="0"/>
                <a:ea typeface="Zilla Slab"/>
                <a:cs typeface="Arial" panose="020B0604020202020204" pitchFamily="34" charset="0"/>
              </a:rPr>
              <a:t>: </a:t>
            </a:r>
            <a:r>
              <a:rPr kumimoji="0" lang="en-US" altLang="en-AI" sz="4050" b="1" i="0" u="none" strike="noStrike" kern="1200" cap="none" spc="0" normalizeH="0" baseline="0" noProof="0" dirty="0" err="1">
                <a:ln>
                  <a:noFill/>
                </a:ln>
                <a:solidFill>
                  <a:srgbClr val="FF0000"/>
                </a:solidFill>
                <a:effectLst/>
                <a:uLnTx/>
                <a:uFillTx/>
                <a:latin typeface="Arial" panose="020B0604020202020204" pitchFamily="34" charset="0"/>
                <a:ea typeface="Zilla Slab"/>
                <a:cs typeface="Arial" panose="020B0604020202020204" pitchFamily="34" charset="0"/>
              </a:rPr>
              <a:t>Mặt</a:t>
            </a:r>
            <a:r>
              <a:rPr kumimoji="0" lang="en-US" altLang="en-AI" sz="4050" b="1" i="0" u="none" strike="noStrike" kern="1200" cap="none" spc="0" normalizeH="0" baseline="0" noProof="0" dirty="0">
                <a:ln>
                  <a:noFill/>
                </a:ln>
                <a:solidFill>
                  <a:srgbClr val="FF0000"/>
                </a:solidFill>
                <a:effectLst/>
                <a:uLnTx/>
                <a:uFillTx/>
                <a:latin typeface="Arial" panose="020B0604020202020204" pitchFamily="34" charset="0"/>
                <a:ea typeface="Zilla Slab"/>
                <a:cs typeface="Arial" panose="020B0604020202020204" pitchFamily="34" charset="0"/>
              </a:rPr>
              <a:t> </a:t>
            </a:r>
            <a:r>
              <a:rPr kumimoji="0" lang="en-US" altLang="en-AI" sz="4050" b="1" i="0" u="none" strike="noStrike" kern="1200" cap="none" spc="0" normalizeH="0" baseline="0" noProof="0" dirty="0" err="1">
                <a:ln>
                  <a:noFill/>
                </a:ln>
                <a:solidFill>
                  <a:srgbClr val="FF0000"/>
                </a:solidFill>
                <a:effectLst/>
                <a:uLnTx/>
                <a:uFillTx/>
                <a:latin typeface="Arial" panose="020B0604020202020204" pitchFamily="34" charset="0"/>
                <a:ea typeface="Zilla Slab"/>
                <a:cs typeface="Arial" panose="020B0604020202020204" pitchFamily="34" charset="0"/>
              </a:rPr>
              <a:t>trời</a:t>
            </a:r>
            <a:r>
              <a:rPr kumimoji="0" lang="en-US" altLang="en-AI" sz="4050" b="1" i="0" u="none" strike="noStrike" kern="1200" cap="none" spc="0" normalizeH="0" baseline="0" noProof="0" dirty="0">
                <a:ln>
                  <a:noFill/>
                </a:ln>
                <a:solidFill>
                  <a:srgbClr val="FF0000"/>
                </a:solidFill>
                <a:effectLst/>
                <a:uLnTx/>
                <a:uFillTx/>
                <a:latin typeface="Arial" panose="020B0604020202020204" pitchFamily="34" charset="0"/>
                <a:ea typeface="Zilla Slab"/>
                <a:cs typeface="Arial" panose="020B0604020202020204" pitchFamily="34" charset="0"/>
              </a:rPr>
              <a:t> </a:t>
            </a:r>
            <a:r>
              <a:rPr kumimoji="0" lang="en-US" altLang="en-AI" sz="4050" b="1" i="0" u="none" strike="noStrike" kern="1200" cap="none" spc="0" normalizeH="0" baseline="0" noProof="0" dirty="0" err="1">
                <a:ln>
                  <a:noFill/>
                </a:ln>
                <a:solidFill>
                  <a:srgbClr val="FF0000"/>
                </a:solidFill>
                <a:effectLst/>
                <a:uLnTx/>
                <a:uFillTx/>
                <a:latin typeface="Arial" panose="020B0604020202020204" pitchFamily="34" charset="0"/>
                <a:ea typeface="Zilla Slab"/>
                <a:cs typeface="Arial" panose="020B0604020202020204" pitchFamily="34" charset="0"/>
              </a:rPr>
              <a:t>xanh</a:t>
            </a:r>
            <a:r>
              <a:rPr kumimoji="0" lang="en-US" altLang="en-AI" sz="4050" b="1" i="0" u="none" strike="noStrike" kern="1200" cap="none" spc="0" normalizeH="0" baseline="0" noProof="0" dirty="0">
                <a:ln>
                  <a:noFill/>
                </a:ln>
                <a:solidFill>
                  <a:srgbClr val="FF0000"/>
                </a:solidFill>
                <a:effectLst/>
                <a:uLnTx/>
                <a:uFillTx/>
                <a:latin typeface="Arial" panose="020B0604020202020204" pitchFamily="34" charset="0"/>
                <a:ea typeface="Zilla Slab"/>
                <a:cs typeface="Arial" panose="020B0604020202020204" pitchFamily="34" charset="0"/>
              </a:rPr>
              <a:t> </a:t>
            </a:r>
            <a:r>
              <a:rPr kumimoji="0" lang="en-US" altLang="en-AI" sz="4050" b="1" i="0" u="none" strike="noStrike" kern="1200" cap="none" spc="0" normalizeH="0" baseline="0" noProof="0" dirty="0" err="1">
                <a:ln>
                  <a:noFill/>
                </a:ln>
                <a:solidFill>
                  <a:srgbClr val="FF0000"/>
                </a:solidFill>
                <a:effectLst/>
                <a:uLnTx/>
                <a:uFillTx/>
                <a:latin typeface="Arial" panose="020B0604020202020204" pitchFamily="34" charset="0"/>
                <a:ea typeface="Zilla Slab"/>
                <a:cs typeface="Arial" panose="020B0604020202020204" pitchFamily="34" charset="0"/>
              </a:rPr>
              <a:t>của</a:t>
            </a:r>
            <a:r>
              <a:rPr kumimoji="0" lang="en-US" altLang="en-AI" sz="4050" b="1" i="0" u="none" strike="noStrike" kern="1200" cap="none" spc="0" normalizeH="0" baseline="0" noProof="0" dirty="0">
                <a:ln>
                  <a:noFill/>
                </a:ln>
                <a:solidFill>
                  <a:srgbClr val="FF0000"/>
                </a:solidFill>
                <a:effectLst/>
                <a:uLnTx/>
                <a:uFillTx/>
                <a:latin typeface="Arial" panose="020B0604020202020204" pitchFamily="34" charset="0"/>
                <a:ea typeface="Zilla Slab"/>
                <a:cs typeface="Arial" panose="020B0604020202020204" pitchFamily="34" charset="0"/>
              </a:rPr>
              <a:t> </a:t>
            </a:r>
            <a:r>
              <a:rPr kumimoji="0" lang="en-US" altLang="en-AI" sz="4050" b="1" i="0" u="none" strike="noStrike" kern="1200" cap="none" spc="0" normalizeH="0" baseline="0" noProof="0" dirty="0" err="1">
                <a:ln>
                  <a:noFill/>
                </a:ln>
                <a:solidFill>
                  <a:srgbClr val="FF0000"/>
                </a:solidFill>
                <a:effectLst/>
                <a:uLnTx/>
                <a:uFillTx/>
                <a:latin typeface="Arial" panose="020B0604020202020204" pitchFamily="34" charset="0"/>
                <a:ea typeface="Zilla Slab"/>
                <a:cs typeface="Arial" panose="020B0604020202020204" pitchFamily="34" charset="0"/>
              </a:rPr>
              <a:t>tôi</a:t>
            </a:r>
            <a:endParaRPr kumimoji="0" lang="vi-VN" altLang="en-AI" sz="4050" b="1" i="0" u="none" strike="noStrike" kern="1200" cap="none" spc="0" normalizeH="0" baseline="0" noProof="0" dirty="0">
              <a:ln>
                <a:noFill/>
              </a:ln>
              <a:solidFill>
                <a:srgbClr val="1F4E79"/>
              </a:solidFill>
              <a:effectLst/>
              <a:uLnTx/>
              <a:uFillTx/>
              <a:latin typeface="HP001 4 hàng" panose="020B0603050302020204" pitchFamily="34" charset="0"/>
              <a:ea typeface="Zilla Slab"/>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7032" y="25922"/>
            <a:ext cx="2821065" cy="20876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46125E-17A5-4A2B-8D1A-AA180E6118D3}"/>
              </a:ext>
            </a:extLst>
          </p:cNvPr>
          <p:cNvPicPr>
            <a:picLocks noChangeAspect="1"/>
          </p:cNvPicPr>
          <p:nvPr/>
        </p:nvPicPr>
        <p:blipFill>
          <a:blip r:embed="rId6"/>
          <a:stretch>
            <a:fillRect/>
          </a:stretch>
        </p:blipFill>
        <p:spPr>
          <a:xfrm>
            <a:off x="2992834" y="1354339"/>
            <a:ext cx="6968332" cy="2682472"/>
          </a:xfrm>
          <a:prstGeom prst="rect">
            <a:avLst/>
          </a:prstGeom>
        </p:spPr>
      </p:pic>
      <p:sp>
        <p:nvSpPr>
          <p:cNvPr id="3" name="Rectangle 2">
            <a:extLst>
              <a:ext uri="{FF2B5EF4-FFF2-40B4-BE49-F238E27FC236}">
                <a16:creationId xmlns:a16="http://schemas.microsoft.com/office/drawing/2014/main" id="{9D5DE6DF-8BC5-E896-1602-9BBC331EF159}"/>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95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alendar&#10;&#10;Description automatically generated with medium confidence">
            <a:extLst>
              <a:ext uri="{FF2B5EF4-FFF2-40B4-BE49-F238E27FC236}">
                <a16:creationId xmlns:a16="http://schemas.microsoft.com/office/drawing/2014/main" id="{A3736F03-0B17-BE56-82B2-8A90DB3F1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10" descr="34 海鸥 ideas | seagull illustration, seagull tattoo, bird silhouette">
            <a:extLst>
              <a:ext uri="{FF2B5EF4-FFF2-40B4-BE49-F238E27FC236}">
                <a16:creationId xmlns:a16="http://schemas.microsoft.com/office/drawing/2014/main" id="{696AC51A-6B15-4465-84BD-F8D8CD0D89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52" y="395382"/>
            <a:ext cx="2018819" cy="124599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1F194496-5406-4EDD-A864-5FB70869AB97}"/>
              </a:ext>
            </a:extLst>
          </p:cNvPr>
          <p:cNvSpPr/>
          <p:nvPr/>
        </p:nvSpPr>
        <p:spPr>
          <a:xfrm>
            <a:off x="816441" y="1095269"/>
            <a:ext cx="10146312" cy="5838093"/>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pic>
        <p:nvPicPr>
          <p:cNvPr id="2050" name="Picture 2" descr="Bản mềm mẫu giấy 4 ô ly - Mẫu giấy luyện viết chữ đẹp - Luyện chữ đẹp">
            <a:extLst>
              <a:ext uri="{FF2B5EF4-FFF2-40B4-BE49-F238E27FC236}">
                <a16:creationId xmlns:a16="http://schemas.microsoft.com/office/drawing/2014/main" id="{6153A0B4-F57B-4B54-86C0-9A616CB2953A}"/>
              </a:ext>
            </a:extLst>
          </p:cNvPr>
          <p:cNvPicPr>
            <a:picLocks noChangeAspect="1" noChangeArrowheads="1"/>
          </p:cNvPicPr>
          <p:nvPr/>
        </p:nvPicPr>
        <p:blipFill rotWithShape="1">
          <a:blip r:embed="rId4">
            <a:alphaModFix amt="85000"/>
            <a:extLst>
              <a:ext uri="{28A0092B-C50C-407E-A947-70E740481C1C}">
                <a14:useLocalDpi xmlns:a14="http://schemas.microsoft.com/office/drawing/2010/main" val="0"/>
              </a:ext>
            </a:extLst>
          </a:blip>
          <a:srcRect l="7699" t="11516" r="28253" b="23396"/>
          <a:stretch/>
        </p:blipFill>
        <p:spPr bwMode="auto">
          <a:xfrm>
            <a:off x="2836737" y="1244673"/>
            <a:ext cx="7489204" cy="552502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B26110EA-EBA6-44DE-86B2-39AADD13BD00}"/>
              </a:ext>
            </a:extLst>
          </p:cNvPr>
          <p:cNvGrpSpPr/>
          <p:nvPr/>
        </p:nvGrpSpPr>
        <p:grpSpPr>
          <a:xfrm>
            <a:off x="1108361" y="1841522"/>
            <a:ext cx="2997784" cy="1754326"/>
            <a:chOff x="927633" y="4245694"/>
            <a:chExt cx="2997784" cy="1754326"/>
          </a:xfrm>
        </p:grpSpPr>
        <p:sp>
          <p:nvSpPr>
            <p:cNvPr id="13" name="Rectangle 12">
              <a:extLst>
                <a:ext uri="{FF2B5EF4-FFF2-40B4-BE49-F238E27FC236}">
                  <a16:creationId xmlns:a16="http://schemas.microsoft.com/office/drawing/2014/main" id="{9728CBB3-0C97-4A85-BA6E-351367C46EC5}"/>
                </a:ext>
              </a:extLst>
            </p:cNvPr>
            <p:cNvSpPr/>
            <p:nvPr/>
          </p:nvSpPr>
          <p:spPr>
            <a:xfrm>
              <a:off x="2747478" y="4298989"/>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6" name="Rectangle 15">
              <a:extLst>
                <a:ext uri="{FF2B5EF4-FFF2-40B4-BE49-F238E27FC236}">
                  <a16:creationId xmlns:a16="http://schemas.microsoft.com/office/drawing/2014/main" id="{5118139A-451E-4974-9112-DD46502271E2}"/>
                </a:ext>
              </a:extLst>
            </p:cNvPr>
            <p:cNvSpPr/>
            <p:nvPr/>
          </p:nvSpPr>
          <p:spPr>
            <a:xfrm>
              <a:off x="3347517" y="4306741"/>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8" name="Arrow: Right 17">
              <a:extLst>
                <a:ext uri="{FF2B5EF4-FFF2-40B4-BE49-F238E27FC236}">
                  <a16:creationId xmlns:a16="http://schemas.microsoft.com/office/drawing/2014/main" id="{D9200713-C0E4-453B-B331-B39AE46CF59E}"/>
                </a:ext>
              </a:extLst>
            </p:cNvPr>
            <p:cNvSpPr/>
            <p:nvPr/>
          </p:nvSpPr>
          <p:spPr>
            <a:xfrm>
              <a:off x="1849212" y="4441515"/>
              <a:ext cx="733850" cy="315399"/>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0" name="TextBox 19">
              <a:extLst>
                <a:ext uri="{FF2B5EF4-FFF2-40B4-BE49-F238E27FC236}">
                  <a16:creationId xmlns:a16="http://schemas.microsoft.com/office/drawing/2014/main" id="{6191D612-FD08-4B30-AC8B-337151EA6933}"/>
                </a:ext>
              </a:extLst>
            </p:cNvPr>
            <p:cNvSpPr txBox="1"/>
            <p:nvPr/>
          </p:nvSpPr>
          <p:spPr>
            <a:xfrm>
              <a:off x="927633" y="4245694"/>
              <a:ext cx="148267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Lùi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vào</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ô</a:t>
              </a:r>
            </a:p>
          </p:txBody>
        </p:sp>
      </p:grpSp>
      <p:sp>
        <p:nvSpPr>
          <p:cNvPr id="2" name="Title 1">
            <a:extLst>
              <a:ext uri="{FF2B5EF4-FFF2-40B4-BE49-F238E27FC236}">
                <a16:creationId xmlns:a16="http://schemas.microsoft.com/office/drawing/2014/main" id="{570272CF-48E2-4877-BA9F-83B6947CCE01}"/>
              </a:ext>
            </a:extLst>
          </p:cNvPr>
          <p:cNvSpPr>
            <a:spLocks noGrp="1"/>
          </p:cNvSpPr>
          <p:nvPr>
            <p:ph type="title"/>
          </p:nvPr>
        </p:nvSpPr>
        <p:spPr>
          <a:xfrm>
            <a:off x="2891224" y="-48268"/>
            <a:ext cx="7434717" cy="1325563"/>
          </a:xfrm>
        </p:spPr>
        <p:txBody>
          <a:bodyPr>
            <a:normAutofit/>
          </a:bodyPr>
          <a:lstStyle/>
          <a:p>
            <a:r>
              <a:rPr lang="en-US" sz="7200" b="1">
                <a:ln w="22225">
                  <a:solidFill>
                    <a:schemeClr val="bg1"/>
                  </a:solidFill>
                  <a:prstDash val="solid"/>
                </a:ln>
                <a:solidFill>
                  <a:srgbClr val="FF6600"/>
                </a:solidFill>
                <a:effectLst>
                  <a:glow rad="63500">
                    <a:schemeClr val="accent6">
                      <a:satMod val="175000"/>
                      <a:alpha val="40000"/>
                    </a:schemeClr>
                  </a:glow>
                  <a:outerShdw blurRad="50800" dist="38100" dir="18900000" algn="bl" rotWithShape="0">
                    <a:prstClr val="black">
                      <a:alpha val="40000"/>
                    </a:prstClr>
                  </a:outerShdw>
                </a:effectLst>
                <a:latin typeface="iCiel Ciaobella" pitchFamily="50" charset="0"/>
              </a:rPr>
              <a:t>Lưu ý khi trình bày</a:t>
            </a:r>
          </a:p>
        </p:txBody>
      </p:sp>
      <p:pic>
        <p:nvPicPr>
          <p:cNvPr id="1028" name="Picture 4" descr="Student Writing (#4) | Free SVG">
            <a:extLst>
              <a:ext uri="{FF2B5EF4-FFF2-40B4-BE49-F238E27FC236}">
                <a16:creationId xmlns:a16="http://schemas.microsoft.com/office/drawing/2014/main" id="{C97F0956-E81D-4043-ACFB-9031EFD5E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156" y="416262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udent Writing (#3) | Free SVG">
            <a:extLst>
              <a:ext uri="{FF2B5EF4-FFF2-40B4-BE49-F238E27FC236}">
                <a16:creationId xmlns:a16="http://schemas.microsoft.com/office/drawing/2014/main" id="{5569EB8A-CDCD-4AF4-AC75-BDD58F3096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9925" y="4139316"/>
            <a:ext cx="2687093" cy="2687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661415-C7C4-4581-99B8-A4CFEEF9D960}"/>
              </a:ext>
            </a:extLst>
          </p:cNvPr>
          <p:cNvSpPr txBox="1"/>
          <p:nvPr/>
        </p:nvSpPr>
        <p:spPr>
          <a:xfrm>
            <a:off x="4105275" y="2190750"/>
            <a:ext cx="4991100" cy="584775"/>
          </a:xfrm>
          <a:prstGeom prst="rect">
            <a:avLst/>
          </a:prstGeom>
          <a:noFill/>
        </p:spPr>
        <p:txBody>
          <a:bodyPr wrap="square" rtlCol="0">
            <a:spAutoFit/>
          </a:bodyPr>
          <a:lstStyle/>
          <a:p>
            <a:r>
              <a:rPr lang="vi-VN" sz="32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Đã có ai lắng nghe</a:t>
            </a:r>
          </a:p>
        </p:txBody>
      </p:sp>
      <p:sp>
        <p:nvSpPr>
          <p:cNvPr id="4" name="Rectangle 3">
            <a:extLst>
              <a:ext uri="{FF2B5EF4-FFF2-40B4-BE49-F238E27FC236}">
                <a16:creationId xmlns:a16="http://schemas.microsoft.com/office/drawing/2014/main" id="{47CFE3A0-F349-E612-7B43-CBC362F1AC1C}"/>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2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Calendar&#10;&#10;Description automatically generated with medium confidence">
            <a:extLst>
              <a:ext uri="{FF2B5EF4-FFF2-40B4-BE49-F238E27FC236}">
                <a16:creationId xmlns:a16="http://schemas.microsoft.com/office/drawing/2014/main" id="{CF7FD275-D86F-ECCC-E25B-166E95121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A4C3B4B-E2BA-4144-B388-21A1B8836167}"/>
              </a:ext>
            </a:extLst>
          </p:cNvPr>
          <p:cNvSpPr/>
          <p:nvPr/>
        </p:nvSpPr>
        <p:spPr>
          <a:xfrm>
            <a:off x="1016182" y="1041763"/>
            <a:ext cx="10355380" cy="5580978"/>
          </a:xfrm>
          <a:prstGeom prst="round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0591F017-7403-4736-8033-308F155916BA}"/>
              </a:ext>
            </a:extLst>
          </p:cNvPr>
          <p:cNvSpPr/>
          <p:nvPr/>
        </p:nvSpPr>
        <p:spPr>
          <a:xfrm>
            <a:off x="2276202" y="301535"/>
            <a:ext cx="8425847" cy="1436913"/>
          </a:xfrm>
          <a:prstGeom prst="roundRect">
            <a:avLst>
              <a:gd name="adj" fmla="val 29394"/>
            </a:avLst>
          </a:prstGeom>
          <a:solidFill>
            <a:srgbClr val="F4B183">
              <a:alpha val="9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A107292-A81C-4302-BB43-5E916672A4A3}"/>
              </a:ext>
            </a:extLst>
          </p:cNvPr>
          <p:cNvSpPr>
            <a:spLocks noGrp="1"/>
          </p:cNvSpPr>
          <p:nvPr>
            <p:ph type="title"/>
          </p:nvPr>
        </p:nvSpPr>
        <p:spPr>
          <a:xfrm>
            <a:off x="2718162" y="357209"/>
            <a:ext cx="7790403" cy="1325563"/>
          </a:xfrm>
        </p:spPr>
        <p:txBody>
          <a:bodyPr>
            <a:noAutofit/>
          </a:bodyPr>
          <a:lstStyle/>
          <a:p>
            <a:r>
              <a:rPr lang="en-US" sz="6000" b="1" dirty="0" err="1">
                <a:latin typeface="Calibri" panose="020F0502020204030204" pitchFamily="34" charset="0"/>
                <a:cs typeface="Calibri" panose="020F0502020204030204" pitchFamily="34" charset="0"/>
              </a:rPr>
              <a:t>Lưu</a:t>
            </a:r>
            <a:r>
              <a:rPr lang="en-US" sz="6000" b="1" dirty="0">
                <a:latin typeface="Calibri" panose="020F0502020204030204" pitchFamily="34" charset="0"/>
                <a:cs typeface="Calibri" panose="020F0502020204030204" pitchFamily="34" charset="0"/>
              </a:rPr>
              <a:t> ý </a:t>
            </a:r>
            <a:r>
              <a:rPr lang="en-US" sz="6000" b="1" dirty="0" err="1">
                <a:latin typeface="Calibri" panose="020F0502020204030204" pitchFamily="34" charset="0"/>
                <a:cs typeface="Calibri" panose="020F0502020204030204" pitchFamily="34" charset="0"/>
              </a:rPr>
              <a:t>tư</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thế</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ngồi</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viết</a:t>
            </a:r>
            <a:endParaRPr lang="en-US" sz="6000" b="1" dirty="0">
              <a:latin typeface="Calibri" panose="020F0502020204030204" pitchFamily="34" charset="0"/>
              <a:cs typeface="Calibri" panose="020F0502020204030204" pitchFamily="34" charset="0"/>
            </a:endParaRPr>
          </a:p>
        </p:txBody>
      </p:sp>
      <p:pic>
        <p:nvPicPr>
          <p:cNvPr id="2050" name="Picture 2" descr="Những tư thế ngồi giúp tăng chiều cao cho trẻ và phát triển tốt">
            <a:extLst>
              <a:ext uri="{FF2B5EF4-FFF2-40B4-BE49-F238E27FC236}">
                <a16:creationId xmlns:a16="http://schemas.microsoft.com/office/drawing/2014/main" id="{9BFA1B83-6E17-4FEF-B4A5-810E9D020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29" y="1965223"/>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ạy con cách cầm bút đúng và viết chữ đẹp chỉ với 6 bước">
            <a:extLst>
              <a:ext uri="{FF2B5EF4-FFF2-40B4-BE49-F238E27FC236}">
                <a16:creationId xmlns:a16="http://schemas.microsoft.com/office/drawing/2014/main" id="{88E15611-8426-44E2-8BFB-BCDB001C9F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7128" y="3682850"/>
            <a:ext cx="2541485" cy="13734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ọc trực tuyến Tuần 23 - Khối 7 | THCS Chi Lăng">
            <a:extLst>
              <a:ext uri="{FF2B5EF4-FFF2-40B4-BE49-F238E27FC236}">
                <a16:creationId xmlns:a16="http://schemas.microsoft.com/office/drawing/2014/main" id="{B2895858-FB11-40FF-9F95-406C61FC7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69" y="235259"/>
            <a:ext cx="1926227" cy="16565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681D969-A058-4B4C-8A07-D4F298496A87}"/>
              </a:ext>
            </a:extLst>
          </p:cNvPr>
          <p:cNvSpPr>
            <a:spLocks noGrp="1"/>
          </p:cNvSpPr>
          <p:nvPr>
            <p:ph idx="1"/>
          </p:nvPr>
        </p:nvSpPr>
        <p:spPr>
          <a:xfrm>
            <a:off x="3582025" y="1944727"/>
            <a:ext cx="2518835" cy="661978"/>
          </a:xfrm>
        </p:spPr>
        <p:txBody>
          <a:bodyPr>
            <a:normAutofit/>
          </a:bodyPr>
          <a:lstStyle/>
          <a:p>
            <a:pPr marL="0" indent="0">
              <a:buNone/>
            </a:pPr>
            <a:r>
              <a:rPr lang="en-US" sz="3600" dirty="0" err="1">
                <a:latin typeface="Calibri" panose="020F0502020204030204" pitchFamily="34" charset="0"/>
                <a:cs typeface="Calibri" panose="020F0502020204030204" pitchFamily="34" charset="0"/>
              </a:rPr>
              <a:t>Thẳng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lưng</a:t>
            </a:r>
            <a:endParaRPr lang="en-US" sz="3600" dirty="0">
              <a:latin typeface="Calibri" panose="020F0502020204030204" pitchFamily="34" charset="0"/>
              <a:cs typeface="Calibri" panose="020F0502020204030204" pitchFamily="34" charset="0"/>
            </a:endParaRPr>
          </a:p>
        </p:txBody>
      </p:sp>
      <p:sp>
        <p:nvSpPr>
          <p:cNvPr id="8" name="Arrow: Down 7">
            <a:extLst>
              <a:ext uri="{FF2B5EF4-FFF2-40B4-BE49-F238E27FC236}">
                <a16:creationId xmlns:a16="http://schemas.microsoft.com/office/drawing/2014/main" id="{902AC081-3695-47A1-85B6-96781D11F407}"/>
              </a:ext>
            </a:extLst>
          </p:cNvPr>
          <p:cNvSpPr/>
          <p:nvPr/>
        </p:nvSpPr>
        <p:spPr>
          <a:xfrm rot="2457776">
            <a:off x="4402905" y="262121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C97EDBE5-5CAE-4CD1-9E52-FE4BBF6DF5F9}"/>
              </a:ext>
            </a:extLst>
          </p:cNvPr>
          <p:cNvSpPr/>
          <p:nvPr/>
        </p:nvSpPr>
        <p:spPr>
          <a:xfrm flipH="1">
            <a:off x="5849659" y="199118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B749EAD9-7059-45A4-B017-8F65A07CDBF4}"/>
              </a:ext>
            </a:extLst>
          </p:cNvPr>
          <p:cNvSpPr/>
          <p:nvPr/>
        </p:nvSpPr>
        <p:spPr>
          <a:xfrm>
            <a:off x="5875020" y="208546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64E8EEEA-2C8B-4D90-B7EB-C221F531E8A4}"/>
              </a:ext>
            </a:extLst>
          </p:cNvPr>
          <p:cNvGrpSpPr/>
          <p:nvPr/>
        </p:nvGrpSpPr>
        <p:grpSpPr>
          <a:xfrm>
            <a:off x="1398322" y="4020875"/>
            <a:ext cx="4179950" cy="1141677"/>
            <a:chOff x="1398322" y="4020875"/>
            <a:chExt cx="4179950" cy="1141677"/>
          </a:xfrm>
        </p:grpSpPr>
        <p:grpSp>
          <p:nvGrpSpPr>
            <p:cNvPr id="9" name="Group 8">
              <a:extLst>
                <a:ext uri="{FF2B5EF4-FFF2-40B4-BE49-F238E27FC236}">
                  <a16:creationId xmlns:a16="http://schemas.microsoft.com/office/drawing/2014/main" id="{A3DE32B9-F281-4589-8A55-A5D608C033EE}"/>
                </a:ext>
              </a:extLst>
            </p:cNvPr>
            <p:cNvGrpSpPr/>
            <p:nvPr/>
          </p:nvGrpSpPr>
          <p:grpSpPr>
            <a:xfrm>
              <a:off x="1398322" y="4020875"/>
              <a:ext cx="3873741" cy="1141677"/>
              <a:chOff x="1398322" y="4020875"/>
              <a:chExt cx="3873741" cy="1141677"/>
            </a:xfrm>
          </p:grpSpPr>
          <p:sp>
            <p:nvSpPr>
              <p:cNvPr id="11" name="Content Placeholder 2">
                <a:extLst>
                  <a:ext uri="{FF2B5EF4-FFF2-40B4-BE49-F238E27FC236}">
                    <a16:creationId xmlns:a16="http://schemas.microsoft.com/office/drawing/2014/main" id="{2463BC23-1D26-4A80-8823-D53A33A3FD3E}"/>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Chân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đặt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vị</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trí</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Arrow: Down 12">
                <a:extLst>
                  <a:ext uri="{FF2B5EF4-FFF2-40B4-BE49-F238E27FC236}">
                    <a16:creationId xmlns:a16="http://schemas.microsoft.com/office/drawing/2014/main" id="{8479F42F-F21C-40A6-B115-7EA835B378C3}"/>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27" name="Rectangle: Rounded Corners 26">
              <a:extLst>
                <a:ext uri="{FF2B5EF4-FFF2-40B4-BE49-F238E27FC236}">
                  <a16:creationId xmlns:a16="http://schemas.microsoft.com/office/drawing/2014/main" id="{E9EC1DD9-CB2C-41B4-800A-F0C628992581}"/>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8599F1B5-F959-4250-8B77-2A228A1B75FB}"/>
              </a:ext>
            </a:extLst>
          </p:cNvPr>
          <p:cNvGrpSpPr/>
          <p:nvPr/>
        </p:nvGrpSpPr>
        <p:grpSpPr>
          <a:xfrm>
            <a:off x="6032335" y="4832751"/>
            <a:ext cx="1949630" cy="1473352"/>
            <a:chOff x="6032335" y="4832751"/>
            <a:chExt cx="1949630" cy="1473352"/>
          </a:xfrm>
        </p:grpSpPr>
        <p:sp>
          <p:nvSpPr>
            <p:cNvPr id="5" name="Content Placeholder 2">
              <a:extLst>
                <a:ext uri="{FF2B5EF4-FFF2-40B4-BE49-F238E27FC236}">
                  <a16:creationId xmlns:a16="http://schemas.microsoft.com/office/drawing/2014/main" id="{39A3538F-08BD-40E8-A7B5-1A140BAD137A}"/>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cầm viết</a:t>
              </a:r>
            </a:p>
          </p:txBody>
        </p:sp>
        <p:sp>
          <p:nvSpPr>
            <p:cNvPr id="15" name="Arrow: Down 14">
              <a:extLst>
                <a:ext uri="{FF2B5EF4-FFF2-40B4-BE49-F238E27FC236}">
                  <a16:creationId xmlns:a16="http://schemas.microsoft.com/office/drawing/2014/main" id="{16810AF2-2ED6-48E3-826A-CD7D0A275DAE}"/>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Rectangle: Rounded Corners 27">
              <a:extLst>
                <a:ext uri="{FF2B5EF4-FFF2-40B4-BE49-F238E27FC236}">
                  <a16:creationId xmlns:a16="http://schemas.microsoft.com/office/drawing/2014/main" id="{E303A19A-B365-4928-BED8-7835FEAA919B}"/>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21657B8F-4402-4C53-A204-A7920E1C5409}"/>
              </a:ext>
            </a:extLst>
          </p:cNvPr>
          <p:cNvGrpSpPr/>
          <p:nvPr/>
        </p:nvGrpSpPr>
        <p:grpSpPr>
          <a:xfrm>
            <a:off x="8773315" y="4725379"/>
            <a:ext cx="2614546" cy="1549399"/>
            <a:chOff x="8773315" y="4725379"/>
            <a:chExt cx="2614546" cy="1549399"/>
          </a:xfrm>
        </p:grpSpPr>
        <p:sp>
          <p:nvSpPr>
            <p:cNvPr id="14" name="Content Placeholder 2">
              <a:extLst>
                <a:ext uri="{FF2B5EF4-FFF2-40B4-BE49-F238E27FC236}">
                  <a16:creationId xmlns:a16="http://schemas.microsoft.com/office/drawing/2014/main" id="{3F0CC077-399E-40FC-82E9-EF6DD48106B6}"/>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giữ trang vở</a:t>
              </a:r>
            </a:p>
          </p:txBody>
        </p:sp>
        <p:sp>
          <p:nvSpPr>
            <p:cNvPr id="16" name="Arrow: Down 15">
              <a:extLst>
                <a:ext uri="{FF2B5EF4-FFF2-40B4-BE49-F238E27FC236}">
                  <a16:creationId xmlns:a16="http://schemas.microsoft.com/office/drawing/2014/main" id="{7BBB3473-59DD-4A6B-9FDB-95BE9D58CA92}"/>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Rectangle: Rounded Corners 28">
              <a:extLst>
                <a:ext uri="{FF2B5EF4-FFF2-40B4-BE49-F238E27FC236}">
                  <a16:creationId xmlns:a16="http://schemas.microsoft.com/office/drawing/2014/main" id="{64222194-AB38-43B0-BA9C-ADBBC6611922}"/>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1ABE71B6-F710-480C-9F7C-3AC3880B64B3}"/>
              </a:ext>
            </a:extLst>
          </p:cNvPr>
          <p:cNvGrpSpPr/>
          <p:nvPr/>
        </p:nvGrpSpPr>
        <p:grpSpPr>
          <a:xfrm>
            <a:off x="7576111" y="2402955"/>
            <a:ext cx="3795451" cy="1466865"/>
            <a:chOff x="7576111" y="2402955"/>
            <a:chExt cx="3795451" cy="1466865"/>
          </a:xfrm>
        </p:grpSpPr>
        <p:sp>
          <p:nvSpPr>
            <p:cNvPr id="4" name="Content Placeholder 2">
              <a:extLst>
                <a:ext uri="{FF2B5EF4-FFF2-40B4-BE49-F238E27FC236}">
                  <a16:creationId xmlns:a16="http://schemas.microsoft.com/office/drawing/2014/main" id="{8448A71F-F887-430D-854F-710EA0B57AF7}"/>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Khoảng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mắt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đến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vở</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25 – 30cm</a:t>
              </a:r>
            </a:p>
          </p:txBody>
        </p:sp>
        <p:sp>
          <p:nvSpPr>
            <p:cNvPr id="17" name="Arrow: Down 16">
              <a:extLst>
                <a:ext uri="{FF2B5EF4-FFF2-40B4-BE49-F238E27FC236}">
                  <a16:creationId xmlns:a16="http://schemas.microsoft.com/office/drawing/2014/main" id="{6CB6B07A-BDAA-4D6C-B307-667B295F9EB8}"/>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955A9051-530B-433A-B28C-8ED172F2243F}"/>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37" name="Freeform: Shape 36">
            <a:extLst>
              <a:ext uri="{FF2B5EF4-FFF2-40B4-BE49-F238E27FC236}">
                <a16:creationId xmlns:a16="http://schemas.microsoft.com/office/drawing/2014/main" id="{2921EADA-B054-4AC5-BEC3-A8B0836476EA}"/>
              </a:ext>
            </a:extLst>
          </p:cNvPr>
          <p:cNvSpPr/>
          <p:nvPr/>
        </p:nvSpPr>
        <p:spPr>
          <a:xfrm flipH="1">
            <a:off x="5247568" y="4531768"/>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8" name="Freeform: Shape 37">
            <a:extLst>
              <a:ext uri="{FF2B5EF4-FFF2-40B4-BE49-F238E27FC236}">
                <a16:creationId xmlns:a16="http://schemas.microsoft.com/office/drawing/2014/main" id="{A3C28932-419C-4763-A26F-EA4E14EAFE8F}"/>
              </a:ext>
            </a:extLst>
          </p:cNvPr>
          <p:cNvSpPr/>
          <p:nvPr/>
        </p:nvSpPr>
        <p:spPr>
          <a:xfrm flipH="1">
            <a:off x="10737714" y="2913884"/>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9" name="Freeform: Shape 38">
            <a:extLst>
              <a:ext uri="{FF2B5EF4-FFF2-40B4-BE49-F238E27FC236}">
                <a16:creationId xmlns:a16="http://schemas.microsoft.com/office/drawing/2014/main" id="{CC22E735-90DE-40F7-838B-F78081350E24}"/>
              </a:ext>
            </a:extLst>
          </p:cNvPr>
          <p:cNvSpPr/>
          <p:nvPr/>
        </p:nvSpPr>
        <p:spPr>
          <a:xfrm flipH="1">
            <a:off x="7675756" y="5726820"/>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0" name="Freeform: Shape 39">
            <a:extLst>
              <a:ext uri="{FF2B5EF4-FFF2-40B4-BE49-F238E27FC236}">
                <a16:creationId xmlns:a16="http://schemas.microsoft.com/office/drawing/2014/main" id="{19AA368C-ABEC-4DE6-ADA6-AF2B835537A0}"/>
              </a:ext>
            </a:extLst>
          </p:cNvPr>
          <p:cNvSpPr/>
          <p:nvPr/>
        </p:nvSpPr>
        <p:spPr>
          <a:xfrm flipH="1">
            <a:off x="10702050" y="568592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AB1BFC5A-0848-4FC2-9BCF-D9DB78BA4E67}"/>
              </a:ext>
            </a:extLst>
          </p:cNvPr>
          <p:cNvCxnSpPr>
            <a:cxnSpLocks/>
          </p:cNvCxnSpPr>
          <p:nvPr/>
        </p:nvCxnSpPr>
        <p:spPr>
          <a:xfrm flipH="1">
            <a:off x="5578272" y="1738448"/>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31" name="Arrow: Down 30">
            <a:extLst>
              <a:ext uri="{FF2B5EF4-FFF2-40B4-BE49-F238E27FC236}">
                <a16:creationId xmlns:a16="http://schemas.microsoft.com/office/drawing/2014/main" id="{D52A124D-B79C-488D-A205-86193D99F22E}"/>
              </a:ext>
            </a:extLst>
          </p:cNvPr>
          <p:cNvSpPr/>
          <p:nvPr/>
        </p:nvSpPr>
        <p:spPr>
          <a:xfrm rot="16200000">
            <a:off x="6255232" y="3438509"/>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B671D5A6-839E-5F16-46C2-68040C6EFE8D}"/>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2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barn(inVertical)">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9" grpId="0" animBg="1"/>
      <p:bldP spid="23" grpId="0" animBg="1"/>
      <p:bldP spid="37" grpId="0" animBg="1"/>
      <p:bldP spid="38" grpId="0" animBg="1"/>
      <p:bldP spid="39" grpId="0" animBg="1"/>
      <p:bldP spid="4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sandy beach with palm trees&#10;&#10;Description automatically generated with low confidence">
            <a:extLst>
              <a:ext uri="{FF2B5EF4-FFF2-40B4-BE49-F238E27FC236}">
                <a16:creationId xmlns:a16="http://schemas.microsoft.com/office/drawing/2014/main" id="{C381CAC2-A485-43E7-82A6-5ACAF87FB5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344" r="62104" b="7999"/>
          <a:stretch>
            <a:fillRect/>
          </a:stretch>
        </p:blipFill>
        <p:spPr>
          <a:xfrm>
            <a:off x="-1154289" y="2746622"/>
            <a:ext cx="3984978" cy="4094936"/>
          </a:xfrm>
          <a:custGeom>
            <a:avLst/>
            <a:gdLst>
              <a:gd name="connsiteX0" fmla="*/ 1770209 w 3984978"/>
              <a:gd name="connsiteY0" fmla="*/ 586 h 4094936"/>
              <a:gd name="connsiteX1" fmla="*/ 3984978 w 3984978"/>
              <a:gd name="connsiteY1" fmla="*/ 2025384 h 4094936"/>
              <a:gd name="connsiteX2" fmla="*/ 1799589 w 3984978"/>
              <a:gd name="connsiteY2" fmla="*/ 4094114 h 4094936"/>
              <a:gd name="connsiteX3" fmla="*/ 17 w 3984978"/>
              <a:gd name="connsiteY3" fmla="*/ 1840746 h 4094936"/>
              <a:gd name="connsiteX4" fmla="*/ 1770209 w 3984978"/>
              <a:gd name="connsiteY4" fmla="*/ 586 h 4094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978" h="4094936">
                <a:moveTo>
                  <a:pt x="1770209" y="586"/>
                </a:moveTo>
                <a:cubicBezTo>
                  <a:pt x="2434369" y="31358"/>
                  <a:pt x="3984978" y="761542"/>
                  <a:pt x="3984978" y="2025384"/>
                </a:cubicBezTo>
                <a:cubicBezTo>
                  <a:pt x="3984978" y="3289226"/>
                  <a:pt x="2463749" y="4124887"/>
                  <a:pt x="1799589" y="4094114"/>
                </a:cubicBezTo>
                <a:cubicBezTo>
                  <a:pt x="1135429" y="4063342"/>
                  <a:pt x="4913" y="2523000"/>
                  <a:pt x="17" y="1840746"/>
                </a:cubicBezTo>
                <a:cubicBezTo>
                  <a:pt x="-4880" y="1158491"/>
                  <a:pt x="1106049" y="-30187"/>
                  <a:pt x="1770209" y="586"/>
                </a:cubicBezTo>
                <a:close/>
              </a:path>
            </a:pathLst>
          </a:custGeom>
        </p:spPr>
      </p:pic>
      <p:pic>
        <p:nvPicPr>
          <p:cNvPr id="21" name="Picture 20" descr="A sandy beach with palm trees&#10;&#10;Description automatically generated with low confidence">
            <a:extLst>
              <a:ext uri="{FF2B5EF4-FFF2-40B4-BE49-F238E27FC236}">
                <a16:creationId xmlns:a16="http://schemas.microsoft.com/office/drawing/2014/main" id="{07A15635-538D-4252-AF2B-C39EF5314A5D}"/>
              </a:ext>
            </a:extLst>
          </p:cNvPr>
          <p:cNvPicPr>
            <a:picLocks noChangeAspect="1"/>
          </p:cNvPicPr>
          <p:nvPr/>
        </p:nvPicPr>
        <p:blipFill>
          <a:blip r:embed="rId3" cstate="print">
            <a:extLst>
              <a:ext uri="{28A0092B-C50C-407E-A947-70E740481C1C}">
                <a14:useLocalDpi xmlns:a14="http://schemas.microsoft.com/office/drawing/2010/main" val="0"/>
              </a:ext>
            </a:extLst>
          </a:blip>
          <a:srcRect l="55647" t="1329" r="1111" b="3621"/>
          <a:stretch>
            <a:fillRect/>
          </a:stretch>
        </p:blipFill>
        <p:spPr>
          <a:xfrm>
            <a:off x="7331379" y="356799"/>
            <a:ext cx="4725155" cy="4779646"/>
          </a:xfrm>
          <a:custGeom>
            <a:avLst/>
            <a:gdLst>
              <a:gd name="connsiteX0" fmla="*/ 3132314 w 5272029"/>
              <a:gd name="connsiteY0" fmla="*/ 749 h 5332827"/>
              <a:gd name="connsiteX1" fmla="*/ 5272029 w 5272029"/>
              <a:gd name="connsiteY1" fmla="*/ 2764580 h 5332827"/>
              <a:gd name="connsiteX2" fmla="*/ 2692517 w 5272029"/>
              <a:gd name="connsiteY2" fmla="*/ 5332804 h 5332827"/>
              <a:gd name="connsiteX3" fmla="*/ 117 w 5272029"/>
              <a:gd name="connsiteY3" fmla="*/ 2730714 h 5332827"/>
              <a:gd name="connsiteX4" fmla="*/ 2794117 w 5272029"/>
              <a:gd name="connsiteY4" fmla="*/ 27024 h 5332827"/>
              <a:gd name="connsiteX5" fmla="*/ 3132314 w 5272029"/>
              <a:gd name="connsiteY5" fmla="*/ 749 h 533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2029" h="5332827">
                <a:moveTo>
                  <a:pt x="3132314" y="749"/>
                </a:moveTo>
                <a:cubicBezTo>
                  <a:pt x="4749477" y="-36357"/>
                  <a:pt x="5272029" y="1312094"/>
                  <a:pt x="5272029" y="2764580"/>
                </a:cubicBezTo>
                <a:cubicBezTo>
                  <a:pt x="5272029" y="4313899"/>
                  <a:pt x="3571169" y="5338448"/>
                  <a:pt x="2692517" y="5332804"/>
                </a:cubicBezTo>
                <a:cubicBezTo>
                  <a:pt x="1813865" y="5327160"/>
                  <a:pt x="-16816" y="3615011"/>
                  <a:pt x="117" y="2730714"/>
                </a:cubicBezTo>
                <a:cubicBezTo>
                  <a:pt x="17050" y="1846417"/>
                  <a:pt x="910753" y="269736"/>
                  <a:pt x="2794117" y="27024"/>
                </a:cubicBezTo>
                <a:cubicBezTo>
                  <a:pt x="2911827" y="11855"/>
                  <a:pt x="3024503" y="3223"/>
                  <a:pt x="3132314" y="749"/>
                </a:cubicBezTo>
                <a:close/>
              </a:path>
            </a:pathLst>
          </a:custGeom>
        </p:spPr>
      </p:pic>
      <p:sp>
        <p:nvSpPr>
          <p:cNvPr id="22" name="Oval 21">
            <a:extLst>
              <a:ext uri="{FF2B5EF4-FFF2-40B4-BE49-F238E27FC236}">
                <a16:creationId xmlns:a16="http://schemas.microsoft.com/office/drawing/2014/main" id="{4F462AB0-1593-43D6-A22C-9BF288BDAEC6}"/>
              </a:ext>
            </a:extLst>
          </p:cNvPr>
          <p:cNvSpPr/>
          <p:nvPr/>
        </p:nvSpPr>
        <p:spPr>
          <a:xfrm>
            <a:off x="7556115" y="196140"/>
            <a:ext cx="4832686" cy="4763956"/>
          </a:xfrm>
          <a:custGeom>
            <a:avLst/>
            <a:gdLst>
              <a:gd name="connsiteX0" fmla="*/ 0 w 5034844"/>
              <a:gd name="connsiteY0" fmla="*/ 2517422 h 5034844"/>
              <a:gd name="connsiteX1" fmla="*/ 2517422 w 5034844"/>
              <a:gd name="connsiteY1" fmla="*/ 0 h 5034844"/>
              <a:gd name="connsiteX2" fmla="*/ 5034844 w 5034844"/>
              <a:gd name="connsiteY2" fmla="*/ 2517422 h 5034844"/>
              <a:gd name="connsiteX3" fmla="*/ 2517422 w 5034844"/>
              <a:gd name="connsiteY3" fmla="*/ 5034844 h 5034844"/>
              <a:gd name="connsiteX4" fmla="*/ 0 w 5034844"/>
              <a:gd name="connsiteY4" fmla="*/ 2517422 h 5034844"/>
              <a:gd name="connsiteX0" fmla="*/ 0 w 4831644"/>
              <a:gd name="connsiteY0" fmla="*/ 2528713 h 5034848"/>
              <a:gd name="connsiteX1" fmla="*/ 2314222 w 4831644"/>
              <a:gd name="connsiteY1" fmla="*/ 2 h 5034848"/>
              <a:gd name="connsiteX2" fmla="*/ 4831644 w 4831644"/>
              <a:gd name="connsiteY2" fmla="*/ 2517424 h 5034848"/>
              <a:gd name="connsiteX3" fmla="*/ 2314222 w 4831644"/>
              <a:gd name="connsiteY3" fmla="*/ 5034846 h 5034848"/>
              <a:gd name="connsiteX4" fmla="*/ 0 w 4831644"/>
              <a:gd name="connsiteY4" fmla="*/ 2528713 h 5034848"/>
              <a:gd name="connsiteX0" fmla="*/ 1042 w 4832686"/>
              <a:gd name="connsiteY0" fmla="*/ 2257782 h 4763916"/>
              <a:gd name="connsiteX1" fmla="*/ 2597487 w 4832686"/>
              <a:gd name="connsiteY1" fmla="*/ 4 h 4763916"/>
              <a:gd name="connsiteX2" fmla="*/ 4832686 w 4832686"/>
              <a:gd name="connsiteY2" fmla="*/ 2246493 h 4763916"/>
              <a:gd name="connsiteX3" fmla="*/ 2315264 w 4832686"/>
              <a:gd name="connsiteY3" fmla="*/ 4763915 h 4763916"/>
              <a:gd name="connsiteX4" fmla="*/ 1042 w 4832686"/>
              <a:gd name="connsiteY4" fmla="*/ 2257782 h 4763916"/>
              <a:gd name="connsiteX0" fmla="*/ 1042 w 4832686"/>
              <a:gd name="connsiteY0" fmla="*/ 2257822 h 4763956"/>
              <a:gd name="connsiteX1" fmla="*/ 2597487 w 4832686"/>
              <a:gd name="connsiteY1" fmla="*/ 44 h 4763956"/>
              <a:gd name="connsiteX2" fmla="*/ 4832686 w 4832686"/>
              <a:gd name="connsiteY2" fmla="*/ 2246533 h 4763956"/>
              <a:gd name="connsiteX3" fmla="*/ 2315264 w 4832686"/>
              <a:gd name="connsiteY3" fmla="*/ 4763955 h 4763956"/>
              <a:gd name="connsiteX4" fmla="*/ 1042 w 4832686"/>
              <a:gd name="connsiteY4" fmla="*/ 2257822 h 476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686" h="4763956">
                <a:moveTo>
                  <a:pt x="1042" y="2257822"/>
                </a:moveTo>
                <a:cubicBezTo>
                  <a:pt x="48079" y="1463837"/>
                  <a:pt x="1239058" y="-9364"/>
                  <a:pt x="2597487" y="44"/>
                </a:cubicBezTo>
                <a:cubicBezTo>
                  <a:pt x="3955916" y="9452"/>
                  <a:pt x="4832686" y="856199"/>
                  <a:pt x="4832686" y="2246533"/>
                </a:cubicBezTo>
                <a:cubicBezTo>
                  <a:pt x="4832686" y="3636867"/>
                  <a:pt x="3120538" y="4762074"/>
                  <a:pt x="2315264" y="4763955"/>
                </a:cubicBezTo>
                <a:cubicBezTo>
                  <a:pt x="1509990" y="4765836"/>
                  <a:pt x="-45995" y="3051807"/>
                  <a:pt x="1042" y="2257822"/>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C208134D-C69E-41CA-A4D7-5E2526C970D5}"/>
              </a:ext>
            </a:extLst>
          </p:cNvPr>
          <p:cNvGrpSpPr/>
          <p:nvPr/>
        </p:nvGrpSpPr>
        <p:grpSpPr>
          <a:xfrm>
            <a:off x="135465" y="16442"/>
            <a:ext cx="10237260" cy="1920306"/>
            <a:chOff x="2496877" y="266093"/>
            <a:chExt cx="10237260" cy="1920306"/>
          </a:xfrm>
        </p:grpSpPr>
        <p:sp>
          <p:nvSpPr>
            <p:cNvPr id="24" name="Title 1">
              <a:extLst>
                <a:ext uri="{FF2B5EF4-FFF2-40B4-BE49-F238E27FC236}">
                  <a16:creationId xmlns:a16="http://schemas.microsoft.com/office/drawing/2014/main" id="{3BAD2B38-9BF3-48E5-9FD5-DB05FD32E01B}"/>
                </a:ext>
              </a:extLst>
            </p:cNvPr>
            <p:cNvSpPr txBox="1">
              <a:spLocks/>
            </p:cNvSpPr>
            <p:nvPr/>
          </p:nvSpPr>
          <p:spPr>
            <a:xfrm>
              <a:off x="2496878" y="266093"/>
              <a:ext cx="1023725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endParaRPr>
            </a:p>
          </p:txBody>
        </p:sp>
        <p:sp>
          <p:nvSpPr>
            <p:cNvPr id="25" name="Title 1">
              <a:extLst>
                <a:ext uri="{FF2B5EF4-FFF2-40B4-BE49-F238E27FC236}">
                  <a16:creationId xmlns:a16="http://schemas.microsoft.com/office/drawing/2014/main" id="{2F9379F3-4E9E-40DD-9A33-0E4A5EF8B29B}"/>
                </a:ext>
              </a:extLst>
            </p:cNvPr>
            <p:cNvSpPr txBox="1">
              <a:spLocks/>
            </p:cNvSpPr>
            <p:nvPr/>
          </p:nvSpPr>
          <p:spPr>
            <a:xfrm>
              <a:off x="2496877" y="289506"/>
              <a:ext cx="949430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7D1AE0C7-FABD-44BC-8620-2376A2D3CC7D}"/>
              </a:ext>
            </a:extLst>
          </p:cNvPr>
          <p:cNvGrpSpPr/>
          <p:nvPr/>
        </p:nvGrpSpPr>
        <p:grpSpPr>
          <a:xfrm>
            <a:off x="1576923" y="2093033"/>
            <a:ext cx="7184851" cy="1534601"/>
            <a:chOff x="1576923" y="2093033"/>
            <a:chExt cx="7184851" cy="1534601"/>
          </a:xfrm>
        </p:grpSpPr>
        <p:sp>
          <p:nvSpPr>
            <p:cNvPr id="27" name="Rectangle: Rounded Corners 26">
              <a:extLst>
                <a:ext uri="{FF2B5EF4-FFF2-40B4-BE49-F238E27FC236}">
                  <a16:creationId xmlns:a16="http://schemas.microsoft.com/office/drawing/2014/main" id="{CD9B36FA-DA8B-4C1D-B89B-CACC9FD3F756}"/>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Content Placeholder 2">
              <a:extLst>
                <a:ext uri="{FF2B5EF4-FFF2-40B4-BE49-F238E27FC236}">
                  <a16:creationId xmlns:a16="http://schemas.microsoft.com/office/drawing/2014/main" id="{BF75DB9E-6B44-47A7-A53D-86FD46098BE5}"/>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Sai không quá 5 lỗi</a:t>
              </a:r>
            </a:p>
          </p:txBody>
        </p:sp>
      </p:grpSp>
      <p:grpSp>
        <p:nvGrpSpPr>
          <p:cNvPr id="36" name="Group 35">
            <a:extLst>
              <a:ext uri="{FF2B5EF4-FFF2-40B4-BE49-F238E27FC236}">
                <a16:creationId xmlns:a16="http://schemas.microsoft.com/office/drawing/2014/main" id="{50F3821D-3032-404E-BB3F-12589A977FDB}"/>
              </a:ext>
            </a:extLst>
          </p:cNvPr>
          <p:cNvGrpSpPr/>
          <p:nvPr/>
        </p:nvGrpSpPr>
        <p:grpSpPr>
          <a:xfrm>
            <a:off x="2836389" y="3373605"/>
            <a:ext cx="5451023" cy="1733561"/>
            <a:chOff x="2836389" y="3373605"/>
            <a:chExt cx="5451023" cy="1733561"/>
          </a:xfrm>
        </p:grpSpPr>
        <p:sp>
          <p:nvSpPr>
            <p:cNvPr id="32" name="Rectangle: Rounded Corners 31">
              <a:extLst>
                <a:ext uri="{FF2B5EF4-FFF2-40B4-BE49-F238E27FC236}">
                  <a16:creationId xmlns:a16="http://schemas.microsoft.com/office/drawing/2014/main" id="{14BD5BFF-78F3-48DC-93EA-9D30C578059A}"/>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Content Placeholder 2">
              <a:extLst>
                <a:ext uri="{FF2B5EF4-FFF2-40B4-BE49-F238E27FC236}">
                  <a16:creationId xmlns:a16="http://schemas.microsoft.com/office/drawing/2014/main" id="{84EA0261-3875-42E2-9B6C-C0E0AECB4582}"/>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pitchFamily="34" charset="0"/>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Chữ</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rõ</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ràng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sạch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đẹp</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6FE8EBAC-C955-4831-AC83-780705A71C21}"/>
              </a:ext>
            </a:extLst>
          </p:cNvPr>
          <p:cNvGrpSpPr/>
          <p:nvPr/>
        </p:nvGrpSpPr>
        <p:grpSpPr>
          <a:xfrm>
            <a:off x="4634182" y="4810598"/>
            <a:ext cx="5451023" cy="1667668"/>
            <a:chOff x="4634182" y="4810598"/>
            <a:chExt cx="5451023" cy="1667668"/>
          </a:xfrm>
        </p:grpSpPr>
        <p:sp>
          <p:nvSpPr>
            <p:cNvPr id="33" name="Rectangle: Rounded Corners 32">
              <a:extLst>
                <a:ext uri="{FF2B5EF4-FFF2-40B4-BE49-F238E27FC236}">
                  <a16:creationId xmlns:a16="http://schemas.microsoft.com/office/drawing/2014/main" id="{140E5C08-D913-4F44-A3F7-0B699FB582BA}"/>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id="{4F93A566-FA1E-42A6-8B04-4BFAA5F0E60E}"/>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pitchFamily="34" charset="0"/>
                  <a:cs typeface="Calibri" panose="020F0502020204030204" pitchFamily="34" charset="0"/>
                </a:rPr>
                <a:t>3.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thức</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2" name="Rectangle 1">
            <a:extLst>
              <a:ext uri="{FF2B5EF4-FFF2-40B4-BE49-F238E27FC236}">
                <a16:creationId xmlns:a16="http://schemas.microsoft.com/office/drawing/2014/main" id="{2BC834B4-3E31-11BA-4489-F0FBE8FD5A00}"/>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4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 name="Picture 2">
            <a:extLst>
              <a:ext uri="{FF2B5EF4-FFF2-40B4-BE49-F238E27FC236}">
                <a16:creationId xmlns:a16="http://schemas.microsoft.com/office/drawing/2014/main" id="{DE0F736F-1DD8-4BD0-96A0-A0605EE8A6F7}"/>
              </a:ext>
            </a:extLst>
          </p:cNvPr>
          <p:cNvPicPr>
            <a:picLocks noChangeAspect="1"/>
          </p:cNvPicPr>
          <p:nvPr/>
        </p:nvPicPr>
        <p:blipFill>
          <a:blip r:embed="rId19"/>
          <a:stretch>
            <a:fillRect/>
          </a:stretch>
        </p:blipFill>
        <p:spPr>
          <a:xfrm>
            <a:off x="1093392" y="1961624"/>
            <a:ext cx="10223878" cy="2219136"/>
          </a:xfrm>
          <a:prstGeom prst="rect">
            <a:avLst/>
          </a:prstGeom>
        </p:spPr>
      </p:pic>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4037FAE-CCC3-4BC7-9D72-26BA9802E14E}"/>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7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Calendar&#10;&#10;Description automatically generated with medium confidence">
            <a:extLst>
              <a:ext uri="{FF2B5EF4-FFF2-40B4-BE49-F238E27FC236}">
                <a16:creationId xmlns:a16="http://schemas.microsoft.com/office/drawing/2014/main" id="{7021EE31-63B0-C21C-8C3F-90C35719E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8C1FAB9C-950F-40B0-9755-0A11D12A2EC7}"/>
              </a:ext>
            </a:extLst>
          </p:cNvPr>
          <p:cNvSpPr/>
          <p:nvPr/>
        </p:nvSpPr>
        <p:spPr>
          <a:xfrm>
            <a:off x="308113" y="1048323"/>
            <a:ext cx="11608904" cy="5401226"/>
          </a:xfrm>
          <a:custGeom>
            <a:avLst/>
            <a:gdLst>
              <a:gd name="connsiteX0" fmla="*/ 0 w 11608904"/>
              <a:gd name="connsiteY0" fmla="*/ 0 h 5401226"/>
              <a:gd name="connsiteX1" fmla="*/ 915055 w 11608904"/>
              <a:gd name="connsiteY1" fmla="*/ 0 h 5401226"/>
              <a:gd name="connsiteX2" fmla="*/ 1365753 w 11608904"/>
              <a:gd name="connsiteY2" fmla="*/ 0 h 5401226"/>
              <a:gd name="connsiteX3" fmla="*/ 1700363 w 11608904"/>
              <a:gd name="connsiteY3" fmla="*/ 0 h 5401226"/>
              <a:gd name="connsiteX4" fmla="*/ 2499329 w 11608904"/>
              <a:gd name="connsiteY4" fmla="*/ 0 h 5401226"/>
              <a:gd name="connsiteX5" fmla="*/ 3066116 w 11608904"/>
              <a:gd name="connsiteY5" fmla="*/ 0 h 5401226"/>
              <a:gd name="connsiteX6" fmla="*/ 3516815 w 11608904"/>
              <a:gd name="connsiteY6" fmla="*/ 0 h 5401226"/>
              <a:gd name="connsiteX7" fmla="*/ 4199692 w 11608904"/>
              <a:gd name="connsiteY7" fmla="*/ 0 h 5401226"/>
              <a:gd name="connsiteX8" fmla="*/ 4998657 w 11608904"/>
              <a:gd name="connsiteY8" fmla="*/ 0 h 5401226"/>
              <a:gd name="connsiteX9" fmla="*/ 5449356 w 11608904"/>
              <a:gd name="connsiteY9" fmla="*/ 0 h 5401226"/>
              <a:gd name="connsiteX10" fmla="*/ 5783966 w 11608904"/>
              <a:gd name="connsiteY10" fmla="*/ 0 h 5401226"/>
              <a:gd name="connsiteX11" fmla="*/ 6699020 w 11608904"/>
              <a:gd name="connsiteY11" fmla="*/ 0 h 5401226"/>
              <a:gd name="connsiteX12" fmla="*/ 7381897 w 11608904"/>
              <a:gd name="connsiteY12" fmla="*/ 0 h 5401226"/>
              <a:gd name="connsiteX13" fmla="*/ 8064774 w 11608904"/>
              <a:gd name="connsiteY13" fmla="*/ 0 h 5401226"/>
              <a:gd name="connsiteX14" fmla="*/ 8631562 w 11608904"/>
              <a:gd name="connsiteY14" fmla="*/ 0 h 5401226"/>
              <a:gd name="connsiteX15" fmla="*/ 8966171 w 11608904"/>
              <a:gd name="connsiteY15" fmla="*/ 0 h 5401226"/>
              <a:gd name="connsiteX16" fmla="*/ 9765137 w 11608904"/>
              <a:gd name="connsiteY16" fmla="*/ 0 h 5401226"/>
              <a:gd name="connsiteX17" fmla="*/ 10215836 w 11608904"/>
              <a:gd name="connsiteY17" fmla="*/ 0 h 5401226"/>
              <a:gd name="connsiteX18" fmla="*/ 10666534 w 11608904"/>
              <a:gd name="connsiteY18" fmla="*/ 0 h 5401226"/>
              <a:gd name="connsiteX19" fmla="*/ 11608904 w 11608904"/>
              <a:gd name="connsiteY19" fmla="*/ 0 h 5401226"/>
              <a:gd name="connsiteX20" fmla="*/ 11608904 w 11608904"/>
              <a:gd name="connsiteY20" fmla="*/ 621141 h 5401226"/>
              <a:gd name="connsiteX21" fmla="*/ 11608904 w 11608904"/>
              <a:gd name="connsiteY21" fmla="*/ 1134257 h 5401226"/>
              <a:gd name="connsiteX22" fmla="*/ 11608904 w 11608904"/>
              <a:gd name="connsiteY22" fmla="*/ 1809411 h 5401226"/>
              <a:gd name="connsiteX23" fmla="*/ 11608904 w 11608904"/>
              <a:gd name="connsiteY23" fmla="*/ 2322527 h 5401226"/>
              <a:gd name="connsiteX24" fmla="*/ 11608904 w 11608904"/>
              <a:gd name="connsiteY24" fmla="*/ 3105705 h 5401226"/>
              <a:gd name="connsiteX25" fmla="*/ 11608904 w 11608904"/>
              <a:gd name="connsiteY25" fmla="*/ 3618821 h 5401226"/>
              <a:gd name="connsiteX26" fmla="*/ 11608904 w 11608904"/>
              <a:gd name="connsiteY26" fmla="*/ 4401999 h 5401226"/>
              <a:gd name="connsiteX27" fmla="*/ 11608904 w 11608904"/>
              <a:gd name="connsiteY27" fmla="*/ 5401226 h 5401226"/>
              <a:gd name="connsiteX28" fmla="*/ 11042116 w 11608904"/>
              <a:gd name="connsiteY28" fmla="*/ 5401226 h 5401226"/>
              <a:gd name="connsiteX29" fmla="*/ 10127062 w 11608904"/>
              <a:gd name="connsiteY29" fmla="*/ 5401226 h 5401226"/>
              <a:gd name="connsiteX30" fmla="*/ 9560274 w 11608904"/>
              <a:gd name="connsiteY30" fmla="*/ 5401226 h 5401226"/>
              <a:gd name="connsiteX31" fmla="*/ 9109575 w 11608904"/>
              <a:gd name="connsiteY31" fmla="*/ 5401226 h 5401226"/>
              <a:gd name="connsiteX32" fmla="*/ 8774966 w 11608904"/>
              <a:gd name="connsiteY32" fmla="*/ 5401226 h 5401226"/>
              <a:gd name="connsiteX33" fmla="*/ 7859911 w 11608904"/>
              <a:gd name="connsiteY33" fmla="*/ 5401226 h 5401226"/>
              <a:gd name="connsiteX34" fmla="*/ 7060945 w 11608904"/>
              <a:gd name="connsiteY34" fmla="*/ 5401226 h 5401226"/>
              <a:gd name="connsiteX35" fmla="*/ 6494157 w 11608904"/>
              <a:gd name="connsiteY35" fmla="*/ 5401226 h 5401226"/>
              <a:gd name="connsiteX36" fmla="*/ 5811281 w 11608904"/>
              <a:gd name="connsiteY36" fmla="*/ 5401226 h 5401226"/>
              <a:gd name="connsiteX37" fmla="*/ 5360582 w 11608904"/>
              <a:gd name="connsiteY37" fmla="*/ 5401226 h 5401226"/>
              <a:gd name="connsiteX38" fmla="*/ 4445527 w 11608904"/>
              <a:gd name="connsiteY38" fmla="*/ 5401226 h 5401226"/>
              <a:gd name="connsiteX39" fmla="*/ 3646562 w 11608904"/>
              <a:gd name="connsiteY39" fmla="*/ 5401226 h 5401226"/>
              <a:gd name="connsiteX40" fmla="*/ 2963685 w 11608904"/>
              <a:gd name="connsiteY40" fmla="*/ 5401226 h 5401226"/>
              <a:gd name="connsiteX41" fmla="*/ 2280808 w 11608904"/>
              <a:gd name="connsiteY41" fmla="*/ 5401226 h 5401226"/>
              <a:gd name="connsiteX42" fmla="*/ 1830110 w 11608904"/>
              <a:gd name="connsiteY42" fmla="*/ 5401226 h 5401226"/>
              <a:gd name="connsiteX43" fmla="*/ 1379411 w 11608904"/>
              <a:gd name="connsiteY43" fmla="*/ 5401226 h 5401226"/>
              <a:gd name="connsiteX44" fmla="*/ 0 w 11608904"/>
              <a:gd name="connsiteY44" fmla="*/ 5401226 h 5401226"/>
              <a:gd name="connsiteX45" fmla="*/ 0 w 11608904"/>
              <a:gd name="connsiteY45" fmla="*/ 4672060 h 5401226"/>
              <a:gd name="connsiteX46" fmla="*/ 0 w 11608904"/>
              <a:gd name="connsiteY46" fmla="*/ 4104932 h 5401226"/>
              <a:gd name="connsiteX47" fmla="*/ 0 w 11608904"/>
              <a:gd name="connsiteY47" fmla="*/ 3375766 h 5401226"/>
              <a:gd name="connsiteX48" fmla="*/ 0 w 11608904"/>
              <a:gd name="connsiteY48" fmla="*/ 2700613 h 5401226"/>
              <a:gd name="connsiteX49" fmla="*/ 0 w 11608904"/>
              <a:gd name="connsiteY49" fmla="*/ 2025460 h 5401226"/>
              <a:gd name="connsiteX50" fmla="*/ 0 w 11608904"/>
              <a:gd name="connsiteY50" fmla="*/ 1296294 h 5401226"/>
              <a:gd name="connsiteX51" fmla="*/ 0 w 11608904"/>
              <a:gd name="connsiteY51" fmla="*/ 783178 h 5401226"/>
              <a:gd name="connsiteX52" fmla="*/ 0 w 11608904"/>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08904" h="5401226" fill="none" extrusionOk="0">
                <a:moveTo>
                  <a:pt x="0" y="0"/>
                </a:moveTo>
                <a:cubicBezTo>
                  <a:pt x="302376" y="-21136"/>
                  <a:pt x="684210" y="15553"/>
                  <a:pt x="915055" y="0"/>
                </a:cubicBezTo>
                <a:cubicBezTo>
                  <a:pt x="1145901" y="-15553"/>
                  <a:pt x="1169775" y="-9622"/>
                  <a:pt x="1365753" y="0"/>
                </a:cubicBezTo>
                <a:cubicBezTo>
                  <a:pt x="1561731" y="9622"/>
                  <a:pt x="1554169" y="15863"/>
                  <a:pt x="1700363" y="0"/>
                </a:cubicBezTo>
                <a:cubicBezTo>
                  <a:pt x="1846557" y="-15863"/>
                  <a:pt x="2210431" y="14739"/>
                  <a:pt x="2499329" y="0"/>
                </a:cubicBezTo>
                <a:cubicBezTo>
                  <a:pt x="2788227" y="-14739"/>
                  <a:pt x="2919196" y="-19358"/>
                  <a:pt x="3066116" y="0"/>
                </a:cubicBezTo>
                <a:cubicBezTo>
                  <a:pt x="3213036" y="19358"/>
                  <a:pt x="3332975" y="8439"/>
                  <a:pt x="3516815" y="0"/>
                </a:cubicBezTo>
                <a:cubicBezTo>
                  <a:pt x="3700655" y="-8439"/>
                  <a:pt x="4055239" y="-19370"/>
                  <a:pt x="4199692" y="0"/>
                </a:cubicBezTo>
                <a:cubicBezTo>
                  <a:pt x="4344145" y="19370"/>
                  <a:pt x="4665265" y="12178"/>
                  <a:pt x="4998657" y="0"/>
                </a:cubicBezTo>
                <a:cubicBezTo>
                  <a:pt x="5332050" y="-12178"/>
                  <a:pt x="5291530" y="19676"/>
                  <a:pt x="5449356" y="0"/>
                </a:cubicBezTo>
                <a:cubicBezTo>
                  <a:pt x="5607182" y="-19676"/>
                  <a:pt x="5620394" y="11783"/>
                  <a:pt x="5783966" y="0"/>
                </a:cubicBezTo>
                <a:cubicBezTo>
                  <a:pt x="5947538" y="-11783"/>
                  <a:pt x="6497424" y="43914"/>
                  <a:pt x="6699020" y="0"/>
                </a:cubicBezTo>
                <a:cubicBezTo>
                  <a:pt x="6900616" y="-43914"/>
                  <a:pt x="7229510" y="-305"/>
                  <a:pt x="7381897" y="0"/>
                </a:cubicBezTo>
                <a:cubicBezTo>
                  <a:pt x="7534284" y="305"/>
                  <a:pt x="7766997" y="-30270"/>
                  <a:pt x="8064774" y="0"/>
                </a:cubicBezTo>
                <a:cubicBezTo>
                  <a:pt x="8362551" y="30270"/>
                  <a:pt x="8477066" y="4575"/>
                  <a:pt x="8631562" y="0"/>
                </a:cubicBezTo>
                <a:cubicBezTo>
                  <a:pt x="8786058" y="-4575"/>
                  <a:pt x="8842385" y="-6708"/>
                  <a:pt x="8966171" y="0"/>
                </a:cubicBezTo>
                <a:cubicBezTo>
                  <a:pt x="9089957" y="6708"/>
                  <a:pt x="9456292" y="-9166"/>
                  <a:pt x="9765137" y="0"/>
                </a:cubicBezTo>
                <a:cubicBezTo>
                  <a:pt x="10073982" y="9166"/>
                  <a:pt x="10037170" y="-4686"/>
                  <a:pt x="10215836" y="0"/>
                </a:cubicBezTo>
                <a:cubicBezTo>
                  <a:pt x="10394502" y="4686"/>
                  <a:pt x="10570123" y="-4101"/>
                  <a:pt x="10666534" y="0"/>
                </a:cubicBezTo>
                <a:cubicBezTo>
                  <a:pt x="10762945" y="4101"/>
                  <a:pt x="11340018" y="15713"/>
                  <a:pt x="11608904" y="0"/>
                </a:cubicBezTo>
                <a:cubicBezTo>
                  <a:pt x="11628611" y="239512"/>
                  <a:pt x="11630561" y="413808"/>
                  <a:pt x="11608904" y="621141"/>
                </a:cubicBezTo>
                <a:cubicBezTo>
                  <a:pt x="11587247" y="828474"/>
                  <a:pt x="11610676" y="1024458"/>
                  <a:pt x="11608904" y="1134257"/>
                </a:cubicBezTo>
                <a:cubicBezTo>
                  <a:pt x="11607132" y="1244056"/>
                  <a:pt x="11608891" y="1587845"/>
                  <a:pt x="11608904" y="1809411"/>
                </a:cubicBezTo>
                <a:cubicBezTo>
                  <a:pt x="11608917" y="2030977"/>
                  <a:pt x="11595748" y="2087652"/>
                  <a:pt x="11608904" y="2322527"/>
                </a:cubicBezTo>
                <a:cubicBezTo>
                  <a:pt x="11622060" y="2557402"/>
                  <a:pt x="11627055" y="2821799"/>
                  <a:pt x="11608904" y="3105705"/>
                </a:cubicBezTo>
                <a:cubicBezTo>
                  <a:pt x="11590753" y="3389611"/>
                  <a:pt x="11601882" y="3394741"/>
                  <a:pt x="11608904" y="3618821"/>
                </a:cubicBezTo>
                <a:cubicBezTo>
                  <a:pt x="11615926" y="3842901"/>
                  <a:pt x="11626526" y="4132225"/>
                  <a:pt x="11608904" y="4401999"/>
                </a:cubicBezTo>
                <a:cubicBezTo>
                  <a:pt x="11591282" y="4671773"/>
                  <a:pt x="11639118" y="4961066"/>
                  <a:pt x="11608904" y="5401226"/>
                </a:cubicBezTo>
                <a:cubicBezTo>
                  <a:pt x="11458043" y="5405402"/>
                  <a:pt x="11267954" y="5396330"/>
                  <a:pt x="11042116" y="5401226"/>
                </a:cubicBezTo>
                <a:cubicBezTo>
                  <a:pt x="10816278" y="5406122"/>
                  <a:pt x="10562075" y="5389112"/>
                  <a:pt x="10127062" y="5401226"/>
                </a:cubicBezTo>
                <a:cubicBezTo>
                  <a:pt x="9692049" y="5413340"/>
                  <a:pt x="9705698" y="5387312"/>
                  <a:pt x="9560274" y="5401226"/>
                </a:cubicBezTo>
                <a:cubicBezTo>
                  <a:pt x="9414850" y="5415140"/>
                  <a:pt x="9325322" y="5390207"/>
                  <a:pt x="9109575" y="5401226"/>
                </a:cubicBezTo>
                <a:cubicBezTo>
                  <a:pt x="8893828" y="5412245"/>
                  <a:pt x="8936693" y="5416384"/>
                  <a:pt x="8774966" y="5401226"/>
                </a:cubicBezTo>
                <a:cubicBezTo>
                  <a:pt x="8613239" y="5386068"/>
                  <a:pt x="8317415" y="5416498"/>
                  <a:pt x="7859911" y="5401226"/>
                </a:cubicBezTo>
                <a:cubicBezTo>
                  <a:pt x="7402408" y="5385954"/>
                  <a:pt x="7334261" y="5413331"/>
                  <a:pt x="7060945" y="5401226"/>
                </a:cubicBezTo>
                <a:cubicBezTo>
                  <a:pt x="6787629" y="5389121"/>
                  <a:pt x="6685931" y="5409069"/>
                  <a:pt x="6494157" y="5401226"/>
                </a:cubicBezTo>
                <a:cubicBezTo>
                  <a:pt x="6302383" y="5393383"/>
                  <a:pt x="5997734" y="5395235"/>
                  <a:pt x="5811281" y="5401226"/>
                </a:cubicBezTo>
                <a:cubicBezTo>
                  <a:pt x="5624828" y="5407217"/>
                  <a:pt x="5470539" y="5403149"/>
                  <a:pt x="5360582" y="5401226"/>
                </a:cubicBezTo>
                <a:cubicBezTo>
                  <a:pt x="5250625" y="5399303"/>
                  <a:pt x="4767270" y="5432315"/>
                  <a:pt x="4445527" y="5401226"/>
                </a:cubicBezTo>
                <a:cubicBezTo>
                  <a:pt x="4123784" y="5370137"/>
                  <a:pt x="3844528" y="5422490"/>
                  <a:pt x="3646562" y="5401226"/>
                </a:cubicBezTo>
                <a:cubicBezTo>
                  <a:pt x="3448597" y="5379962"/>
                  <a:pt x="3285328" y="5387876"/>
                  <a:pt x="2963685" y="5401226"/>
                </a:cubicBezTo>
                <a:cubicBezTo>
                  <a:pt x="2642042" y="5414576"/>
                  <a:pt x="2445716" y="5432517"/>
                  <a:pt x="2280808" y="5401226"/>
                </a:cubicBezTo>
                <a:cubicBezTo>
                  <a:pt x="2115900" y="5369935"/>
                  <a:pt x="1943330" y="5399266"/>
                  <a:pt x="1830110" y="5401226"/>
                </a:cubicBezTo>
                <a:cubicBezTo>
                  <a:pt x="1716890" y="5403186"/>
                  <a:pt x="1496576" y="5380295"/>
                  <a:pt x="1379411" y="5401226"/>
                </a:cubicBezTo>
                <a:cubicBezTo>
                  <a:pt x="1262246" y="5422157"/>
                  <a:pt x="519273" y="5457068"/>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608904" h="5401226" stroke="0" extrusionOk="0">
                <a:moveTo>
                  <a:pt x="0" y="0"/>
                </a:moveTo>
                <a:cubicBezTo>
                  <a:pt x="346669" y="-25788"/>
                  <a:pt x="568502" y="-17200"/>
                  <a:pt x="798966" y="0"/>
                </a:cubicBezTo>
                <a:cubicBezTo>
                  <a:pt x="1029430" y="17200"/>
                  <a:pt x="1141680" y="18988"/>
                  <a:pt x="1249664" y="0"/>
                </a:cubicBezTo>
                <a:cubicBezTo>
                  <a:pt x="1357648" y="-18988"/>
                  <a:pt x="1579050" y="14047"/>
                  <a:pt x="1816452" y="0"/>
                </a:cubicBezTo>
                <a:cubicBezTo>
                  <a:pt x="2053854" y="-14047"/>
                  <a:pt x="2428102" y="-40332"/>
                  <a:pt x="2731507" y="0"/>
                </a:cubicBezTo>
                <a:cubicBezTo>
                  <a:pt x="3034913" y="40332"/>
                  <a:pt x="3330245" y="15978"/>
                  <a:pt x="3530473" y="0"/>
                </a:cubicBezTo>
                <a:cubicBezTo>
                  <a:pt x="3730701" y="-15978"/>
                  <a:pt x="3847399" y="-1957"/>
                  <a:pt x="3981171" y="0"/>
                </a:cubicBezTo>
                <a:cubicBezTo>
                  <a:pt x="4114943" y="1957"/>
                  <a:pt x="4365002" y="-22213"/>
                  <a:pt x="4547959" y="0"/>
                </a:cubicBezTo>
                <a:cubicBezTo>
                  <a:pt x="4730916" y="22213"/>
                  <a:pt x="5029108" y="7461"/>
                  <a:pt x="5230836" y="0"/>
                </a:cubicBezTo>
                <a:cubicBezTo>
                  <a:pt x="5432564" y="-7461"/>
                  <a:pt x="5586392" y="5744"/>
                  <a:pt x="5681534" y="0"/>
                </a:cubicBezTo>
                <a:cubicBezTo>
                  <a:pt x="5776676" y="-5744"/>
                  <a:pt x="6211070" y="3823"/>
                  <a:pt x="6480500" y="0"/>
                </a:cubicBezTo>
                <a:cubicBezTo>
                  <a:pt x="6749930" y="-3823"/>
                  <a:pt x="6831595" y="22612"/>
                  <a:pt x="7163377" y="0"/>
                </a:cubicBezTo>
                <a:cubicBezTo>
                  <a:pt x="7495159" y="-22612"/>
                  <a:pt x="7578524" y="-648"/>
                  <a:pt x="7846253" y="0"/>
                </a:cubicBezTo>
                <a:cubicBezTo>
                  <a:pt x="8113982" y="648"/>
                  <a:pt x="8303426" y="-12300"/>
                  <a:pt x="8529130" y="0"/>
                </a:cubicBezTo>
                <a:cubicBezTo>
                  <a:pt x="8754834" y="12300"/>
                  <a:pt x="9022060" y="10107"/>
                  <a:pt x="9212007" y="0"/>
                </a:cubicBezTo>
                <a:cubicBezTo>
                  <a:pt x="9401954" y="-10107"/>
                  <a:pt x="9549564" y="17713"/>
                  <a:pt x="9778794" y="0"/>
                </a:cubicBezTo>
                <a:cubicBezTo>
                  <a:pt x="10008024" y="-17713"/>
                  <a:pt x="10360225" y="30732"/>
                  <a:pt x="10577760" y="0"/>
                </a:cubicBezTo>
                <a:cubicBezTo>
                  <a:pt x="10795295" y="-30732"/>
                  <a:pt x="11291938" y="13671"/>
                  <a:pt x="11608904" y="0"/>
                </a:cubicBezTo>
                <a:cubicBezTo>
                  <a:pt x="11624253" y="196433"/>
                  <a:pt x="11625542" y="374638"/>
                  <a:pt x="11608904" y="621141"/>
                </a:cubicBezTo>
                <a:cubicBezTo>
                  <a:pt x="11592266" y="867644"/>
                  <a:pt x="11620397" y="1027948"/>
                  <a:pt x="11608904" y="1350307"/>
                </a:cubicBezTo>
                <a:cubicBezTo>
                  <a:pt x="11597411" y="1672666"/>
                  <a:pt x="11628669" y="1727265"/>
                  <a:pt x="11608904" y="1917435"/>
                </a:cubicBezTo>
                <a:cubicBezTo>
                  <a:pt x="11589139" y="2107605"/>
                  <a:pt x="11615152" y="2391738"/>
                  <a:pt x="11608904" y="2700613"/>
                </a:cubicBezTo>
                <a:cubicBezTo>
                  <a:pt x="11602656" y="3009488"/>
                  <a:pt x="11630291" y="3022740"/>
                  <a:pt x="11608904" y="3267742"/>
                </a:cubicBezTo>
                <a:cubicBezTo>
                  <a:pt x="11587517" y="3512744"/>
                  <a:pt x="11592384" y="3784476"/>
                  <a:pt x="11608904" y="3942895"/>
                </a:cubicBezTo>
                <a:cubicBezTo>
                  <a:pt x="11625424" y="4101314"/>
                  <a:pt x="11585347" y="4421922"/>
                  <a:pt x="11608904" y="4618048"/>
                </a:cubicBezTo>
                <a:cubicBezTo>
                  <a:pt x="11632461" y="4814174"/>
                  <a:pt x="11615553" y="5115147"/>
                  <a:pt x="11608904" y="5401226"/>
                </a:cubicBezTo>
                <a:cubicBezTo>
                  <a:pt x="11486177" y="5399494"/>
                  <a:pt x="11357614" y="5389878"/>
                  <a:pt x="11274294" y="5401226"/>
                </a:cubicBezTo>
                <a:cubicBezTo>
                  <a:pt x="11190974" y="5412575"/>
                  <a:pt x="10787214" y="5379098"/>
                  <a:pt x="10359240" y="5401226"/>
                </a:cubicBezTo>
                <a:cubicBezTo>
                  <a:pt x="9931266" y="5423354"/>
                  <a:pt x="9923252" y="5409438"/>
                  <a:pt x="9676363" y="5401226"/>
                </a:cubicBezTo>
                <a:cubicBezTo>
                  <a:pt x="9429474" y="5393014"/>
                  <a:pt x="8972037" y="5363546"/>
                  <a:pt x="8761308" y="5401226"/>
                </a:cubicBezTo>
                <a:cubicBezTo>
                  <a:pt x="8550580" y="5438906"/>
                  <a:pt x="8297642" y="5359073"/>
                  <a:pt x="7846253" y="5401226"/>
                </a:cubicBezTo>
                <a:cubicBezTo>
                  <a:pt x="7394864" y="5443379"/>
                  <a:pt x="7512231" y="5410527"/>
                  <a:pt x="7395555" y="5401226"/>
                </a:cubicBezTo>
                <a:cubicBezTo>
                  <a:pt x="7278879" y="5391925"/>
                  <a:pt x="6956179" y="5404238"/>
                  <a:pt x="6596589" y="5401226"/>
                </a:cubicBezTo>
                <a:cubicBezTo>
                  <a:pt x="6236999" y="5398214"/>
                  <a:pt x="6259894" y="5406405"/>
                  <a:pt x="6029801" y="5401226"/>
                </a:cubicBezTo>
                <a:cubicBezTo>
                  <a:pt x="5799708" y="5396047"/>
                  <a:pt x="5356271" y="5431710"/>
                  <a:pt x="5114747" y="5401226"/>
                </a:cubicBezTo>
                <a:cubicBezTo>
                  <a:pt x="4873223" y="5370742"/>
                  <a:pt x="4704056" y="5423812"/>
                  <a:pt x="4431870" y="5401226"/>
                </a:cubicBezTo>
                <a:cubicBezTo>
                  <a:pt x="4159684" y="5378640"/>
                  <a:pt x="3913150" y="5384905"/>
                  <a:pt x="3516815" y="5401226"/>
                </a:cubicBezTo>
                <a:cubicBezTo>
                  <a:pt x="3120481" y="5417547"/>
                  <a:pt x="2955760" y="5407150"/>
                  <a:pt x="2717849" y="5401226"/>
                </a:cubicBezTo>
                <a:cubicBezTo>
                  <a:pt x="2479938" y="5395302"/>
                  <a:pt x="2240502" y="5427032"/>
                  <a:pt x="1802795" y="5401226"/>
                </a:cubicBezTo>
                <a:cubicBezTo>
                  <a:pt x="1365088" y="5375420"/>
                  <a:pt x="1605747" y="5414258"/>
                  <a:pt x="1468185" y="5401226"/>
                </a:cubicBezTo>
                <a:cubicBezTo>
                  <a:pt x="1330623" y="5388195"/>
                  <a:pt x="929850" y="5375157"/>
                  <a:pt x="669219" y="5401226"/>
                </a:cubicBezTo>
                <a:cubicBezTo>
                  <a:pt x="408588" y="5427295"/>
                  <a:pt x="319227" y="5421489"/>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chemeClr val="accent4">
                <a:lumMod val="60000"/>
                <a:lumOff val="40000"/>
              </a:schemeClr>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3" name="Rectangle 22">
            <a:extLst>
              <a:ext uri="{FF2B5EF4-FFF2-40B4-BE49-F238E27FC236}">
                <a16:creationId xmlns:a16="http://schemas.microsoft.com/office/drawing/2014/main" id="{A4C7E02A-616B-4341-9549-B4313603435C}"/>
              </a:ext>
            </a:extLst>
          </p:cNvPr>
          <p:cNvSpPr/>
          <p:nvPr/>
        </p:nvSpPr>
        <p:spPr>
          <a:xfrm>
            <a:off x="1179803" y="328937"/>
            <a:ext cx="10922110" cy="1011105"/>
          </a:xfrm>
          <a:custGeom>
            <a:avLst/>
            <a:gdLst>
              <a:gd name="connsiteX0" fmla="*/ 0 w 10922110"/>
              <a:gd name="connsiteY0" fmla="*/ 0 h 1011105"/>
              <a:gd name="connsiteX1" fmla="*/ 573411 w 10922110"/>
              <a:gd name="connsiteY1" fmla="*/ 0 h 1011105"/>
              <a:gd name="connsiteX2" fmla="*/ 1474485 w 10922110"/>
              <a:gd name="connsiteY2" fmla="*/ 0 h 1011105"/>
              <a:gd name="connsiteX3" fmla="*/ 2157117 w 10922110"/>
              <a:gd name="connsiteY3" fmla="*/ 0 h 1011105"/>
              <a:gd name="connsiteX4" fmla="*/ 2512085 w 10922110"/>
              <a:gd name="connsiteY4" fmla="*/ 0 h 1011105"/>
              <a:gd name="connsiteX5" fmla="*/ 3303938 w 10922110"/>
              <a:gd name="connsiteY5" fmla="*/ 0 h 1011105"/>
              <a:gd name="connsiteX6" fmla="*/ 4095791 w 10922110"/>
              <a:gd name="connsiteY6" fmla="*/ 0 h 1011105"/>
              <a:gd name="connsiteX7" fmla="*/ 4450760 w 10922110"/>
              <a:gd name="connsiteY7" fmla="*/ 0 h 1011105"/>
              <a:gd name="connsiteX8" fmla="*/ 4805728 w 10922110"/>
              <a:gd name="connsiteY8" fmla="*/ 0 h 1011105"/>
              <a:gd name="connsiteX9" fmla="*/ 5488360 w 10922110"/>
              <a:gd name="connsiteY9" fmla="*/ 0 h 1011105"/>
              <a:gd name="connsiteX10" fmla="*/ 5843329 w 10922110"/>
              <a:gd name="connsiteY10" fmla="*/ 0 h 1011105"/>
              <a:gd name="connsiteX11" fmla="*/ 6635182 w 10922110"/>
              <a:gd name="connsiteY11" fmla="*/ 0 h 1011105"/>
              <a:gd name="connsiteX12" fmla="*/ 7427035 w 10922110"/>
              <a:gd name="connsiteY12" fmla="*/ 0 h 1011105"/>
              <a:gd name="connsiteX13" fmla="*/ 7782003 w 10922110"/>
              <a:gd name="connsiteY13" fmla="*/ 0 h 1011105"/>
              <a:gd name="connsiteX14" fmla="*/ 8136972 w 10922110"/>
              <a:gd name="connsiteY14" fmla="*/ 0 h 1011105"/>
              <a:gd name="connsiteX15" fmla="*/ 8601162 w 10922110"/>
              <a:gd name="connsiteY15" fmla="*/ 0 h 1011105"/>
              <a:gd name="connsiteX16" fmla="*/ 9393015 w 10922110"/>
              <a:gd name="connsiteY16" fmla="*/ 0 h 1011105"/>
              <a:gd name="connsiteX17" fmla="*/ 10184868 w 10922110"/>
              <a:gd name="connsiteY17" fmla="*/ 0 h 1011105"/>
              <a:gd name="connsiteX18" fmla="*/ 10922110 w 10922110"/>
              <a:gd name="connsiteY18" fmla="*/ 0 h 1011105"/>
              <a:gd name="connsiteX19" fmla="*/ 10922110 w 10922110"/>
              <a:gd name="connsiteY19" fmla="*/ 525775 h 1011105"/>
              <a:gd name="connsiteX20" fmla="*/ 10922110 w 10922110"/>
              <a:gd name="connsiteY20" fmla="*/ 1011105 h 1011105"/>
              <a:gd name="connsiteX21" fmla="*/ 10239478 w 10922110"/>
              <a:gd name="connsiteY21" fmla="*/ 1011105 h 1011105"/>
              <a:gd name="connsiteX22" fmla="*/ 9775288 w 10922110"/>
              <a:gd name="connsiteY22" fmla="*/ 1011105 h 1011105"/>
              <a:gd name="connsiteX23" fmla="*/ 9201878 w 10922110"/>
              <a:gd name="connsiteY23" fmla="*/ 1011105 h 1011105"/>
              <a:gd name="connsiteX24" fmla="*/ 8519246 w 10922110"/>
              <a:gd name="connsiteY24" fmla="*/ 1011105 h 1011105"/>
              <a:gd name="connsiteX25" fmla="*/ 7618172 w 10922110"/>
              <a:gd name="connsiteY25" fmla="*/ 1011105 h 1011105"/>
              <a:gd name="connsiteX26" fmla="*/ 6717098 w 10922110"/>
              <a:gd name="connsiteY26" fmla="*/ 1011105 h 1011105"/>
              <a:gd name="connsiteX27" fmla="*/ 6143687 w 10922110"/>
              <a:gd name="connsiteY27" fmla="*/ 1011105 h 1011105"/>
              <a:gd name="connsiteX28" fmla="*/ 5570276 w 10922110"/>
              <a:gd name="connsiteY28" fmla="*/ 1011105 h 1011105"/>
              <a:gd name="connsiteX29" fmla="*/ 5215308 w 10922110"/>
              <a:gd name="connsiteY29" fmla="*/ 1011105 h 1011105"/>
              <a:gd name="connsiteX30" fmla="*/ 4532676 w 10922110"/>
              <a:gd name="connsiteY30" fmla="*/ 1011105 h 1011105"/>
              <a:gd name="connsiteX31" fmla="*/ 4068486 w 10922110"/>
              <a:gd name="connsiteY31" fmla="*/ 1011105 h 1011105"/>
              <a:gd name="connsiteX32" fmla="*/ 3495075 w 10922110"/>
              <a:gd name="connsiteY32" fmla="*/ 1011105 h 1011105"/>
              <a:gd name="connsiteX33" fmla="*/ 2812443 w 10922110"/>
              <a:gd name="connsiteY33" fmla="*/ 1011105 h 1011105"/>
              <a:gd name="connsiteX34" fmla="*/ 2020590 w 10922110"/>
              <a:gd name="connsiteY34" fmla="*/ 1011105 h 1011105"/>
              <a:gd name="connsiteX35" fmla="*/ 1228737 w 10922110"/>
              <a:gd name="connsiteY35" fmla="*/ 1011105 h 1011105"/>
              <a:gd name="connsiteX36" fmla="*/ 0 w 10922110"/>
              <a:gd name="connsiteY36" fmla="*/ 1011105 h 1011105"/>
              <a:gd name="connsiteX37" fmla="*/ 0 w 10922110"/>
              <a:gd name="connsiteY37" fmla="*/ 515664 h 1011105"/>
              <a:gd name="connsiteX38" fmla="*/ 0 w 10922110"/>
              <a:gd name="connsiteY38"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2110" h="1011105" fill="none" extrusionOk="0">
                <a:moveTo>
                  <a:pt x="0" y="0"/>
                </a:moveTo>
                <a:cubicBezTo>
                  <a:pt x="202191" y="-20265"/>
                  <a:pt x="428708" y="-46"/>
                  <a:pt x="573411" y="0"/>
                </a:cubicBezTo>
                <a:cubicBezTo>
                  <a:pt x="718114" y="46"/>
                  <a:pt x="1119037" y="-20746"/>
                  <a:pt x="1474485" y="0"/>
                </a:cubicBezTo>
                <a:cubicBezTo>
                  <a:pt x="1829933" y="20746"/>
                  <a:pt x="1925424" y="-537"/>
                  <a:pt x="2157117" y="0"/>
                </a:cubicBezTo>
                <a:cubicBezTo>
                  <a:pt x="2388810" y="537"/>
                  <a:pt x="2421893" y="-10300"/>
                  <a:pt x="2512085" y="0"/>
                </a:cubicBezTo>
                <a:cubicBezTo>
                  <a:pt x="2602277" y="10300"/>
                  <a:pt x="2961892" y="-4028"/>
                  <a:pt x="3303938" y="0"/>
                </a:cubicBezTo>
                <a:cubicBezTo>
                  <a:pt x="3645984" y="4028"/>
                  <a:pt x="3928854" y="15296"/>
                  <a:pt x="4095791" y="0"/>
                </a:cubicBezTo>
                <a:cubicBezTo>
                  <a:pt x="4262728" y="-15296"/>
                  <a:pt x="4310069" y="2655"/>
                  <a:pt x="4450760" y="0"/>
                </a:cubicBezTo>
                <a:cubicBezTo>
                  <a:pt x="4591451" y="-2655"/>
                  <a:pt x="4635602" y="15015"/>
                  <a:pt x="4805728" y="0"/>
                </a:cubicBezTo>
                <a:cubicBezTo>
                  <a:pt x="4975854" y="-15015"/>
                  <a:pt x="5302451" y="16521"/>
                  <a:pt x="5488360" y="0"/>
                </a:cubicBezTo>
                <a:cubicBezTo>
                  <a:pt x="5674269" y="-16521"/>
                  <a:pt x="5703269" y="12627"/>
                  <a:pt x="5843329" y="0"/>
                </a:cubicBezTo>
                <a:cubicBezTo>
                  <a:pt x="5983389" y="-12627"/>
                  <a:pt x="6379537" y="-25419"/>
                  <a:pt x="6635182" y="0"/>
                </a:cubicBezTo>
                <a:cubicBezTo>
                  <a:pt x="6890827" y="25419"/>
                  <a:pt x="7162723" y="15721"/>
                  <a:pt x="7427035" y="0"/>
                </a:cubicBezTo>
                <a:cubicBezTo>
                  <a:pt x="7691347" y="-15721"/>
                  <a:pt x="7702379" y="-926"/>
                  <a:pt x="7782003" y="0"/>
                </a:cubicBezTo>
                <a:cubicBezTo>
                  <a:pt x="7861627" y="926"/>
                  <a:pt x="8051098" y="-10580"/>
                  <a:pt x="8136972" y="0"/>
                </a:cubicBezTo>
                <a:cubicBezTo>
                  <a:pt x="8222846" y="10580"/>
                  <a:pt x="8478154" y="-11590"/>
                  <a:pt x="8601162" y="0"/>
                </a:cubicBezTo>
                <a:cubicBezTo>
                  <a:pt x="8724170" y="11590"/>
                  <a:pt x="9067464" y="38919"/>
                  <a:pt x="9393015" y="0"/>
                </a:cubicBezTo>
                <a:cubicBezTo>
                  <a:pt x="9718566" y="-38919"/>
                  <a:pt x="9894524" y="27748"/>
                  <a:pt x="10184868" y="0"/>
                </a:cubicBezTo>
                <a:cubicBezTo>
                  <a:pt x="10475212" y="-27748"/>
                  <a:pt x="10734148" y="26259"/>
                  <a:pt x="10922110" y="0"/>
                </a:cubicBezTo>
                <a:cubicBezTo>
                  <a:pt x="10907134" y="204547"/>
                  <a:pt x="10945488" y="306653"/>
                  <a:pt x="10922110" y="525775"/>
                </a:cubicBezTo>
                <a:cubicBezTo>
                  <a:pt x="10898732" y="744898"/>
                  <a:pt x="10940380" y="845930"/>
                  <a:pt x="10922110" y="1011105"/>
                </a:cubicBezTo>
                <a:cubicBezTo>
                  <a:pt x="10750914" y="1003117"/>
                  <a:pt x="10558318" y="1007559"/>
                  <a:pt x="10239478" y="1011105"/>
                </a:cubicBezTo>
                <a:cubicBezTo>
                  <a:pt x="9920638" y="1014651"/>
                  <a:pt x="9884395" y="1025224"/>
                  <a:pt x="9775288" y="1011105"/>
                </a:cubicBezTo>
                <a:cubicBezTo>
                  <a:pt x="9666181" y="996987"/>
                  <a:pt x="9463742" y="994535"/>
                  <a:pt x="9201878" y="1011105"/>
                </a:cubicBezTo>
                <a:cubicBezTo>
                  <a:pt x="8940014" y="1027676"/>
                  <a:pt x="8766152" y="1044176"/>
                  <a:pt x="8519246" y="1011105"/>
                </a:cubicBezTo>
                <a:cubicBezTo>
                  <a:pt x="8272340" y="978034"/>
                  <a:pt x="8010468" y="1003092"/>
                  <a:pt x="7618172" y="1011105"/>
                </a:cubicBezTo>
                <a:cubicBezTo>
                  <a:pt x="7225876" y="1019118"/>
                  <a:pt x="6908222" y="1012032"/>
                  <a:pt x="6717098" y="1011105"/>
                </a:cubicBezTo>
                <a:cubicBezTo>
                  <a:pt x="6525974" y="1010178"/>
                  <a:pt x="6423837" y="1036379"/>
                  <a:pt x="6143687" y="1011105"/>
                </a:cubicBezTo>
                <a:cubicBezTo>
                  <a:pt x="5863537" y="985831"/>
                  <a:pt x="5717857" y="983572"/>
                  <a:pt x="5570276" y="1011105"/>
                </a:cubicBezTo>
                <a:cubicBezTo>
                  <a:pt x="5422695" y="1038638"/>
                  <a:pt x="5301228" y="1009177"/>
                  <a:pt x="5215308" y="1011105"/>
                </a:cubicBezTo>
                <a:cubicBezTo>
                  <a:pt x="5129388" y="1013033"/>
                  <a:pt x="4837933" y="1016770"/>
                  <a:pt x="4532676" y="1011105"/>
                </a:cubicBezTo>
                <a:cubicBezTo>
                  <a:pt x="4227419" y="1005440"/>
                  <a:pt x="4226608" y="989114"/>
                  <a:pt x="4068486" y="1011105"/>
                </a:cubicBezTo>
                <a:cubicBezTo>
                  <a:pt x="3910364" y="1033097"/>
                  <a:pt x="3717482" y="1023272"/>
                  <a:pt x="3495075" y="1011105"/>
                </a:cubicBezTo>
                <a:cubicBezTo>
                  <a:pt x="3272668" y="998938"/>
                  <a:pt x="3050294" y="1019552"/>
                  <a:pt x="2812443" y="1011105"/>
                </a:cubicBezTo>
                <a:cubicBezTo>
                  <a:pt x="2574592" y="1002658"/>
                  <a:pt x="2314438" y="988740"/>
                  <a:pt x="2020590" y="1011105"/>
                </a:cubicBezTo>
                <a:cubicBezTo>
                  <a:pt x="1726742" y="1033470"/>
                  <a:pt x="1518624" y="984977"/>
                  <a:pt x="1228737" y="1011105"/>
                </a:cubicBezTo>
                <a:cubicBezTo>
                  <a:pt x="938850" y="1037233"/>
                  <a:pt x="507539" y="972999"/>
                  <a:pt x="0" y="1011105"/>
                </a:cubicBezTo>
                <a:cubicBezTo>
                  <a:pt x="11124" y="853001"/>
                  <a:pt x="-8955" y="735568"/>
                  <a:pt x="0" y="515664"/>
                </a:cubicBezTo>
                <a:cubicBezTo>
                  <a:pt x="8955" y="295760"/>
                  <a:pt x="11140" y="169592"/>
                  <a:pt x="0" y="0"/>
                </a:cubicBezTo>
                <a:close/>
              </a:path>
              <a:path w="10922110" h="1011105" stroke="0" extrusionOk="0">
                <a:moveTo>
                  <a:pt x="0" y="0"/>
                </a:moveTo>
                <a:cubicBezTo>
                  <a:pt x="418696" y="21688"/>
                  <a:pt x="544772" y="18059"/>
                  <a:pt x="901074" y="0"/>
                </a:cubicBezTo>
                <a:cubicBezTo>
                  <a:pt x="1257376" y="-18059"/>
                  <a:pt x="1317393" y="-16147"/>
                  <a:pt x="1474485" y="0"/>
                </a:cubicBezTo>
                <a:cubicBezTo>
                  <a:pt x="1631577" y="16147"/>
                  <a:pt x="1944770" y="-35328"/>
                  <a:pt x="2375559" y="0"/>
                </a:cubicBezTo>
                <a:cubicBezTo>
                  <a:pt x="2806348" y="35328"/>
                  <a:pt x="2679932" y="-18877"/>
                  <a:pt x="2839749" y="0"/>
                </a:cubicBezTo>
                <a:cubicBezTo>
                  <a:pt x="2999566" y="18877"/>
                  <a:pt x="3072609" y="8372"/>
                  <a:pt x="3303938" y="0"/>
                </a:cubicBezTo>
                <a:cubicBezTo>
                  <a:pt x="3535267" y="-8372"/>
                  <a:pt x="3763482" y="-23727"/>
                  <a:pt x="3986570" y="0"/>
                </a:cubicBezTo>
                <a:cubicBezTo>
                  <a:pt x="4209658" y="23727"/>
                  <a:pt x="4209733" y="-5026"/>
                  <a:pt x="4341539" y="0"/>
                </a:cubicBezTo>
                <a:cubicBezTo>
                  <a:pt x="4473345" y="5026"/>
                  <a:pt x="4800413" y="-24196"/>
                  <a:pt x="5024171" y="0"/>
                </a:cubicBezTo>
                <a:cubicBezTo>
                  <a:pt x="5247929" y="24196"/>
                  <a:pt x="5468095" y="-31951"/>
                  <a:pt x="5706802" y="0"/>
                </a:cubicBezTo>
                <a:cubicBezTo>
                  <a:pt x="5945509" y="31951"/>
                  <a:pt x="6105031" y="6484"/>
                  <a:pt x="6280213" y="0"/>
                </a:cubicBezTo>
                <a:cubicBezTo>
                  <a:pt x="6455395" y="-6484"/>
                  <a:pt x="6669189" y="31875"/>
                  <a:pt x="6962845" y="0"/>
                </a:cubicBezTo>
                <a:cubicBezTo>
                  <a:pt x="7256501" y="-31875"/>
                  <a:pt x="7288211" y="3392"/>
                  <a:pt x="7536256" y="0"/>
                </a:cubicBezTo>
                <a:cubicBezTo>
                  <a:pt x="7784301" y="-3392"/>
                  <a:pt x="7787034" y="-23059"/>
                  <a:pt x="8000446" y="0"/>
                </a:cubicBezTo>
                <a:cubicBezTo>
                  <a:pt x="8213858" y="23059"/>
                  <a:pt x="8571825" y="4180"/>
                  <a:pt x="8792299" y="0"/>
                </a:cubicBezTo>
                <a:cubicBezTo>
                  <a:pt x="9012773" y="-4180"/>
                  <a:pt x="9260564" y="-32217"/>
                  <a:pt x="9584152" y="0"/>
                </a:cubicBezTo>
                <a:cubicBezTo>
                  <a:pt x="9907740" y="32217"/>
                  <a:pt x="10036139" y="12790"/>
                  <a:pt x="10266783" y="0"/>
                </a:cubicBezTo>
                <a:cubicBezTo>
                  <a:pt x="10497427" y="-12790"/>
                  <a:pt x="10600209" y="26667"/>
                  <a:pt x="10922110" y="0"/>
                </a:cubicBezTo>
                <a:cubicBezTo>
                  <a:pt x="10914952" y="143445"/>
                  <a:pt x="10912222" y="391409"/>
                  <a:pt x="10922110" y="515664"/>
                </a:cubicBezTo>
                <a:cubicBezTo>
                  <a:pt x="10931998" y="639919"/>
                  <a:pt x="10943803" y="771800"/>
                  <a:pt x="10922110" y="1011105"/>
                </a:cubicBezTo>
                <a:cubicBezTo>
                  <a:pt x="10706062" y="1010582"/>
                  <a:pt x="10578215" y="1003180"/>
                  <a:pt x="10348699" y="1011105"/>
                </a:cubicBezTo>
                <a:cubicBezTo>
                  <a:pt x="10119183" y="1019030"/>
                  <a:pt x="10018389" y="990338"/>
                  <a:pt x="9775288" y="1011105"/>
                </a:cubicBezTo>
                <a:cubicBezTo>
                  <a:pt x="9532187" y="1031872"/>
                  <a:pt x="9427893" y="1033126"/>
                  <a:pt x="9311099" y="1011105"/>
                </a:cubicBezTo>
                <a:cubicBezTo>
                  <a:pt x="9194305" y="989084"/>
                  <a:pt x="9013995" y="1010250"/>
                  <a:pt x="8737688" y="1011105"/>
                </a:cubicBezTo>
                <a:cubicBezTo>
                  <a:pt x="8461381" y="1011960"/>
                  <a:pt x="8358880" y="988485"/>
                  <a:pt x="8055056" y="1011105"/>
                </a:cubicBezTo>
                <a:cubicBezTo>
                  <a:pt x="7751232" y="1033725"/>
                  <a:pt x="7398666" y="968561"/>
                  <a:pt x="7153982" y="1011105"/>
                </a:cubicBezTo>
                <a:cubicBezTo>
                  <a:pt x="6909298" y="1053649"/>
                  <a:pt x="6791733" y="998011"/>
                  <a:pt x="6580571" y="1011105"/>
                </a:cubicBezTo>
                <a:cubicBezTo>
                  <a:pt x="6369409" y="1024199"/>
                  <a:pt x="6282779" y="1017565"/>
                  <a:pt x="6116382" y="1011105"/>
                </a:cubicBezTo>
                <a:cubicBezTo>
                  <a:pt x="5949985" y="1004645"/>
                  <a:pt x="5705178" y="1048504"/>
                  <a:pt x="5324529" y="1011105"/>
                </a:cubicBezTo>
                <a:cubicBezTo>
                  <a:pt x="4943880" y="973706"/>
                  <a:pt x="4926404" y="1045635"/>
                  <a:pt x="4532676" y="1011105"/>
                </a:cubicBezTo>
                <a:cubicBezTo>
                  <a:pt x="4138948" y="976575"/>
                  <a:pt x="4100527" y="1035126"/>
                  <a:pt x="3740823" y="1011105"/>
                </a:cubicBezTo>
                <a:cubicBezTo>
                  <a:pt x="3381119" y="987084"/>
                  <a:pt x="3313660" y="997152"/>
                  <a:pt x="2948970" y="1011105"/>
                </a:cubicBezTo>
                <a:cubicBezTo>
                  <a:pt x="2584280" y="1025058"/>
                  <a:pt x="2500658" y="1029997"/>
                  <a:pt x="2157117" y="1011105"/>
                </a:cubicBezTo>
                <a:cubicBezTo>
                  <a:pt x="1813576" y="992213"/>
                  <a:pt x="1747283" y="1018820"/>
                  <a:pt x="1583706" y="1011105"/>
                </a:cubicBezTo>
                <a:cubicBezTo>
                  <a:pt x="1420129" y="1003390"/>
                  <a:pt x="1228800" y="981076"/>
                  <a:pt x="901074" y="1011105"/>
                </a:cubicBezTo>
                <a:cubicBezTo>
                  <a:pt x="573348" y="1041134"/>
                  <a:pt x="402309" y="978325"/>
                  <a:pt x="0" y="1011105"/>
                </a:cubicBezTo>
                <a:cubicBezTo>
                  <a:pt x="-12053" y="779501"/>
                  <a:pt x="-8478" y="675884"/>
                  <a:pt x="0" y="525775"/>
                </a:cubicBezTo>
                <a:cubicBezTo>
                  <a:pt x="8478" y="375666"/>
                  <a:pt x="-24816" y="177510"/>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thích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hợp</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mỗi</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6" descr="Ghim trên Cartoons">
            <a:extLst>
              <a:ext uri="{FF2B5EF4-FFF2-40B4-BE49-F238E27FC236}">
                <a16:creationId xmlns:a16="http://schemas.microsoft.com/office/drawing/2014/main" id="{C8BE0A1C-8A01-B4F8-D4CB-0AEE02989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7717" y="633751"/>
            <a:ext cx="597488" cy="51462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0CFA981C-4AA8-4CF9-8BF7-9836F12D3A28}"/>
              </a:ext>
            </a:extLst>
          </p:cNvPr>
          <p:cNvSpPr txBox="1"/>
          <p:nvPr/>
        </p:nvSpPr>
        <p:spPr>
          <a:xfrm>
            <a:off x="-149087" y="1818091"/>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dong/</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rong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F2A40320-1DB9-4E2C-AFA6-FEC9905C954A}"/>
              </a:ext>
            </a:extLst>
          </p:cNvPr>
          <p:cNvGrpSpPr/>
          <p:nvPr/>
        </p:nvGrpSpPr>
        <p:grpSpPr>
          <a:xfrm>
            <a:off x="2365513" y="1818861"/>
            <a:ext cx="1928192" cy="634471"/>
            <a:chOff x="2365513" y="1818861"/>
            <a:chExt cx="1928192" cy="634471"/>
          </a:xfrm>
        </p:grpSpPr>
        <p:sp>
          <p:nvSpPr>
            <p:cNvPr id="3" name="Rectangle: Rounded Corners 2">
              <a:extLst>
                <a:ext uri="{FF2B5EF4-FFF2-40B4-BE49-F238E27FC236}">
                  <a16:creationId xmlns:a16="http://schemas.microsoft.com/office/drawing/2014/main" id="{68220159-3FA7-4675-B3E4-3BD09C39FE23}"/>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0ABC948-8C19-4FA1-B129-A0D7BAB66BD8}"/>
                </a:ext>
              </a:extLst>
            </p:cNvPr>
            <p:cNvSpPr txBox="1"/>
            <p:nvPr/>
          </p:nvSpPr>
          <p:spPr>
            <a:xfrm>
              <a:off x="2375453" y="1868557"/>
              <a:ext cx="1918252"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biển</a:t>
              </a:r>
              <a:endParaRPr lang="en-US" sz="3200" dirty="0">
                <a:latin typeface="Calibri" panose="020F0502020204030204" pitchFamily="34" charset="0"/>
                <a:cs typeface="Calibri" panose="020F0502020204030204" pitchFamily="34" charset="0"/>
              </a:endParaRPr>
            </a:p>
          </p:txBody>
        </p:sp>
      </p:grpSp>
      <p:pic>
        <p:nvPicPr>
          <p:cNvPr id="32" name="Picture 6" descr="Ghim trên Cartoons">
            <a:extLst>
              <a:ext uri="{FF2B5EF4-FFF2-40B4-BE49-F238E27FC236}">
                <a16:creationId xmlns:a16="http://schemas.microsoft.com/office/drawing/2014/main" id="{73D28E6E-DE0E-46A5-9581-D9662B2697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671" y="193577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E3A39963-B030-4B77-885C-68C32B4C0917}"/>
              </a:ext>
            </a:extLst>
          </p:cNvPr>
          <p:cNvGrpSpPr/>
          <p:nvPr/>
        </p:nvGrpSpPr>
        <p:grpSpPr>
          <a:xfrm>
            <a:off x="4482547" y="1818861"/>
            <a:ext cx="2276062" cy="634471"/>
            <a:chOff x="2365513" y="1818861"/>
            <a:chExt cx="2077278" cy="634471"/>
          </a:xfrm>
        </p:grpSpPr>
        <p:sp>
          <p:nvSpPr>
            <p:cNvPr id="35" name="Rectangle: Rounded Corners 34">
              <a:extLst>
                <a:ext uri="{FF2B5EF4-FFF2-40B4-BE49-F238E27FC236}">
                  <a16:creationId xmlns:a16="http://schemas.microsoft.com/office/drawing/2014/main" id="{E952DE9F-30B9-40F8-B5A9-A897C760A58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30670D1-6DA7-43F6-B5B1-1A81E246C3B0}"/>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dong </a:t>
              </a:r>
              <a:r>
                <a:rPr lang="en-US" sz="3200" dirty="0" err="1">
                  <a:latin typeface="Calibri" panose="020F0502020204030204" pitchFamily="34" charset="0"/>
                  <a:cs typeface="Calibri" panose="020F0502020204030204" pitchFamily="34" charset="0"/>
                </a:rPr>
                <a:t>dỏng</a:t>
              </a:r>
              <a:endParaRPr lang="en-US" sz="3200" dirty="0">
                <a:latin typeface="Calibri" panose="020F0502020204030204" pitchFamily="34" charset="0"/>
                <a:cs typeface="Calibri" panose="020F0502020204030204" pitchFamily="34" charset="0"/>
              </a:endParaRPr>
            </a:p>
          </p:txBody>
        </p:sp>
      </p:grpSp>
      <p:pic>
        <p:nvPicPr>
          <p:cNvPr id="37" name="Picture 6" descr="Ghim trên Cartoons">
            <a:extLst>
              <a:ext uri="{FF2B5EF4-FFF2-40B4-BE49-F238E27FC236}">
                <a16:creationId xmlns:a16="http://schemas.microsoft.com/office/drawing/2014/main" id="{D8D468EA-E82B-44BE-9228-7B447646C8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584" y="1886081"/>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EF67F0B7-CF00-4EC1-B05D-2E742E797D23}"/>
              </a:ext>
            </a:extLst>
          </p:cNvPr>
          <p:cNvGrpSpPr/>
          <p:nvPr/>
        </p:nvGrpSpPr>
        <p:grpSpPr>
          <a:xfrm>
            <a:off x="6768547" y="1789043"/>
            <a:ext cx="2276062" cy="634471"/>
            <a:chOff x="2365513" y="1818861"/>
            <a:chExt cx="2077278" cy="634471"/>
          </a:xfrm>
        </p:grpSpPr>
        <p:sp>
          <p:nvSpPr>
            <p:cNvPr id="39" name="Rectangle: Rounded Corners 38">
              <a:extLst>
                <a:ext uri="{FF2B5EF4-FFF2-40B4-BE49-F238E27FC236}">
                  <a16:creationId xmlns:a16="http://schemas.microsoft.com/office/drawing/2014/main" id="{6603D636-D8E4-4C80-9673-A6275640E44A}"/>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9EDB58F-2A26-462A-807D-487E87BF4F09}"/>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chơi</a:t>
              </a:r>
              <a:endParaRPr lang="en-US" sz="3200" dirty="0">
                <a:latin typeface="Calibri" panose="020F0502020204030204" pitchFamily="34" charset="0"/>
                <a:cs typeface="Calibri" panose="020F0502020204030204" pitchFamily="34" charset="0"/>
              </a:endParaRPr>
            </a:p>
          </p:txBody>
        </p:sp>
      </p:grpSp>
      <p:pic>
        <p:nvPicPr>
          <p:cNvPr id="41" name="Picture 6" descr="Ghim trên Cartoons">
            <a:extLst>
              <a:ext uri="{FF2B5EF4-FFF2-40B4-BE49-F238E27FC236}">
                <a16:creationId xmlns:a16="http://schemas.microsoft.com/office/drawing/2014/main" id="{5A7EC4C6-520D-48FA-8E0D-AB145FE429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949" y="1905958"/>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3A8560CE-AB96-49DB-A5F7-8824CAC1A7C7}"/>
              </a:ext>
            </a:extLst>
          </p:cNvPr>
          <p:cNvGrpSpPr/>
          <p:nvPr/>
        </p:nvGrpSpPr>
        <p:grpSpPr>
          <a:xfrm>
            <a:off x="9094303" y="1739348"/>
            <a:ext cx="2524540" cy="634471"/>
            <a:chOff x="2365513" y="1818861"/>
            <a:chExt cx="2077278" cy="634471"/>
          </a:xfrm>
        </p:grpSpPr>
        <p:sp>
          <p:nvSpPr>
            <p:cNvPr id="43" name="Rectangle: Rounded Corners 42">
              <a:extLst>
                <a:ext uri="{FF2B5EF4-FFF2-40B4-BE49-F238E27FC236}">
                  <a16:creationId xmlns:a16="http://schemas.microsoft.com/office/drawing/2014/main" id="{26760B40-75CB-4AD8-B330-516CA5A6890E}"/>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588D682-314B-40CB-B919-4873AC71DD8C}"/>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thong dong</a:t>
              </a:r>
            </a:p>
          </p:txBody>
        </p:sp>
      </p:grpSp>
      <p:pic>
        <p:nvPicPr>
          <p:cNvPr id="45" name="Picture 6" descr="Ghim trên Cartoons">
            <a:extLst>
              <a:ext uri="{FF2B5EF4-FFF2-40B4-BE49-F238E27FC236}">
                <a16:creationId xmlns:a16="http://schemas.microsoft.com/office/drawing/2014/main" id="{9DD566A2-CF32-43F2-B862-B46EE4D9A3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6010" y="184632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53FCB71D-6CAA-4605-B1AD-E5CFBF461446}"/>
              </a:ext>
            </a:extLst>
          </p:cNvPr>
          <p:cNvGrpSpPr/>
          <p:nvPr/>
        </p:nvGrpSpPr>
        <p:grpSpPr>
          <a:xfrm>
            <a:off x="4999382" y="2643809"/>
            <a:ext cx="2276062" cy="634471"/>
            <a:chOff x="2365513" y="1818861"/>
            <a:chExt cx="2077278" cy="634471"/>
          </a:xfrm>
        </p:grpSpPr>
        <p:sp>
          <p:nvSpPr>
            <p:cNvPr id="47" name="Rectangle: Rounded Corners 46">
              <a:extLst>
                <a:ext uri="{FF2B5EF4-FFF2-40B4-BE49-F238E27FC236}">
                  <a16:creationId xmlns:a16="http://schemas.microsoft.com/office/drawing/2014/main" id="{B9DBC7D9-9295-48F1-94ED-1B40FB633568}"/>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14D7755-812F-4C0D-A842-24858748B71C}"/>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rêu</a:t>
              </a:r>
              <a:endParaRPr lang="en-US" sz="3200" dirty="0">
                <a:latin typeface="Calibri" panose="020F0502020204030204" pitchFamily="34" charset="0"/>
                <a:cs typeface="Calibri" panose="020F0502020204030204" pitchFamily="34" charset="0"/>
              </a:endParaRPr>
            </a:p>
          </p:txBody>
        </p:sp>
      </p:grpSp>
      <p:pic>
        <p:nvPicPr>
          <p:cNvPr id="49" name="Picture 6" descr="Ghim trên Cartoons">
            <a:extLst>
              <a:ext uri="{FF2B5EF4-FFF2-40B4-BE49-F238E27FC236}">
                <a16:creationId xmlns:a16="http://schemas.microsoft.com/office/drawing/2014/main" id="{0C29F94B-F155-4D7D-976C-BFB10CC67E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784" y="2760724"/>
            <a:ext cx="906119" cy="51462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AC3AB86-4599-491F-A6FF-43C048805E7B}"/>
              </a:ext>
            </a:extLst>
          </p:cNvPr>
          <p:cNvSpPr txBox="1"/>
          <p:nvPr/>
        </p:nvSpPr>
        <p:spPr>
          <a:xfrm>
            <a:off x="69574" y="3964943"/>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dứt</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rứt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51" name="Group 50">
            <a:extLst>
              <a:ext uri="{FF2B5EF4-FFF2-40B4-BE49-F238E27FC236}">
                <a16:creationId xmlns:a16="http://schemas.microsoft.com/office/drawing/2014/main" id="{BA4B8961-C0F1-4DD1-B332-48062514D1B7}"/>
              </a:ext>
            </a:extLst>
          </p:cNvPr>
          <p:cNvGrpSpPr/>
          <p:nvPr/>
        </p:nvGrpSpPr>
        <p:grpSpPr>
          <a:xfrm>
            <a:off x="2584175" y="3965713"/>
            <a:ext cx="1649896" cy="634471"/>
            <a:chOff x="2365513" y="1818861"/>
            <a:chExt cx="1769165" cy="634471"/>
          </a:xfrm>
        </p:grpSpPr>
        <p:sp>
          <p:nvSpPr>
            <p:cNvPr id="52" name="Rectangle: Rounded Corners 51">
              <a:extLst>
                <a:ext uri="{FF2B5EF4-FFF2-40B4-BE49-F238E27FC236}">
                  <a16:creationId xmlns:a16="http://schemas.microsoft.com/office/drawing/2014/main" id="{4B16BA5A-EC09-4242-8561-006C16EB4909}"/>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3144FA-AE9C-40D2-9635-25DB8307C6E5}"/>
                </a:ext>
              </a:extLst>
            </p:cNvPr>
            <p:cNvSpPr txBox="1"/>
            <p:nvPr/>
          </p:nvSpPr>
          <p:spPr>
            <a:xfrm>
              <a:off x="2375453" y="1868557"/>
              <a:ext cx="1610138"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bứt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54" name="Picture 6" descr="Ghim trên Cartoons">
            <a:extLst>
              <a:ext uri="{FF2B5EF4-FFF2-40B4-BE49-F238E27FC236}">
                <a16:creationId xmlns:a16="http://schemas.microsoft.com/office/drawing/2014/main" id="{02519BFE-FF9B-4442-81F2-8C4B10FB5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80983">
            <a:off x="3248436" y="409256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a:extLst>
              <a:ext uri="{FF2B5EF4-FFF2-40B4-BE49-F238E27FC236}">
                <a16:creationId xmlns:a16="http://schemas.microsoft.com/office/drawing/2014/main" id="{5D4E4E4A-582E-4B97-8D82-95322DC12FB8}"/>
              </a:ext>
            </a:extLst>
          </p:cNvPr>
          <p:cNvGrpSpPr/>
          <p:nvPr/>
        </p:nvGrpSpPr>
        <p:grpSpPr>
          <a:xfrm>
            <a:off x="4701208" y="3965713"/>
            <a:ext cx="2276062" cy="634471"/>
            <a:chOff x="2365513" y="1818861"/>
            <a:chExt cx="2077278" cy="634471"/>
          </a:xfrm>
        </p:grpSpPr>
        <p:sp>
          <p:nvSpPr>
            <p:cNvPr id="56" name="Rectangle: Rounded Corners 55">
              <a:extLst>
                <a:ext uri="{FF2B5EF4-FFF2-40B4-BE49-F238E27FC236}">
                  <a16:creationId xmlns:a16="http://schemas.microsoft.com/office/drawing/2014/main" id="{408F0936-5279-45A5-B4F0-2D138180145F}"/>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B09423F-167C-41EC-99C2-067BA85DEC20}"/>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khoát</a:t>
              </a:r>
              <a:endParaRPr lang="en-US" sz="3200" dirty="0">
                <a:latin typeface="Calibri" panose="020F0502020204030204" pitchFamily="34" charset="0"/>
                <a:cs typeface="Calibri" panose="020F0502020204030204" pitchFamily="34" charset="0"/>
              </a:endParaRPr>
            </a:p>
          </p:txBody>
        </p:sp>
      </p:grpSp>
      <p:pic>
        <p:nvPicPr>
          <p:cNvPr id="58" name="Picture 6" descr="Ghim trên Cartoons">
            <a:extLst>
              <a:ext uri="{FF2B5EF4-FFF2-40B4-BE49-F238E27FC236}">
                <a16:creationId xmlns:a16="http://schemas.microsoft.com/office/drawing/2014/main" id="{B86637DE-750A-4998-BF02-59B55BB576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9733" y="4082629"/>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0AB30FDD-AFC2-4DD3-A1FD-44A395722900}"/>
              </a:ext>
            </a:extLst>
          </p:cNvPr>
          <p:cNvGrpSpPr/>
          <p:nvPr/>
        </p:nvGrpSpPr>
        <p:grpSpPr>
          <a:xfrm>
            <a:off x="6987208" y="3935895"/>
            <a:ext cx="1759227" cy="634471"/>
            <a:chOff x="2365513" y="1818861"/>
            <a:chExt cx="1769165" cy="634471"/>
          </a:xfrm>
        </p:grpSpPr>
        <p:sp>
          <p:nvSpPr>
            <p:cNvPr id="60" name="Rectangle: Rounded Corners 59">
              <a:extLst>
                <a:ext uri="{FF2B5EF4-FFF2-40B4-BE49-F238E27FC236}">
                  <a16:creationId xmlns:a16="http://schemas.microsoft.com/office/drawing/2014/main" id="{1A295582-9123-4BED-A6E4-1E9FF08379C6}"/>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649706D-5DA5-4FC2-BC12-3604B8F8B176}"/>
                </a:ext>
              </a:extLst>
            </p:cNvPr>
            <p:cNvSpPr txBox="1"/>
            <p:nvPr/>
          </p:nvSpPr>
          <p:spPr>
            <a:xfrm>
              <a:off x="2375452" y="1868557"/>
              <a:ext cx="165006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day </a:t>
              </a:r>
              <a:r>
                <a:rPr lang="en-US" sz="3200" dirty="0" err="1">
                  <a:latin typeface="Calibri" panose="020F0502020204030204" pitchFamily="34" charset="0"/>
                  <a:cs typeface="Calibri" panose="020F0502020204030204" pitchFamily="34" charset="0"/>
                </a:rPr>
                <a:t>dứt</a:t>
              </a:r>
              <a:endParaRPr lang="en-US" sz="3200" dirty="0">
                <a:latin typeface="Calibri" panose="020F0502020204030204" pitchFamily="34" charset="0"/>
                <a:cs typeface="Calibri" panose="020F0502020204030204" pitchFamily="34" charset="0"/>
              </a:endParaRPr>
            </a:p>
          </p:txBody>
        </p:sp>
      </p:grpSp>
      <p:pic>
        <p:nvPicPr>
          <p:cNvPr id="62" name="Picture 6" descr="Ghim trên Cartoons">
            <a:extLst>
              <a:ext uri="{FF2B5EF4-FFF2-40B4-BE49-F238E27FC236}">
                <a16:creationId xmlns:a16="http://schemas.microsoft.com/office/drawing/2014/main" id="{656F52EA-23F4-40E0-AD46-2F2961A3CB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1046" y="4022992"/>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a:extLst>
              <a:ext uri="{FF2B5EF4-FFF2-40B4-BE49-F238E27FC236}">
                <a16:creationId xmlns:a16="http://schemas.microsoft.com/office/drawing/2014/main" id="{BB594F1D-4CE4-490A-A4AA-06B1C2DFE318}"/>
              </a:ext>
            </a:extLst>
          </p:cNvPr>
          <p:cNvGrpSpPr/>
          <p:nvPr/>
        </p:nvGrpSpPr>
        <p:grpSpPr>
          <a:xfrm>
            <a:off x="9312964" y="3886200"/>
            <a:ext cx="1828801" cy="634471"/>
            <a:chOff x="2365513" y="1818861"/>
            <a:chExt cx="1769165" cy="634471"/>
          </a:xfrm>
        </p:grpSpPr>
        <p:sp>
          <p:nvSpPr>
            <p:cNvPr id="64" name="Rectangle: Rounded Corners 63">
              <a:extLst>
                <a:ext uri="{FF2B5EF4-FFF2-40B4-BE49-F238E27FC236}">
                  <a16:creationId xmlns:a16="http://schemas.microsoft.com/office/drawing/2014/main" id="{D349D2D3-C215-4EA6-A5F1-CC6098747E0B}"/>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942E0F06-EADF-470A-BB70-D0C5949677E1}"/>
                </a:ext>
              </a:extLst>
            </p:cNvPr>
            <p:cNvSpPr txBox="1"/>
            <p:nvPr/>
          </p:nvSpPr>
          <p:spPr>
            <a:xfrm>
              <a:off x="2375453" y="1868557"/>
              <a:ext cx="1519396"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rấm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66" name="Picture 6" descr="Ghim trên Cartoons">
            <a:extLst>
              <a:ext uri="{FF2B5EF4-FFF2-40B4-BE49-F238E27FC236}">
                <a16:creationId xmlns:a16="http://schemas.microsoft.com/office/drawing/2014/main" id="{D319BAC1-591E-40A5-B4BC-9A08DEBFDE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6862" y="401305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AC13A81A-93B7-4238-914E-C4CB661555C9}"/>
              </a:ext>
            </a:extLst>
          </p:cNvPr>
          <p:cNvGrpSpPr/>
          <p:nvPr/>
        </p:nvGrpSpPr>
        <p:grpSpPr>
          <a:xfrm>
            <a:off x="5218043" y="4790661"/>
            <a:ext cx="2276062" cy="634471"/>
            <a:chOff x="2365513" y="1818861"/>
            <a:chExt cx="2077278" cy="634471"/>
          </a:xfrm>
        </p:grpSpPr>
        <p:sp>
          <p:nvSpPr>
            <p:cNvPr id="68" name="Rectangle: Rounded Corners 67">
              <a:extLst>
                <a:ext uri="{FF2B5EF4-FFF2-40B4-BE49-F238E27FC236}">
                  <a16:creationId xmlns:a16="http://schemas.microsoft.com/office/drawing/2014/main" id="{A7108C0C-8549-4376-848C-E4F3FC1A643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D5228052-F0E5-427D-A97C-045E02064438}"/>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điểm</a:t>
              </a:r>
              <a:endParaRPr lang="en-US" sz="3200" dirty="0">
                <a:latin typeface="Calibri" panose="020F0502020204030204" pitchFamily="34" charset="0"/>
                <a:cs typeface="Calibri" panose="020F0502020204030204" pitchFamily="34" charset="0"/>
              </a:endParaRPr>
            </a:p>
          </p:txBody>
        </p:sp>
      </p:grpSp>
      <p:pic>
        <p:nvPicPr>
          <p:cNvPr id="70" name="Picture 6" descr="Ghim trên Cartoons">
            <a:extLst>
              <a:ext uri="{FF2B5EF4-FFF2-40B4-BE49-F238E27FC236}">
                <a16:creationId xmlns:a16="http://schemas.microsoft.com/office/drawing/2014/main" id="{B08DB3CC-BC89-4EEC-B1C1-E9D1058B3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6872" y="4877759"/>
            <a:ext cx="906119" cy="514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7FE3A5E-4182-D6EB-1560-64FC3CD0E426}"/>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0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2"/>
                                        </p:tgtEl>
                                        <p:attrNameLst>
                                          <p:attrName>ppt_x</p:attrName>
                                        </p:attrNameLst>
                                      </p:cBhvr>
                                      <p:tavLst>
                                        <p:tav tm="0">
                                          <p:val>
                                            <p:strVal val="ppt_x"/>
                                          </p:val>
                                        </p:tav>
                                        <p:tav tm="100000">
                                          <p:val>
                                            <p:strVal val="ppt_x"/>
                                          </p:val>
                                        </p:tav>
                                      </p:tavLst>
                                    </p:anim>
                                    <p:anim calcmode="lin" valueType="num">
                                      <p:cBhvr additive="base">
                                        <p:cTn id="7" dur="500"/>
                                        <p:tgtEl>
                                          <p:spTgt spid="32"/>
                                        </p:tgtEl>
                                        <p:attrNameLst>
                                          <p:attrName>ppt_y</p:attrName>
                                        </p:attrNameLst>
                                      </p:cBhvr>
                                      <p:tavLst>
                                        <p:tav tm="0">
                                          <p:val>
                                            <p:strVal val="ppt_y"/>
                                          </p:val>
                                        </p:tav>
                                        <p:tav tm="100000">
                                          <p:val>
                                            <p:strVal val="1+ppt_h/2"/>
                                          </p:val>
                                        </p:tav>
                                      </p:tavLst>
                                    </p:anim>
                                    <p:set>
                                      <p:cBhvr>
                                        <p:cTn id="8" dur="1" fill="hold">
                                          <p:stCondLst>
                                            <p:cond delay="499"/>
                                          </p:stCondLst>
                                        </p:cTn>
                                        <p:tgtEl>
                                          <p:spTgt spid="3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7"/>
                                        </p:tgtEl>
                                        <p:attrNameLst>
                                          <p:attrName>ppt_x</p:attrName>
                                        </p:attrNameLst>
                                      </p:cBhvr>
                                      <p:tavLst>
                                        <p:tav tm="0">
                                          <p:val>
                                            <p:strVal val="ppt_x"/>
                                          </p:val>
                                        </p:tav>
                                        <p:tav tm="100000">
                                          <p:val>
                                            <p:strVal val="ppt_x"/>
                                          </p:val>
                                        </p:tav>
                                      </p:tavLst>
                                    </p:anim>
                                    <p:anim calcmode="lin" valueType="num">
                                      <p:cBhvr additive="base">
                                        <p:cTn id="13" dur="500"/>
                                        <p:tgtEl>
                                          <p:spTgt spid="37"/>
                                        </p:tgtEl>
                                        <p:attrNameLst>
                                          <p:attrName>ppt_y</p:attrName>
                                        </p:attrNameLst>
                                      </p:cBhvr>
                                      <p:tavLst>
                                        <p:tav tm="0">
                                          <p:val>
                                            <p:strVal val="ppt_y"/>
                                          </p:val>
                                        </p:tav>
                                        <p:tav tm="100000">
                                          <p:val>
                                            <p:strVal val="1+ppt_h/2"/>
                                          </p:val>
                                        </p:tav>
                                      </p:tavLst>
                                    </p:anim>
                                    <p:set>
                                      <p:cBhvr>
                                        <p:cTn id="14" dur="1" fill="hold">
                                          <p:stCondLst>
                                            <p:cond delay="499"/>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1"/>
                                        </p:tgtEl>
                                        <p:attrNameLst>
                                          <p:attrName>ppt_x</p:attrName>
                                        </p:attrNameLst>
                                      </p:cBhvr>
                                      <p:tavLst>
                                        <p:tav tm="0">
                                          <p:val>
                                            <p:strVal val="ppt_x"/>
                                          </p:val>
                                        </p:tav>
                                        <p:tav tm="100000">
                                          <p:val>
                                            <p:strVal val="ppt_x"/>
                                          </p:val>
                                        </p:tav>
                                      </p:tavLst>
                                    </p:anim>
                                    <p:anim calcmode="lin" valueType="num">
                                      <p:cBhvr additive="base">
                                        <p:cTn id="19" dur="500"/>
                                        <p:tgtEl>
                                          <p:spTgt spid="41"/>
                                        </p:tgtEl>
                                        <p:attrNameLst>
                                          <p:attrName>ppt_y</p:attrName>
                                        </p:attrNameLst>
                                      </p:cBhvr>
                                      <p:tavLst>
                                        <p:tav tm="0">
                                          <p:val>
                                            <p:strVal val="ppt_y"/>
                                          </p:val>
                                        </p:tav>
                                        <p:tav tm="100000">
                                          <p:val>
                                            <p:strVal val="1+ppt_h/2"/>
                                          </p:val>
                                        </p:tav>
                                      </p:tavLst>
                                    </p:anim>
                                    <p:set>
                                      <p:cBhvr>
                                        <p:cTn id="20" dur="1" fill="hold">
                                          <p:stCondLst>
                                            <p:cond delay="499"/>
                                          </p:stCondLst>
                                        </p:cTn>
                                        <p:tgtEl>
                                          <p:spTgt spid="4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5"/>
                                        </p:tgtEl>
                                        <p:attrNameLst>
                                          <p:attrName>ppt_x</p:attrName>
                                        </p:attrNameLst>
                                      </p:cBhvr>
                                      <p:tavLst>
                                        <p:tav tm="0">
                                          <p:val>
                                            <p:strVal val="ppt_x"/>
                                          </p:val>
                                        </p:tav>
                                        <p:tav tm="100000">
                                          <p:val>
                                            <p:strVal val="ppt_x"/>
                                          </p:val>
                                        </p:tav>
                                      </p:tavLst>
                                    </p:anim>
                                    <p:anim calcmode="lin" valueType="num">
                                      <p:cBhvr additive="base">
                                        <p:cTn id="25" dur="500"/>
                                        <p:tgtEl>
                                          <p:spTgt spid="45"/>
                                        </p:tgtEl>
                                        <p:attrNameLst>
                                          <p:attrName>ppt_y</p:attrName>
                                        </p:attrNameLst>
                                      </p:cBhvr>
                                      <p:tavLst>
                                        <p:tav tm="0">
                                          <p:val>
                                            <p:strVal val="ppt_y"/>
                                          </p:val>
                                        </p:tav>
                                        <p:tav tm="100000">
                                          <p:val>
                                            <p:strVal val="1+ppt_h/2"/>
                                          </p:val>
                                        </p:tav>
                                      </p:tavLst>
                                    </p:anim>
                                    <p:set>
                                      <p:cBhvr>
                                        <p:cTn id="26" dur="1" fill="hold">
                                          <p:stCondLst>
                                            <p:cond delay="499"/>
                                          </p:stCondLst>
                                        </p:cTn>
                                        <p:tgtEl>
                                          <p:spTgt spid="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9"/>
                                        </p:tgtEl>
                                        <p:attrNameLst>
                                          <p:attrName>ppt_x</p:attrName>
                                        </p:attrNameLst>
                                      </p:cBhvr>
                                      <p:tavLst>
                                        <p:tav tm="0">
                                          <p:val>
                                            <p:strVal val="ppt_x"/>
                                          </p:val>
                                        </p:tav>
                                        <p:tav tm="100000">
                                          <p:val>
                                            <p:strVal val="ppt_x"/>
                                          </p:val>
                                        </p:tav>
                                      </p:tavLst>
                                    </p:anim>
                                    <p:anim calcmode="lin" valueType="num">
                                      <p:cBhvr additive="base">
                                        <p:cTn id="31" dur="500"/>
                                        <p:tgtEl>
                                          <p:spTgt spid="49"/>
                                        </p:tgtEl>
                                        <p:attrNameLst>
                                          <p:attrName>ppt_y</p:attrName>
                                        </p:attrNameLst>
                                      </p:cBhvr>
                                      <p:tavLst>
                                        <p:tav tm="0">
                                          <p:val>
                                            <p:strVal val="ppt_y"/>
                                          </p:val>
                                        </p:tav>
                                        <p:tav tm="100000">
                                          <p:val>
                                            <p:strVal val="1+ppt_h/2"/>
                                          </p:val>
                                        </p:tav>
                                      </p:tavLst>
                                    </p:anim>
                                    <p:set>
                                      <p:cBhvr>
                                        <p:cTn id="32" dur="1" fill="hold">
                                          <p:stCondLst>
                                            <p:cond delay="499"/>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54"/>
                                        </p:tgtEl>
                                        <p:attrNameLst>
                                          <p:attrName>ppt_x</p:attrName>
                                        </p:attrNameLst>
                                      </p:cBhvr>
                                      <p:tavLst>
                                        <p:tav tm="0">
                                          <p:val>
                                            <p:strVal val="ppt_x"/>
                                          </p:val>
                                        </p:tav>
                                        <p:tav tm="100000">
                                          <p:val>
                                            <p:strVal val="ppt_x"/>
                                          </p:val>
                                        </p:tav>
                                      </p:tavLst>
                                    </p:anim>
                                    <p:anim calcmode="lin" valueType="num">
                                      <p:cBhvr additive="base">
                                        <p:cTn id="37" dur="500"/>
                                        <p:tgtEl>
                                          <p:spTgt spid="54"/>
                                        </p:tgtEl>
                                        <p:attrNameLst>
                                          <p:attrName>ppt_y</p:attrName>
                                        </p:attrNameLst>
                                      </p:cBhvr>
                                      <p:tavLst>
                                        <p:tav tm="0">
                                          <p:val>
                                            <p:strVal val="ppt_y"/>
                                          </p:val>
                                        </p:tav>
                                        <p:tav tm="100000">
                                          <p:val>
                                            <p:strVal val="1+ppt_h/2"/>
                                          </p:val>
                                        </p:tav>
                                      </p:tavLst>
                                    </p:anim>
                                    <p:set>
                                      <p:cBhvr>
                                        <p:cTn id="38" dur="1" fill="hold">
                                          <p:stCondLst>
                                            <p:cond delay="499"/>
                                          </p:stCondLst>
                                        </p:cTn>
                                        <p:tgtEl>
                                          <p:spTgt spid="5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8"/>
                                        </p:tgtEl>
                                        <p:attrNameLst>
                                          <p:attrName>ppt_x</p:attrName>
                                        </p:attrNameLst>
                                      </p:cBhvr>
                                      <p:tavLst>
                                        <p:tav tm="0">
                                          <p:val>
                                            <p:strVal val="ppt_x"/>
                                          </p:val>
                                        </p:tav>
                                        <p:tav tm="100000">
                                          <p:val>
                                            <p:strVal val="ppt_x"/>
                                          </p:val>
                                        </p:tav>
                                      </p:tavLst>
                                    </p:anim>
                                    <p:anim calcmode="lin" valueType="num">
                                      <p:cBhvr additive="base">
                                        <p:cTn id="43" dur="500"/>
                                        <p:tgtEl>
                                          <p:spTgt spid="58"/>
                                        </p:tgtEl>
                                        <p:attrNameLst>
                                          <p:attrName>ppt_y</p:attrName>
                                        </p:attrNameLst>
                                      </p:cBhvr>
                                      <p:tavLst>
                                        <p:tav tm="0">
                                          <p:val>
                                            <p:strVal val="ppt_y"/>
                                          </p:val>
                                        </p:tav>
                                        <p:tav tm="100000">
                                          <p:val>
                                            <p:strVal val="1+ppt_h/2"/>
                                          </p:val>
                                        </p:tav>
                                      </p:tavLst>
                                    </p:anim>
                                    <p:set>
                                      <p:cBhvr>
                                        <p:cTn id="44" dur="1" fill="hold">
                                          <p:stCondLst>
                                            <p:cond delay="499"/>
                                          </p:stCondLst>
                                        </p:cTn>
                                        <p:tgtEl>
                                          <p:spTgt spid="5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2"/>
                                        </p:tgtEl>
                                        <p:attrNameLst>
                                          <p:attrName>ppt_x</p:attrName>
                                        </p:attrNameLst>
                                      </p:cBhvr>
                                      <p:tavLst>
                                        <p:tav tm="0">
                                          <p:val>
                                            <p:strVal val="ppt_x"/>
                                          </p:val>
                                        </p:tav>
                                        <p:tav tm="100000">
                                          <p:val>
                                            <p:strVal val="ppt_x"/>
                                          </p:val>
                                        </p:tav>
                                      </p:tavLst>
                                    </p:anim>
                                    <p:anim calcmode="lin" valueType="num">
                                      <p:cBhvr additive="base">
                                        <p:cTn id="49" dur="500"/>
                                        <p:tgtEl>
                                          <p:spTgt spid="62"/>
                                        </p:tgtEl>
                                        <p:attrNameLst>
                                          <p:attrName>ppt_y</p:attrName>
                                        </p:attrNameLst>
                                      </p:cBhvr>
                                      <p:tavLst>
                                        <p:tav tm="0">
                                          <p:val>
                                            <p:strVal val="ppt_y"/>
                                          </p:val>
                                        </p:tav>
                                        <p:tav tm="100000">
                                          <p:val>
                                            <p:strVal val="1+ppt_h/2"/>
                                          </p:val>
                                        </p:tav>
                                      </p:tavLst>
                                    </p:anim>
                                    <p:set>
                                      <p:cBhvr>
                                        <p:cTn id="50" dur="1" fill="hold">
                                          <p:stCondLst>
                                            <p:cond delay="499"/>
                                          </p:stCondLst>
                                        </p:cTn>
                                        <p:tgtEl>
                                          <p:spTgt spid="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66"/>
                                        </p:tgtEl>
                                        <p:attrNameLst>
                                          <p:attrName>ppt_x</p:attrName>
                                        </p:attrNameLst>
                                      </p:cBhvr>
                                      <p:tavLst>
                                        <p:tav tm="0">
                                          <p:val>
                                            <p:strVal val="ppt_x"/>
                                          </p:val>
                                        </p:tav>
                                        <p:tav tm="100000">
                                          <p:val>
                                            <p:strVal val="ppt_x"/>
                                          </p:val>
                                        </p:tav>
                                      </p:tavLst>
                                    </p:anim>
                                    <p:anim calcmode="lin" valueType="num">
                                      <p:cBhvr additive="base">
                                        <p:cTn id="55" dur="500"/>
                                        <p:tgtEl>
                                          <p:spTgt spid="66"/>
                                        </p:tgtEl>
                                        <p:attrNameLst>
                                          <p:attrName>ppt_y</p:attrName>
                                        </p:attrNameLst>
                                      </p:cBhvr>
                                      <p:tavLst>
                                        <p:tav tm="0">
                                          <p:val>
                                            <p:strVal val="ppt_y"/>
                                          </p:val>
                                        </p:tav>
                                        <p:tav tm="100000">
                                          <p:val>
                                            <p:strVal val="1+ppt_h/2"/>
                                          </p:val>
                                        </p:tav>
                                      </p:tavLst>
                                    </p:anim>
                                    <p:set>
                                      <p:cBhvr>
                                        <p:cTn id="56" dur="1" fill="hold">
                                          <p:stCondLst>
                                            <p:cond delay="499"/>
                                          </p:stCondLst>
                                        </p:cTn>
                                        <p:tgtEl>
                                          <p:spTgt spid="6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70"/>
                                        </p:tgtEl>
                                        <p:attrNameLst>
                                          <p:attrName>ppt_x</p:attrName>
                                        </p:attrNameLst>
                                      </p:cBhvr>
                                      <p:tavLst>
                                        <p:tav tm="0">
                                          <p:val>
                                            <p:strVal val="ppt_x"/>
                                          </p:val>
                                        </p:tav>
                                        <p:tav tm="100000">
                                          <p:val>
                                            <p:strVal val="ppt_x"/>
                                          </p:val>
                                        </p:tav>
                                      </p:tavLst>
                                    </p:anim>
                                    <p:anim calcmode="lin" valueType="num">
                                      <p:cBhvr additive="base">
                                        <p:cTn id="61" dur="500"/>
                                        <p:tgtEl>
                                          <p:spTgt spid="70"/>
                                        </p:tgtEl>
                                        <p:attrNameLst>
                                          <p:attrName>ppt_y</p:attrName>
                                        </p:attrNameLst>
                                      </p:cBhvr>
                                      <p:tavLst>
                                        <p:tav tm="0">
                                          <p:val>
                                            <p:strVal val="ppt_y"/>
                                          </p:val>
                                        </p:tav>
                                        <p:tav tm="100000">
                                          <p:val>
                                            <p:strVal val="1+ppt_h/2"/>
                                          </p:val>
                                        </p:tav>
                                      </p:tavLst>
                                    </p:anim>
                                    <p:set>
                                      <p:cBhvr>
                                        <p:cTn id="62"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
        <p:nvSpPr>
          <p:cNvPr id="36" name="Lưu đồ: Điểm Kết Thúc 1">
            <a:extLst>
              <a:ext uri="{FF2B5EF4-FFF2-40B4-BE49-F238E27FC236}">
                <a16:creationId xmlns:a16="http://schemas.microsoft.com/office/drawing/2014/main" id="{F8FA0FFA-D57E-47FE-B73D-5DCFE8332A0C}"/>
              </a:ext>
            </a:extLst>
          </p:cNvPr>
          <p:cNvSpPr/>
          <p:nvPr/>
        </p:nvSpPr>
        <p:spPr>
          <a:xfrm>
            <a:off x="1766538" y="744516"/>
            <a:ext cx="8562302" cy="1855415"/>
          </a:xfrm>
          <a:prstGeom prst="flowChartTerminator">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1" name="Picture 2" descr="Cartoon Happy Kids Reading Book: Vector có sẵn (miễn phí bản quyền) 1560276260 | Shutterstock">
            <a:extLst>
              <a:ext uri="{FF2B5EF4-FFF2-40B4-BE49-F238E27FC236}">
                <a16:creationId xmlns:a16="http://schemas.microsoft.com/office/drawing/2014/main" id="{07DC3A54-6348-4075-9F54-5E62032A6017}"/>
              </a:ext>
            </a:extLst>
          </p:cNvPr>
          <p:cNvPicPr>
            <a:picLocks noChangeAspect="1" noChangeArrowheads="1"/>
          </p:cNvPicPr>
          <p:nvPr/>
        </p:nvPicPr>
        <p:blipFill>
          <a:blip r:embed="rId22">
            <a:extLst>
              <a:ext uri="{BEBA8EAE-BF5A-486C-A8C5-ECC9F3942E4B}">
                <a14:imgProps xmlns:a14="http://schemas.microsoft.com/office/drawing/2010/main">
                  <a14:imgLayer r:embed="rId23">
                    <a14:imgEffect>
                      <a14:backgroundRemoval t="5000" b="90000" l="9664" r="89916">
                        <a14:foregroundMark x1="55042" y1="27857" x2="59244" y2="29643"/>
                        <a14:foregroundMark x1="36975" y1="23929" x2="38655" y2="24286"/>
                        <a14:foregroundMark x1="41597" y1="23214" x2="42017" y2="26786"/>
                        <a14:foregroundMark x1="44958" y1="35000" x2="50000" y2="41786"/>
                        <a14:foregroundMark x1="60924" y1="5000" x2="84034" y2="23214"/>
                        <a14:foregroundMark x1="27731" y1="86429" x2="27731" y2="86429"/>
                        <a14:foregroundMark x1="19748" y1="86429" x2="33613" y2="84643"/>
                        <a14:foregroundMark x1="44538" y1="83929" x2="61765" y2="87500"/>
                      </a14:backgroundRemoval>
                    </a14:imgEffect>
                  </a14:imgLayer>
                </a14:imgProps>
              </a:ext>
              <a:ext uri="{28A0092B-C50C-407E-A947-70E740481C1C}">
                <a14:useLocalDpi xmlns:a14="http://schemas.microsoft.com/office/drawing/2010/main" val="0"/>
              </a:ext>
            </a:extLst>
          </a:blip>
          <a:srcRect/>
          <a:stretch>
            <a:fillRect/>
          </a:stretch>
        </p:blipFill>
        <p:spPr bwMode="auto">
          <a:xfrm>
            <a:off x="4441915" y="2798714"/>
            <a:ext cx="2067007" cy="24317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75EF478-66A2-458C-B362-4F5C0D6B616A}"/>
              </a:ext>
            </a:extLst>
          </p:cNvPr>
          <p:cNvPicPr>
            <a:picLocks noChangeAspect="1"/>
          </p:cNvPicPr>
          <p:nvPr/>
        </p:nvPicPr>
        <p:blipFill>
          <a:blip r:embed="rId24"/>
          <a:stretch>
            <a:fillRect/>
          </a:stretch>
        </p:blipFill>
        <p:spPr>
          <a:xfrm>
            <a:off x="2516930" y="1266072"/>
            <a:ext cx="7376799" cy="926672"/>
          </a:xfrm>
          <a:prstGeom prst="rect">
            <a:avLst/>
          </a:prstGeom>
        </p:spPr>
      </p:pic>
      <p:sp>
        <p:nvSpPr>
          <p:cNvPr id="3" name="Rectangle 2">
            <a:extLst>
              <a:ext uri="{FF2B5EF4-FFF2-40B4-BE49-F238E27FC236}">
                <a16:creationId xmlns:a16="http://schemas.microsoft.com/office/drawing/2014/main" id="{007A161F-B9F8-61FB-8F10-E619B223B134}"/>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a:t>
            </a:r>
            <a:r>
              <a:rPr lang="en-US" sz="4800" b="1" dirty="0">
                <a:solidFill>
                  <a:prstClr val="black"/>
                </a:solidFill>
                <a:latin typeface="Calibri" panose="020F0502020204030204" pitchFamily="34" charset="0"/>
                <a:cs typeface="Calibri" panose="020F0502020204030204" pitchFamily="34" charset="0"/>
              </a:rPr>
              <a:t>,</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576471" y="1639956"/>
            <a:ext cx="10923104" cy="3416320"/>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cs typeface="Calibri" panose="020F0502020204030204" pitchFamily="34" charset="0"/>
              </a:rPr>
              <a:t>Sầu riêng là loại trái quý của miền Nam. Hương vị của nó hết sức đặc biệt, mùi thơm đậm, bay rất xa, lâu tan trong không khí. Sầu riêng thơm mùi thơm của mít chín quyện với hương bưởi, béo cái béo của trứng gà, ngọt cái vị của mật ong già hạn.</a:t>
            </a:r>
            <a:endParaRPr lang="en-US" sz="3600" b="1" dirty="0">
              <a:solidFill>
                <a:srgbClr val="002060"/>
              </a:solidFill>
              <a:latin typeface="Calibri" panose="020F0502020204030204" pitchFamily="34" charset="0"/>
              <a:cs typeface="Calibri" panose="020F0502020204030204" pitchFamily="34" charset="0"/>
            </a:endParaRPr>
          </a:p>
          <a:p>
            <a:pPr algn="r"/>
            <a:r>
              <a:rPr lang="en-US" sz="3600" b="1" dirty="0">
                <a:solidFill>
                  <a:srgbClr val="002060"/>
                </a:solidFill>
                <a:latin typeface="Calibri" panose="020F0502020204030204" pitchFamily="34" charset="0"/>
                <a:cs typeface="Calibri" panose="020F0502020204030204" pitchFamily="34" charset="0"/>
              </a:rPr>
              <a:t>(Theo Mai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Tạo</a:t>
            </a:r>
            <a:r>
              <a:rPr lang="en-US" sz="3600" b="1" dirty="0">
                <a:solidFill>
                  <a:srgbClr val="00206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FC4D1B37-E3D8-40CF-A953-B835FBB9AADA}"/>
              </a:ext>
            </a:extLst>
          </p:cNvPr>
          <p:cNvPicPr>
            <a:picLocks noChangeAspect="1"/>
          </p:cNvPicPr>
          <p:nvPr/>
        </p:nvPicPr>
        <p:blipFill>
          <a:blip r:embed="rId5"/>
          <a:stretch>
            <a:fillRect/>
          </a:stretch>
        </p:blipFill>
        <p:spPr>
          <a:xfrm>
            <a:off x="369818" y="4571585"/>
            <a:ext cx="2228850" cy="1809750"/>
          </a:xfrm>
          <a:prstGeom prst="rect">
            <a:avLst/>
          </a:prstGeom>
        </p:spPr>
      </p:pic>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1300493" y="168062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8536180" y="2227280"/>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570467" y="2813689"/>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065105" y="3897053"/>
            <a:ext cx="506896" cy="4960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F9F6BC3-376A-89C6-AC07-304B926AE8D4}"/>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8CD74A4-1B8B-32AB-831E-F166AC50475A}"/>
              </a:ext>
            </a:extLst>
          </p:cNvPr>
          <p:cNvSpPr/>
          <p:nvPr/>
        </p:nvSpPr>
        <p:spPr>
          <a:xfrm>
            <a:off x="-1450029" y="136647"/>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074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3905250" y="1639956"/>
            <a:ext cx="5572126" cy="3970318"/>
          </a:xfrm>
          <a:prstGeom prst="rect">
            <a:avLst/>
          </a:prstGeom>
          <a:noFill/>
        </p:spPr>
        <p:txBody>
          <a:bodyPr wrap="square" rtlCol="0">
            <a:spAutoFit/>
          </a:bodyPr>
          <a:lstStyle/>
          <a:p>
            <a:pPr lvl="0" algn="just"/>
            <a:r>
              <a:rPr lang="vi-VN" sz="3600" b="1" dirty="0">
                <a:solidFill>
                  <a:srgbClr val="002060"/>
                </a:solidFill>
                <a:latin typeface="Calibri" panose="020F0502020204030204" pitchFamily="34" charset="0"/>
                <a:cs typeface="Calibri" panose="020F0502020204030204" pitchFamily="34" charset="0"/>
              </a:rPr>
              <a:t>Cây thược dược</a:t>
            </a:r>
          </a:p>
          <a:p>
            <a:pPr lvl="0" algn="just"/>
            <a:r>
              <a:rPr lang="vi-VN" sz="3600" b="1" dirty="0">
                <a:solidFill>
                  <a:srgbClr val="002060"/>
                </a:solidFill>
                <a:latin typeface="Calibri" panose="020F0502020204030204" pitchFamily="34" charset="0"/>
                <a:cs typeface="Calibri" panose="020F0502020204030204" pitchFamily="34" charset="0"/>
              </a:rPr>
              <a:t>Mới ra hoa</a:t>
            </a:r>
          </a:p>
          <a:p>
            <a:pPr lvl="0" algn="just"/>
            <a:r>
              <a:rPr lang="vi-VN" sz="3600" b="1" dirty="0">
                <a:solidFill>
                  <a:srgbClr val="002060"/>
                </a:solidFill>
                <a:latin typeface="Calibri" panose="020F0502020204030204" pitchFamily="34" charset="0"/>
                <a:cs typeface="Calibri" panose="020F0502020204030204" pitchFamily="34" charset="0"/>
              </a:rPr>
              <a:t>Trận gió qua</a:t>
            </a:r>
          </a:p>
          <a:p>
            <a:pPr lvl="0" algn="just"/>
            <a:r>
              <a:rPr lang="vi-VN" sz="3600" b="1" dirty="0">
                <a:solidFill>
                  <a:srgbClr val="002060"/>
                </a:solidFill>
                <a:latin typeface="Calibri" panose="020F0502020204030204" pitchFamily="34" charset="0"/>
                <a:cs typeface="Calibri" panose="020F0502020204030204" pitchFamily="34" charset="0"/>
              </a:rPr>
              <a:t>Cây đổ rạp</a:t>
            </a:r>
          </a:p>
          <a:p>
            <a:pPr lvl="0" algn="just"/>
            <a:r>
              <a:rPr lang="vi-VN" sz="3600" b="1" dirty="0">
                <a:solidFill>
                  <a:srgbClr val="002060"/>
                </a:solidFill>
                <a:latin typeface="Calibri" panose="020F0502020204030204" pitchFamily="34" charset="0"/>
                <a:cs typeface="Calibri" panose="020F0502020204030204" pitchFamily="34" charset="0"/>
              </a:rPr>
              <a:t>Có đau lắm?</a:t>
            </a:r>
          </a:p>
          <a:p>
            <a:pPr lvl="0" algn="just"/>
            <a:r>
              <a:rPr lang="vi-VN" sz="3600" b="1" dirty="0">
                <a:solidFill>
                  <a:srgbClr val="002060"/>
                </a:solidFill>
                <a:latin typeface="Calibri" panose="020F0502020204030204" pitchFamily="34" charset="0"/>
                <a:cs typeface="Calibri" panose="020F0502020204030204" pitchFamily="34" charset="0"/>
              </a:rPr>
              <a:t>Tôi đỡ nào.</a:t>
            </a:r>
            <a:endParaRPr lang="en-US" sz="3600" b="1" dirty="0">
              <a:solidFill>
                <a:srgbClr val="002060"/>
              </a:solidFill>
              <a:latin typeface="Calibri" panose="020F0502020204030204" pitchFamily="34" charset="0"/>
              <a:cs typeface="Calibri" panose="020F0502020204030204" pitchFamily="34" charset="0"/>
            </a:endParaRPr>
          </a:p>
          <a:p>
            <a:pPr lvl="0" algn="r"/>
            <a:r>
              <a:rPr lang="en-US" sz="3600" b="1" dirty="0">
                <a:solidFill>
                  <a:srgbClr val="002060"/>
                </a:solidFill>
                <a:latin typeface="Calibri" panose="020F0502020204030204" pitchFamily="34" charset="0"/>
                <a:cs typeface="Calibri" panose="020F0502020204030204" pitchFamily="34" charset="0"/>
              </a:rPr>
              <a:t>(Theo </a:t>
            </a:r>
            <a:r>
              <a:rPr lang="en-US" sz="3600" b="1" dirty="0" err="1">
                <a:solidFill>
                  <a:srgbClr val="002060"/>
                </a:solidFill>
                <a:latin typeface="Calibri" panose="020F0502020204030204" pitchFamily="34" charset="0"/>
                <a:cs typeface="Calibri" panose="020F0502020204030204" pitchFamily="34" charset="0"/>
              </a:rPr>
              <a:t>Ngô</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Quân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Miện</a:t>
            </a:r>
            <a:r>
              <a:rPr lang="en-US" sz="3600" b="1" dirty="0">
                <a:solidFill>
                  <a:srgbClr val="002060"/>
                </a:solidFill>
                <a:latin typeface="Calibri" panose="020F0502020204030204" pitchFamily="34" charset="0"/>
                <a:cs typeface="Calibri" panose="020F0502020204030204" pitchFamily="34" charset="0"/>
              </a:rPr>
              <a:t>)</a:t>
            </a:r>
            <a:endParaRPr lang="vi-VN" sz="3600" b="1" dirty="0">
              <a:solidFill>
                <a:srgbClr val="002060"/>
              </a:solidFill>
              <a:latin typeface="Calibri" panose="020F0502020204030204" pitchFamily="34" charset="0"/>
              <a:cs typeface="Calibri" panose="020F0502020204030204" pitchFamily="34" charset="0"/>
            </a:endParaRPr>
          </a:p>
        </p:txBody>
      </p:sp>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996318" y="166157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773805" y="2246330"/>
            <a:ext cx="35064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846692" y="2819400"/>
            <a:ext cx="49683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236680" y="3354128"/>
            <a:ext cx="364020" cy="496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845F0E-E059-411F-AC52-F390066BEA7E}"/>
              </a:ext>
            </a:extLst>
          </p:cNvPr>
          <p:cNvPicPr>
            <a:picLocks noChangeAspect="1"/>
          </p:cNvPicPr>
          <p:nvPr/>
        </p:nvPicPr>
        <p:blipFill>
          <a:blip r:embed="rId5"/>
          <a:stretch>
            <a:fillRect/>
          </a:stretch>
        </p:blipFill>
        <p:spPr>
          <a:xfrm>
            <a:off x="7339012" y="1828800"/>
            <a:ext cx="4354369" cy="2771775"/>
          </a:xfrm>
          <a:prstGeom prst="rect">
            <a:avLst/>
          </a:prstGeom>
        </p:spPr>
      </p:pic>
      <p:sp>
        <p:nvSpPr>
          <p:cNvPr id="4" name="Rectangle 3">
            <a:extLst>
              <a:ext uri="{FF2B5EF4-FFF2-40B4-BE49-F238E27FC236}">
                <a16:creationId xmlns:a16="http://schemas.microsoft.com/office/drawing/2014/main" id="{4E58DEFF-944A-393A-FC5E-897E13984684}"/>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C1148D-F9B9-17FE-37B0-F13DBF553418}"/>
              </a:ext>
            </a:extLst>
          </p:cNvPr>
          <p:cNvSpPr/>
          <p:nvPr/>
        </p:nvSpPr>
        <p:spPr>
          <a:xfrm>
            <a:off x="-1450029" y="136647"/>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887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alendar&#10;&#10;Description automatically generated with medium confidence">
            <a:extLst>
              <a:ext uri="{FF2B5EF4-FFF2-40B4-BE49-F238E27FC236}">
                <a16:creationId xmlns:a16="http://schemas.microsoft.com/office/drawing/2014/main" id="{EC6926ED-C71B-81F4-DE5D-473CF7531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loud 9">
            <a:extLst>
              <a:ext uri="{FF2B5EF4-FFF2-40B4-BE49-F238E27FC236}">
                <a16:creationId xmlns:a16="http://schemas.microsoft.com/office/drawing/2014/main" id="{D2861CDB-6495-4F36-AD88-0A56A32875FC}"/>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34 海鸥 ideas | seagull illustration, seagull tattoo, bird silhouette">
            <a:extLst>
              <a:ext uri="{FF2B5EF4-FFF2-40B4-BE49-F238E27FC236}">
                <a16:creationId xmlns:a16="http://schemas.microsoft.com/office/drawing/2014/main" id="{9BCD108C-FED5-4F24-A6D2-734F33CF9C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93" y="343105"/>
            <a:ext cx="2018819" cy="12459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UN VECTOR by welikegroovyturtles on DeviantArt">
            <a:extLst>
              <a:ext uri="{FF2B5EF4-FFF2-40B4-BE49-F238E27FC236}">
                <a16:creationId xmlns:a16="http://schemas.microsoft.com/office/drawing/2014/main" id="{F0889580-3781-4B23-AE6C-7CD55F759B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670" y="157248"/>
            <a:ext cx="1577030" cy="1577030"/>
          </a:xfrm>
          <a:prstGeom prst="rect">
            <a:avLst/>
          </a:prstGeom>
          <a:noFill/>
          <a:extLst>
            <a:ext uri="{909E8E84-426E-40DD-AFC4-6F175D3DCCD1}">
              <a14:hiddenFill xmlns:a14="http://schemas.microsoft.com/office/drawing/2010/main">
                <a:solidFill>
                  <a:srgbClr val="FFFFFF"/>
                </a:solidFill>
              </a14:hiddenFill>
            </a:ext>
          </a:extLst>
        </p:spPr>
      </p:pic>
      <p:pic>
        <p:nvPicPr>
          <p:cNvPr id="19" name="Hình ảnh 9" descr="Ảnh có chứa đồ chơi, búp bê, đồ họa véc-tơ&#10;&#10;Mô tả được tạo tự động">
            <a:extLst>
              <a:ext uri="{FF2B5EF4-FFF2-40B4-BE49-F238E27FC236}">
                <a16:creationId xmlns:a16="http://schemas.microsoft.com/office/drawing/2014/main" id="{D11A693C-2F24-666A-21FC-A91DC39AAD2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8417" b="92806" l="9925" r="89992">
                        <a14:foregroundMark x1="65972" y1="32374" x2="65972" y2="32374"/>
                        <a14:foregroundMark x1="67973" y1="29406" x2="67973" y2="29406"/>
                        <a14:foregroundMark x1="26272" y1="37500" x2="26272" y2="37500"/>
                        <a14:foregroundMark x1="57548" y1="28597" x2="57548" y2="28597"/>
                        <a14:foregroundMark x1="67807" y1="28417" x2="67807" y2="28417"/>
                        <a14:foregroundMark x1="66222" y1="59353" x2="66222" y2="59353"/>
                        <a14:backgroundMark x1="25104" y1="57284" x2="25104" y2="57284"/>
                        <a14:backgroundMark x1="18098" y1="39928" x2="18098" y2="39928"/>
                        <a14:backgroundMark x1="18766" y1="37500" x2="18766" y2="37500"/>
                        <a14:backgroundMark x1="86155" y1="42626" x2="86155" y2="42626"/>
                        <a14:backgroundMark x1="86155" y1="37230" x2="86822" y2="60522"/>
                        <a14:backgroundMark x1="15346" y1="39658" x2="15346" y2="39658"/>
                        <a14:backgroundMark x1="45955" y1="52338" x2="45955" y2="52338"/>
                        <a14:backgroundMark x1="45955" y1="53687" x2="45955" y2="53687"/>
                        <a14:backgroundMark x1="23937" y1="57644" x2="23937" y2="57644"/>
                        <a14:backgroundMark x1="23770" y1="57464" x2="23770" y2="57464"/>
                        <a14:backgroundMark x1="23770" y1="57464" x2="23770" y2="57464"/>
                        <a14:backgroundMark x1="23770" y1="57464" x2="23770" y2="57464"/>
                        <a14:backgroundMark x1="22602" y1="54047" x2="24187" y2="62770"/>
                        <a14:backgroundMark x1="45204" y1="56385" x2="46372" y2="60432"/>
                      </a14:backgroundRemoval>
                    </a14:imgEffect>
                  </a14:imgLayer>
                </a14:imgProps>
              </a:ext>
              <a:ext uri="{28A0092B-C50C-407E-A947-70E740481C1C}">
                <a14:useLocalDpi xmlns:a14="http://schemas.microsoft.com/office/drawing/2010/main" val="0"/>
              </a:ext>
            </a:extLst>
          </a:blip>
          <a:srcRect t="26755"/>
          <a:stretch/>
        </p:blipFill>
        <p:spPr>
          <a:xfrm>
            <a:off x="3081774" y="2500674"/>
            <a:ext cx="5482343" cy="3724171"/>
          </a:xfrm>
          <a:prstGeom prst="rect">
            <a:avLst/>
          </a:prstGeom>
        </p:spPr>
      </p:pic>
      <p:pic>
        <p:nvPicPr>
          <p:cNvPr id="3" name="Picture 2">
            <a:extLst>
              <a:ext uri="{FF2B5EF4-FFF2-40B4-BE49-F238E27FC236}">
                <a16:creationId xmlns:a16="http://schemas.microsoft.com/office/drawing/2014/main" id="{25B29011-EEC4-46C7-B0B6-E05A7F58F4A0}"/>
              </a:ext>
            </a:extLst>
          </p:cNvPr>
          <p:cNvPicPr>
            <a:picLocks noChangeAspect="1"/>
          </p:cNvPicPr>
          <p:nvPr/>
        </p:nvPicPr>
        <p:blipFill>
          <a:blip r:embed="rId7"/>
          <a:stretch>
            <a:fillRect/>
          </a:stretch>
        </p:blipFill>
        <p:spPr>
          <a:xfrm>
            <a:off x="6234108" y="287952"/>
            <a:ext cx="4505334" cy="1938696"/>
          </a:xfrm>
          <a:prstGeom prst="rect">
            <a:avLst/>
          </a:prstGeom>
        </p:spPr>
      </p:pic>
      <p:sp>
        <p:nvSpPr>
          <p:cNvPr id="2" name="Rectangle 1">
            <a:extLst>
              <a:ext uri="{FF2B5EF4-FFF2-40B4-BE49-F238E27FC236}">
                <a16:creationId xmlns:a16="http://schemas.microsoft.com/office/drawing/2014/main" id="{6917D363-766F-48A1-3FDF-417CF8294F8D}"/>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2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endar&#10;&#10;Description automatically generated with medium confidence">
            <a:extLst>
              <a:ext uri="{FF2B5EF4-FFF2-40B4-BE49-F238E27FC236}">
                <a16:creationId xmlns:a16="http://schemas.microsoft.com/office/drawing/2014/main" id="{9EBB6428-F36B-4C28-B205-CF3EE4ED95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3838"/>
            <a:ext cx="12192000" cy="6858000"/>
          </a:xfrm>
          <a:prstGeom prst="rect">
            <a:avLst/>
          </a:prstGeom>
        </p:spPr>
      </p:pic>
      <p:sp>
        <p:nvSpPr>
          <p:cNvPr id="7" name="Google Shape;571;p34">
            <a:extLst>
              <a:ext uri="{FF2B5EF4-FFF2-40B4-BE49-F238E27FC236}">
                <a16:creationId xmlns:a16="http://schemas.microsoft.com/office/drawing/2014/main" id="{5CAC68F7-7714-42AC-AE8B-895FFA886098}"/>
              </a:ext>
            </a:extLst>
          </p:cNvPr>
          <p:cNvSpPr/>
          <p:nvPr/>
        </p:nvSpPr>
        <p:spPr>
          <a:xfrm>
            <a:off x="4660367" y="916011"/>
            <a:ext cx="5571206" cy="1542648"/>
          </a:xfrm>
          <a:prstGeom prst="roundRect">
            <a:avLst>
              <a:gd name="adj" fmla="val 50000"/>
            </a:avLst>
          </a:prstGeom>
          <a:solidFill>
            <a:srgbClr val="FF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a:ln>
                  <a:noFill/>
                </a:ln>
                <a:solidFill>
                  <a:srgbClr val="E7E6E6"/>
                </a:solidFill>
                <a:effectLst/>
                <a:uLnTx/>
                <a:uFillTx/>
                <a:latin typeface="UVN Da Lat" panose="03060902030302020204" pitchFamily="66" charset="0"/>
                <a:cs typeface="+mn-cs"/>
              </a:rPr>
              <a:t>     </a:t>
            </a:r>
            <a:endParaRPr kumimoji="0" sz="3200" b="0" i="0" u="none" strike="noStrike" kern="1200" cap="none" spc="0" normalizeH="0" baseline="0" noProof="0">
              <a:ln>
                <a:noFill/>
              </a:ln>
              <a:solidFill>
                <a:srgbClr val="E7E6E6"/>
              </a:solidFill>
              <a:effectLst/>
              <a:uLnTx/>
              <a:uFillTx/>
              <a:latin typeface="UVN Da Lat" panose="03060902030302020204" pitchFamily="66" charset="0"/>
              <a:cs typeface="+mn-cs"/>
            </a:endParaRPr>
          </a:p>
        </p:txBody>
      </p:sp>
      <p:grpSp>
        <p:nvGrpSpPr>
          <p:cNvPr id="2" name="Group 1">
            <a:extLst>
              <a:ext uri="{FF2B5EF4-FFF2-40B4-BE49-F238E27FC236}">
                <a16:creationId xmlns:a16="http://schemas.microsoft.com/office/drawing/2014/main" id="{1611516D-DE92-6554-AC8F-AE788C0D13F8}"/>
              </a:ext>
            </a:extLst>
          </p:cNvPr>
          <p:cNvGrpSpPr/>
          <p:nvPr/>
        </p:nvGrpSpPr>
        <p:grpSpPr>
          <a:xfrm>
            <a:off x="5183367" y="756311"/>
            <a:ext cx="5167502" cy="1862048"/>
            <a:chOff x="3420206" y="750220"/>
            <a:chExt cx="5167502" cy="1862048"/>
          </a:xfrm>
        </p:grpSpPr>
        <p:sp>
          <p:nvSpPr>
            <p:cNvPr id="14" name="TextBox 13">
              <a:extLst>
                <a:ext uri="{FF2B5EF4-FFF2-40B4-BE49-F238E27FC236}">
                  <a16:creationId xmlns:a16="http://schemas.microsoft.com/office/drawing/2014/main" id="{C2974453-2224-0443-2044-D7AA5609A680}"/>
                </a:ext>
              </a:extLst>
            </p:cNvPr>
            <p:cNvSpPr txBox="1"/>
            <p:nvPr/>
          </p:nvSpPr>
          <p:spPr>
            <a:xfrm>
              <a:off x="3420207" y="750220"/>
              <a:ext cx="5167501"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w="85725">
                    <a:solidFill>
                      <a:srgbClr val="FFFFFF"/>
                    </a:solidFill>
                  </a:ln>
                  <a:solidFill>
                    <a:srgbClr val="FFFFFF"/>
                  </a:solidFill>
                  <a:effectLst>
                    <a:glow>
                      <a:srgbClr val="FFFFFF"/>
                    </a:glow>
                  </a:effectLst>
                  <a:uLnTx/>
                  <a:uFillTx/>
                  <a:latin typeface="#9Slide05 SVNClementine" panose="020F0502020204030203" pitchFamily="34" charset="0"/>
                  <a:cs typeface="+mn-cs"/>
                </a:rPr>
                <a:t>Chính tả</a:t>
              </a:r>
            </a:p>
          </p:txBody>
        </p:sp>
        <p:sp>
          <p:nvSpPr>
            <p:cNvPr id="15" name="TextBox 14">
              <a:extLst>
                <a:ext uri="{FF2B5EF4-FFF2-40B4-BE49-F238E27FC236}">
                  <a16:creationId xmlns:a16="http://schemas.microsoft.com/office/drawing/2014/main" id="{42590AE3-297D-F1BD-A58D-1033B6AF3FC6}"/>
                </a:ext>
              </a:extLst>
            </p:cNvPr>
            <p:cNvSpPr txBox="1"/>
            <p:nvPr/>
          </p:nvSpPr>
          <p:spPr>
            <a:xfrm>
              <a:off x="3420206" y="750220"/>
              <a:ext cx="5167501"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a:noFill/>
                  </a:ln>
                  <a:solidFill>
                    <a:srgbClr val="ED7D31">
                      <a:lumMod val="60000"/>
                      <a:lumOff val="40000"/>
                    </a:srgbClr>
                  </a:solidFill>
                  <a:effectLst>
                    <a:glow>
                      <a:srgbClr val="FFFFFF"/>
                    </a:glow>
                  </a:effectLst>
                  <a:uLnTx/>
                  <a:uFillTx/>
                  <a:latin typeface="#9Slide05 SVNClementine" panose="020F0502020204030203" pitchFamily="34" charset="0"/>
                  <a:cs typeface="+mn-cs"/>
                </a:rPr>
                <a:t>C</a:t>
              </a:r>
              <a:r>
                <a:rPr kumimoji="0" lang="en-US" sz="11500" b="0" i="0" u="none" strike="noStrike" kern="1200" cap="none" spc="0" normalizeH="0" baseline="0" noProof="0" dirty="0" err="1">
                  <a:ln>
                    <a:noFill/>
                  </a:ln>
                  <a:solidFill>
                    <a:srgbClr val="70AD47">
                      <a:lumMod val="60000"/>
                      <a:lumOff val="40000"/>
                    </a:srgbClr>
                  </a:solidFill>
                  <a:effectLst>
                    <a:glow>
                      <a:srgbClr val="FFFFFF"/>
                    </a:glow>
                  </a:effectLst>
                  <a:uLnTx/>
                  <a:uFillTx/>
                  <a:latin typeface="#9Slide05 SVNClementine" panose="020F0502020204030203" pitchFamily="34" charset="0"/>
                  <a:cs typeface="+mn-cs"/>
                </a:rPr>
                <a:t>h</a:t>
              </a:r>
              <a:r>
                <a:rPr kumimoji="0" lang="en-US" sz="11500" b="0" i="0" u="none" strike="noStrike" kern="1200" cap="none" spc="0" normalizeH="0" baseline="0" noProof="0" dirty="0" err="1">
                  <a:ln>
                    <a:noFill/>
                  </a:ln>
                  <a:solidFill>
                    <a:srgbClr val="FFC000">
                      <a:lumMod val="60000"/>
                      <a:lumOff val="40000"/>
                    </a:srgbClr>
                  </a:solidFill>
                  <a:effectLst>
                    <a:glow>
                      <a:srgbClr val="FFFFFF"/>
                    </a:glow>
                  </a:effectLst>
                  <a:uLnTx/>
                  <a:uFillTx/>
                  <a:latin typeface="#9Slide05 SVNClementine" panose="020F0502020204030203" pitchFamily="34" charset="0"/>
                  <a:cs typeface="+mn-cs"/>
                </a:rPr>
                <a:t>í</a:t>
              </a:r>
              <a:r>
                <a:rPr kumimoji="0" lang="en-US" sz="11500" b="0" i="0" u="none" strike="noStrike" kern="1200" cap="none" spc="0" normalizeH="0" baseline="0" noProof="0" dirty="0" err="1">
                  <a:ln>
                    <a:noFill/>
                  </a:ln>
                  <a:solidFill>
                    <a:srgbClr val="7030A0"/>
                  </a:solidFill>
                  <a:effectLst>
                    <a:glow>
                      <a:srgbClr val="FFFFFF"/>
                    </a:glow>
                  </a:effectLst>
                  <a:uLnTx/>
                  <a:uFillTx/>
                  <a:latin typeface="#9Slide05 SVNClementine" panose="020F0502020204030203" pitchFamily="34" charset="0"/>
                  <a:cs typeface="+mn-cs"/>
                </a:rPr>
                <a:t>n</a:t>
              </a:r>
              <a:r>
                <a:rPr kumimoji="0" lang="en-US" sz="11500" b="0" i="0" u="none" strike="noStrike" kern="1200" cap="none" spc="0" normalizeH="0" baseline="0" noProof="0" dirty="0" err="1">
                  <a:ln>
                    <a:noFill/>
                  </a:ln>
                  <a:solidFill>
                    <a:srgbClr val="9999FF"/>
                  </a:solidFill>
                  <a:effectLst>
                    <a:glow>
                      <a:srgbClr val="FFFFFF"/>
                    </a:glow>
                  </a:effectLst>
                  <a:uLnTx/>
                  <a:uFillTx/>
                  <a:latin typeface="#9Slide05 SVNClementine" panose="020F0502020204030203" pitchFamily="34" charset="0"/>
                  <a:cs typeface="+mn-cs"/>
                </a:rPr>
                <a:t>h</a:t>
              </a:r>
              <a:r>
                <a:rPr kumimoji="0" lang="en-US" sz="11500" b="0" i="0" u="none" strike="noStrike" kern="1200" cap="none" spc="0" normalizeH="0" baseline="0" noProof="0" dirty="0">
                  <a:ln>
                    <a:noFill/>
                  </a:ln>
                  <a:solidFill>
                    <a:srgbClr val="000000"/>
                  </a:solidFill>
                  <a:effectLst>
                    <a:glow>
                      <a:srgbClr val="FFFFFF"/>
                    </a:glow>
                  </a:effectLst>
                  <a:uLnTx/>
                  <a:uFillTx/>
                  <a:latin typeface="#9Slide05 SVNClementine" panose="020F0502020204030203" pitchFamily="34" charset="0"/>
                  <a:cs typeface="+mn-cs"/>
                </a:rPr>
                <a:t> </a:t>
              </a:r>
              <a:r>
                <a:rPr kumimoji="0" lang="en-US" sz="11500" b="0" i="0" u="none" strike="noStrike" kern="1200" cap="none" spc="0" normalizeH="0" baseline="0" noProof="0" dirty="0" err="1">
                  <a:ln>
                    <a:noFill/>
                  </a:ln>
                  <a:solidFill>
                    <a:srgbClr val="D60093"/>
                  </a:solidFill>
                  <a:effectLst>
                    <a:glow>
                      <a:srgbClr val="FFFFFF"/>
                    </a:glow>
                  </a:effectLst>
                  <a:uLnTx/>
                  <a:uFillTx/>
                  <a:latin typeface="#9Slide05 SVNClementine" panose="020F0502020204030203" pitchFamily="34" charset="0"/>
                  <a:cs typeface="+mn-cs"/>
                </a:rPr>
                <a:t>t</a:t>
              </a:r>
              <a:r>
                <a:rPr kumimoji="0" lang="en-US" sz="11500" b="0" i="0" u="none" strike="noStrike" kern="1200" cap="none" spc="0" normalizeH="0" baseline="0" noProof="0" dirty="0" err="1">
                  <a:ln>
                    <a:noFill/>
                  </a:ln>
                  <a:solidFill>
                    <a:srgbClr val="FF9933"/>
                  </a:solidFill>
                  <a:effectLst>
                    <a:glow>
                      <a:srgbClr val="FFFFFF"/>
                    </a:glow>
                  </a:effectLst>
                  <a:uLnTx/>
                  <a:uFillTx/>
                  <a:latin typeface="#9Slide05 SVNClementine" panose="020F0502020204030203" pitchFamily="34" charset="0"/>
                  <a:cs typeface="+mn-cs"/>
                </a:rPr>
                <a:t>ả</a:t>
              </a:r>
              <a:endParaRPr kumimoji="0" lang="en-US" sz="11500" b="0" i="0" u="none" strike="noStrike" kern="1200" cap="none" spc="0" normalizeH="0" baseline="0" noProof="0" dirty="0">
                <a:ln>
                  <a:noFill/>
                </a:ln>
                <a:solidFill>
                  <a:srgbClr val="FF9933"/>
                </a:solidFill>
                <a:effectLst>
                  <a:glow>
                    <a:srgbClr val="FFFFFF"/>
                  </a:glow>
                </a:effectLst>
                <a:uLnTx/>
                <a:uFillTx/>
                <a:latin typeface="#9Slide05 SVNClementine" panose="020F0502020204030203" pitchFamily="34" charset="0"/>
                <a:cs typeface="+mn-cs"/>
              </a:endParaRPr>
            </a:p>
          </p:txBody>
        </p:sp>
      </p:grpSp>
      <p:grpSp>
        <p:nvGrpSpPr>
          <p:cNvPr id="16" name="Group 15">
            <a:extLst>
              <a:ext uri="{FF2B5EF4-FFF2-40B4-BE49-F238E27FC236}">
                <a16:creationId xmlns:a16="http://schemas.microsoft.com/office/drawing/2014/main" id="{D65942CF-4A5A-53E0-FCFD-900B8F00C0FD}"/>
              </a:ext>
            </a:extLst>
          </p:cNvPr>
          <p:cNvGrpSpPr/>
          <p:nvPr/>
        </p:nvGrpSpPr>
        <p:grpSpPr>
          <a:xfrm>
            <a:off x="467621" y="403253"/>
            <a:ext cx="6005097" cy="2568164"/>
            <a:chOff x="-2150940" y="-182044"/>
            <a:chExt cx="5843476" cy="2568164"/>
          </a:xfrm>
        </p:grpSpPr>
        <p:sp>
          <p:nvSpPr>
            <p:cNvPr id="17" name="TextBox 16">
              <a:extLst>
                <a:ext uri="{FF2B5EF4-FFF2-40B4-BE49-F238E27FC236}">
                  <a16:creationId xmlns:a16="http://schemas.microsoft.com/office/drawing/2014/main" id="{9BBFEB23-44C3-458F-A154-20441E2A24B4}"/>
                </a:ext>
              </a:extLst>
            </p:cNvPr>
            <p:cNvSpPr txBox="1"/>
            <p:nvPr/>
          </p:nvSpPr>
          <p:spPr>
            <a:xfrm>
              <a:off x="-2121200" y="-168425"/>
              <a:ext cx="581373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rPr>
                <a:t>Tiếng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FFFF"/>
                  </a:solidFill>
                  <a:effectLst>
                    <a:glow rad="50800">
                      <a:srgbClr val="FFFFFF"/>
                    </a:glow>
                    <a:outerShdw blurRad="50800" dist="38100" dir="2700000" algn="tl" rotWithShape="0">
                      <a:prstClr val="black">
                        <a:alpha val="40000"/>
                      </a:prstClr>
                    </a:outerShdw>
                  </a:effectLst>
                  <a:uLnTx/>
                  <a:uFillTx/>
                  <a:latin typeface="SVN-Poky's" panose="020B0606040200020203" pitchFamily="34" charset="0"/>
                  <a:cs typeface="+mn-cs"/>
                </a:rPr>
                <a:t>Việt</a:t>
              </a:r>
            </a:p>
          </p:txBody>
        </p:sp>
        <p:sp>
          <p:nvSpPr>
            <p:cNvPr id="18" name="TextBox 17">
              <a:extLst>
                <a:ext uri="{FF2B5EF4-FFF2-40B4-BE49-F238E27FC236}">
                  <a16:creationId xmlns:a16="http://schemas.microsoft.com/office/drawing/2014/main" id="{69344E5D-AE23-2869-9C4D-AC0DF3A82275}"/>
                </a:ext>
              </a:extLst>
            </p:cNvPr>
            <p:cNvSpPr txBox="1"/>
            <p:nvPr/>
          </p:nvSpPr>
          <p:spPr>
            <a:xfrm>
              <a:off x="-2150940" y="-182044"/>
              <a:ext cx="301719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Tiếng</a:t>
              </a:r>
              <a:r>
                <a:rPr kumimoji="0" lang="en-US" sz="8000" b="0" i="0" u="none" strike="noStrike" kern="1200" cap="none" spc="0" normalizeH="0" baseline="0" noProof="0" dirty="0">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rPr>
                <a:t>Việt</a:t>
              </a:r>
              <a:endParaRPr kumimoji="0" lang="en-US" sz="8000" b="0" i="0" u="none" strike="noStrike" kern="1200" cap="none" spc="0" normalizeH="0" baseline="0" noProof="0" dirty="0">
                <a:ln>
                  <a:noFill/>
                </a:ln>
                <a:solidFill>
                  <a:srgbClr val="002060"/>
                </a:solidFill>
                <a:effectLst>
                  <a:outerShdw blurRad="50800" dist="38100" dir="2700000" algn="tl" rotWithShape="0">
                    <a:prstClr val="black">
                      <a:alpha val="40000"/>
                    </a:prstClr>
                  </a:outerShdw>
                </a:effectLst>
                <a:uLnTx/>
                <a:uFillTx/>
                <a:latin typeface="SVN-Poky's" panose="020B0606040200020203" pitchFamily="34" charset="0"/>
                <a:cs typeface="+mn-cs"/>
              </a:endParaRPr>
            </a:p>
          </p:txBody>
        </p:sp>
      </p:grpSp>
      <p:sp>
        <p:nvSpPr>
          <p:cNvPr id="11" name="Lưu đồ: Điểm Kết Thúc 15">
            <a:extLst>
              <a:ext uri="{FF2B5EF4-FFF2-40B4-BE49-F238E27FC236}">
                <a16:creationId xmlns:a16="http://schemas.microsoft.com/office/drawing/2014/main" id="{68E78090-302E-4207-8BDC-4483A6CFDA3C}"/>
              </a:ext>
            </a:extLst>
          </p:cNvPr>
          <p:cNvSpPr/>
          <p:nvPr/>
        </p:nvSpPr>
        <p:spPr>
          <a:xfrm>
            <a:off x="3153295" y="3000375"/>
            <a:ext cx="8537615" cy="2155301"/>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D54B96F-23F8-4C8F-90CC-70B1B89B5E44}"/>
              </a:ext>
            </a:extLst>
          </p:cNvPr>
          <p:cNvPicPr>
            <a:picLocks noChangeAspect="1"/>
          </p:cNvPicPr>
          <p:nvPr/>
        </p:nvPicPr>
        <p:blipFill>
          <a:blip r:embed="rId3"/>
          <a:stretch>
            <a:fillRect/>
          </a:stretch>
        </p:blipFill>
        <p:spPr>
          <a:xfrm>
            <a:off x="3810450" y="3194991"/>
            <a:ext cx="7200000" cy="1725318"/>
          </a:xfrm>
          <a:prstGeom prst="rect">
            <a:avLst/>
          </a:prstGeom>
        </p:spPr>
      </p:pic>
      <p:sp>
        <p:nvSpPr>
          <p:cNvPr id="5" name="Rectangle 4">
            <a:extLst>
              <a:ext uri="{FF2B5EF4-FFF2-40B4-BE49-F238E27FC236}">
                <a16:creationId xmlns:a16="http://schemas.microsoft.com/office/drawing/2014/main" id="{B40A7BC5-D5B3-FA98-956C-B19BEBCFB937}"/>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5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757635" y="13813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5B1ABA2-C08B-4271-90CF-AC45380A33F1}"/>
              </a:ext>
            </a:extLst>
          </p:cNvPr>
          <p:cNvPicPr>
            <a:picLocks noChangeAspect="1"/>
          </p:cNvPicPr>
          <p:nvPr/>
        </p:nvPicPr>
        <p:blipFill>
          <a:blip r:embed="rId6"/>
          <a:stretch>
            <a:fillRect/>
          </a:stretch>
        </p:blipFill>
        <p:spPr>
          <a:xfrm>
            <a:off x="2125199" y="1097911"/>
            <a:ext cx="9217951" cy="3023878"/>
          </a:xfrm>
          <a:prstGeom prst="rect">
            <a:avLst/>
          </a:prstGeom>
        </p:spPr>
      </p:pic>
      <p:pic>
        <p:nvPicPr>
          <p:cNvPr id="3" name="Picture 2">
            <a:extLst>
              <a:ext uri="{FF2B5EF4-FFF2-40B4-BE49-F238E27FC236}">
                <a16:creationId xmlns:a16="http://schemas.microsoft.com/office/drawing/2014/main" id="{6590BE2B-B5A3-4584-93F8-7564A1608AE9}"/>
              </a:ext>
            </a:extLst>
          </p:cNvPr>
          <p:cNvPicPr>
            <a:picLocks noChangeAspect="1"/>
          </p:cNvPicPr>
          <p:nvPr/>
        </p:nvPicPr>
        <p:blipFill>
          <a:blip r:embed="rId7"/>
          <a:stretch>
            <a:fillRect/>
          </a:stretch>
        </p:blipFill>
        <p:spPr>
          <a:xfrm>
            <a:off x="3682082" y="980275"/>
            <a:ext cx="6523285" cy="877900"/>
          </a:xfrm>
          <a:prstGeom prst="rect">
            <a:avLst/>
          </a:prstGeom>
        </p:spPr>
      </p:pic>
      <p:sp>
        <p:nvSpPr>
          <p:cNvPr id="4" name="Rectangle 3">
            <a:extLst>
              <a:ext uri="{FF2B5EF4-FFF2-40B4-BE49-F238E27FC236}">
                <a16:creationId xmlns:a16="http://schemas.microsoft.com/office/drawing/2014/main" id="{652FBF4B-728B-5568-C63A-4D70F5048308}"/>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C5A28C3-527D-4585-9F41-D69E75F44FC9}"/>
              </a:ext>
            </a:extLst>
          </p:cNvPr>
          <p:cNvSpPr/>
          <p:nvPr/>
        </p:nvSpPr>
        <p:spPr>
          <a:xfrm>
            <a:off x="558980" y="1171576"/>
            <a:ext cx="11331346" cy="5567492"/>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4" name="Title 1">
            <a:extLst>
              <a:ext uri="{FF2B5EF4-FFF2-40B4-BE49-F238E27FC236}">
                <a16:creationId xmlns:a16="http://schemas.microsoft.com/office/drawing/2014/main" id="{03F3B375-94B1-4DC9-B021-8A90F7D5F246}"/>
              </a:ext>
            </a:extLst>
          </p:cNvPr>
          <p:cNvSpPr>
            <a:spLocks noGrp="1"/>
          </p:cNvSpPr>
          <p:nvPr>
            <p:ph type="title"/>
          </p:nvPr>
        </p:nvSpPr>
        <p:spPr>
          <a:xfrm>
            <a:off x="3153210" y="128478"/>
            <a:ext cx="5486400" cy="1823630"/>
          </a:xfrm>
        </p:spPr>
        <p:txBody>
          <a:bodyPr>
            <a:normAutofit/>
          </a:bodyPr>
          <a:lstStyle/>
          <a:p>
            <a:pPr algn="ctr"/>
            <a:br>
              <a:rPr lang="en-US" sz="6000" dirty="0">
                <a:latin typeface="#9Slide05 SVNClementine" panose="020F0502020204030203" pitchFamily="34" charset="0"/>
              </a:rPr>
            </a:br>
            <a:endParaRPr lang="en-US" sz="6000" dirty="0">
              <a:solidFill>
                <a:srgbClr val="FF0000"/>
              </a:solidFill>
              <a:effectLst>
                <a:glow rad="584200">
                  <a:schemeClr val="bg1"/>
                </a:glow>
              </a:effectLst>
              <a:latin typeface="#9Slide05 SVNClementine" panose="020F0502020204030203" pitchFamily="34" charset="0"/>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1794709" y="18294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có ai lắng nghe</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 mưa trong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tiếng thác dội về</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ào ào trận gió.</a:t>
            </a:r>
          </a:p>
        </p:txBody>
      </p:sp>
      <p:pic>
        <p:nvPicPr>
          <p:cNvPr id="5" name="Picture 4" descr="A picture containing outdoor object, vector graphics&#10;&#10;Description automatically generated">
            <a:extLst>
              <a:ext uri="{FF2B5EF4-FFF2-40B4-BE49-F238E27FC236}">
                <a16:creationId xmlns:a16="http://schemas.microsoft.com/office/drawing/2014/main" id="{9E82CB62-03AB-42FA-A165-F0D573E4A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851421">
            <a:off x="10535597" y="1219063"/>
            <a:ext cx="1738052" cy="1159700"/>
          </a:xfrm>
          <a:prstGeom prst="rect">
            <a:avLst/>
          </a:prstGeom>
        </p:spPr>
      </p:pic>
      <p:pic>
        <p:nvPicPr>
          <p:cNvPr id="2" name="Picture 1">
            <a:extLst>
              <a:ext uri="{FF2B5EF4-FFF2-40B4-BE49-F238E27FC236}">
                <a16:creationId xmlns:a16="http://schemas.microsoft.com/office/drawing/2014/main" id="{4AAFAEE5-7019-47CC-97F6-849F92F1FD23}"/>
              </a:ext>
            </a:extLst>
          </p:cNvPr>
          <p:cNvPicPr>
            <a:picLocks noChangeAspect="1"/>
          </p:cNvPicPr>
          <p:nvPr/>
        </p:nvPicPr>
        <p:blipFill>
          <a:blip r:embed="rId3"/>
          <a:stretch>
            <a:fillRect/>
          </a:stretch>
        </p:blipFill>
        <p:spPr>
          <a:xfrm>
            <a:off x="2664808" y="-372715"/>
            <a:ext cx="6614733" cy="2231329"/>
          </a:xfrm>
          <a:prstGeom prst="rect">
            <a:avLst/>
          </a:prstGeom>
        </p:spPr>
      </p:pic>
      <p:pic>
        <p:nvPicPr>
          <p:cNvPr id="14" name="Picture 4" descr="Happy Sun And Cloud | Dessin enfantin, Soleil, Dessin enfant">
            <a:extLst>
              <a:ext uri="{FF2B5EF4-FFF2-40B4-BE49-F238E27FC236}">
                <a16:creationId xmlns:a16="http://schemas.microsoft.com/office/drawing/2014/main" id="{1514933B-078F-40C2-AA2D-443642D5B07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00360" y="25243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5AA49193-43D3-4C37-BCF4-7FA1502C5C84}"/>
              </a:ext>
            </a:extLst>
          </p:cNvPr>
          <p:cNvSpPr txBox="1">
            <a:spLocks/>
          </p:cNvSpPr>
          <p:nvPr/>
        </p:nvSpPr>
        <p:spPr>
          <a:xfrm>
            <a:off x="1794709" y="41535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lên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 một buổi trưa hè</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Gối đầu lên thảm cỏ</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 trời xanh, lá che.</a:t>
            </a:r>
          </a:p>
        </p:txBody>
      </p:sp>
      <p:sp>
        <p:nvSpPr>
          <p:cNvPr id="16" name="Content Placeholder 2">
            <a:extLst>
              <a:ext uri="{FF2B5EF4-FFF2-40B4-BE49-F238E27FC236}">
                <a16:creationId xmlns:a16="http://schemas.microsoft.com/office/drawing/2014/main" id="{AF6A3E21-9169-4B11-83BB-78C45331FB79}"/>
              </a:ext>
            </a:extLst>
          </p:cNvPr>
          <p:cNvSpPr txBox="1">
            <a:spLocks/>
          </p:cNvSpPr>
          <p:nvPr/>
        </p:nvSpPr>
        <p:spPr>
          <a:xfrm>
            <a:off x="6823909" y="27057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biết gió ấm</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Thổi đến tự khi nào</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 khi rừng cọ nở</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 vàng như hoa cau.</a:t>
            </a:r>
          </a:p>
        </p:txBody>
      </p:sp>
      <p:sp>
        <p:nvSpPr>
          <p:cNvPr id="3" name="Rectangle 2">
            <a:extLst>
              <a:ext uri="{FF2B5EF4-FFF2-40B4-BE49-F238E27FC236}">
                <a16:creationId xmlns:a16="http://schemas.microsoft.com/office/drawing/2014/main" id="{27A5BBB3-8E77-29D9-323B-C29FA8C5FC0A}"/>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70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2377" y="32743"/>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94013BB-5F1C-47FC-9C2D-D2D646EE778C}"/>
              </a:ext>
            </a:extLst>
          </p:cNvPr>
          <p:cNvPicPr>
            <a:picLocks noChangeAspect="1"/>
          </p:cNvPicPr>
          <p:nvPr/>
        </p:nvPicPr>
        <p:blipFill>
          <a:blip r:embed="rId6"/>
          <a:stretch>
            <a:fillRect/>
          </a:stretch>
        </p:blipFill>
        <p:spPr>
          <a:xfrm>
            <a:off x="3333294" y="1971615"/>
            <a:ext cx="10516511" cy="1371719"/>
          </a:xfrm>
          <a:prstGeom prst="rect">
            <a:avLst/>
          </a:prstGeom>
        </p:spPr>
      </p:pic>
      <p:sp>
        <p:nvSpPr>
          <p:cNvPr id="2" name="Rectangle 1">
            <a:extLst>
              <a:ext uri="{FF2B5EF4-FFF2-40B4-BE49-F238E27FC236}">
                <a16:creationId xmlns:a16="http://schemas.microsoft.com/office/drawing/2014/main" id="{AD3AF5B5-64BC-6766-2EB1-BF57C30DB84B}"/>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5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sp>
        <p:nvSpPr>
          <p:cNvPr id="12" name="Thought Bubble: Cloud 11">
            <a:extLst>
              <a:ext uri="{FF2B5EF4-FFF2-40B4-BE49-F238E27FC236}">
                <a16:creationId xmlns:a16="http://schemas.microsoft.com/office/drawing/2014/main" id="{BF03DD84-0FFE-39F5-0703-00D29A66B0C9}"/>
              </a:ext>
            </a:extLst>
          </p:cNvPr>
          <p:cNvSpPr/>
          <p:nvPr/>
        </p:nvSpPr>
        <p:spPr>
          <a:xfrm>
            <a:off x="5832978" y="2055474"/>
            <a:ext cx="5673221" cy="2146852"/>
          </a:xfrm>
          <a:custGeom>
            <a:avLst/>
            <a:gdLst>
              <a:gd name="connsiteX0" fmla="*/ 512165 w 5673221"/>
              <a:gd name="connsiteY0" fmla="*/ 714126 h 2146852"/>
              <a:gd name="connsiteX1" fmla="*/ 738438 w 5673221"/>
              <a:gd name="connsiteY1" fmla="*/ 343247 h 2146852"/>
              <a:gd name="connsiteX2" fmla="*/ 1839200 w 5673221"/>
              <a:gd name="connsiteY2" fmla="*/ 258516 h 2146852"/>
              <a:gd name="connsiteX3" fmla="*/ 2949024 w 5673221"/>
              <a:gd name="connsiteY3" fmla="*/ 170555 h 2146852"/>
              <a:gd name="connsiteX4" fmla="*/ 3381476 w 5673221"/>
              <a:gd name="connsiteY4" fmla="*/ 9939 h 2146852"/>
              <a:gd name="connsiteX5" fmla="*/ 3917805 w 5673221"/>
              <a:gd name="connsiteY5" fmla="*/ 123294 h 2146852"/>
              <a:gd name="connsiteX6" fmla="*/ 4657162 w 5673221"/>
              <a:gd name="connsiteY6" fmla="*/ 34289 h 2146852"/>
              <a:gd name="connsiteX7" fmla="*/ 5032094 w 5673221"/>
              <a:gd name="connsiteY7" fmla="*/ 277102 h 2146852"/>
              <a:gd name="connsiteX8" fmla="*/ 5513267 w 5673221"/>
              <a:gd name="connsiteY8" fmla="*/ 512759 h 2146852"/>
              <a:gd name="connsiteX9" fmla="*/ 5491730 w 5673221"/>
              <a:gd name="connsiteY9" fmla="*/ 768294 h 2146852"/>
              <a:gd name="connsiteX10" fmla="*/ 5649057 w 5673221"/>
              <a:gd name="connsiteY10" fmla="*/ 1159001 h 2146852"/>
              <a:gd name="connsiteX11" fmla="*/ 4912063 w 5673221"/>
              <a:gd name="connsiteY11" fmla="*/ 1501007 h 2146852"/>
              <a:gd name="connsiteX12" fmla="*/ 4648232 w 5673221"/>
              <a:gd name="connsiteY12" fmla="*/ 1794062 h 2146852"/>
              <a:gd name="connsiteX13" fmla="*/ 3749972 w 5673221"/>
              <a:gd name="connsiteY13" fmla="*/ 1829545 h 2146852"/>
              <a:gd name="connsiteX14" fmla="*/ 3108058 w 5673221"/>
              <a:gd name="connsiteY14" fmla="*/ 2142180 h 2146852"/>
              <a:gd name="connsiteX15" fmla="*/ 2164228 w 5673221"/>
              <a:gd name="connsiteY15" fmla="*/ 1951349 h 2146852"/>
              <a:gd name="connsiteX16" fmla="*/ 762207 w 5673221"/>
              <a:gd name="connsiteY16" fmla="*/ 1762804 h 2146852"/>
              <a:gd name="connsiteX17" fmla="*/ 145770 w 5673221"/>
              <a:gd name="connsiteY17" fmla="*/ 1552989 h 2146852"/>
              <a:gd name="connsiteX18" fmla="*/ 277488 w 5673221"/>
              <a:gd name="connsiteY18" fmla="*/ 1269773 h 2146852"/>
              <a:gd name="connsiteX19" fmla="*/ -657 w 5673221"/>
              <a:gd name="connsiteY19" fmla="*/ 979203 h 2146852"/>
              <a:gd name="connsiteX20" fmla="*/ 507306 w 5673221"/>
              <a:gd name="connsiteY20" fmla="*/ 720934 h 2146852"/>
              <a:gd name="connsiteX21" fmla="*/ 512165 w 5673221"/>
              <a:gd name="connsiteY21" fmla="*/ 714126 h 2146852"/>
              <a:gd name="connsiteX0" fmla="*/ -501106 w 5673221"/>
              <a:gd name="connsiteY0" fmla="*/ 2106319 h 2146852"/>
              <a:gd name="connsiteX1" fmla="*/ -560741 w 5673221"/>
              <a:gd name="connsiteY1" fmla="*/ 2165954 h 2146852"/>
              <a:gd name="connsiteX2" fmla="*/ -620376 w 5673221"/>
              <a:gd name="connsiteY2" fmla="*/ 2106319 h 2146852"/>
              <a:gd name="connsiteX3" fmla="*/ -560741 w 5673221"/>
              <a:gd name="connsiteY3" fmla="*/ 2046684 h 2146852"/>
              <a:gd name="connsiteX4" fmla="*/ -501106 w 5673221"/>
              <a:gd name="connsiteY4" fmla="*/ 2106319 h 2146852"/>
              <a:gd name="connsiteX0" fmla="*/ -84167 w 5673221"/>
              <a:gd name="connsiteY0" fmla="*/ 1997689 h 2146852"/>
              <a:gd name="connsiteX1" fmla="*/ -203437 w 5673221"/>
              <a:gd name="connsiteY1" fmla="*/ 2116959 h 2146852"/>
              <a:gd name="connsiteX2" fmla="*/ -322707 w 5673221"/>
              <a:gd name="connsiteY2" fmla="*/ 1997689 h 2146852"/>
              <a:gd name="connsiteX3" fmla="*/ -203437 w 5673221"/>
              <a:gd name="connsiteY3" fmla="*/ 1878419 h 2146852"/>
              <a:gd name="connsiteX4" fmla="*/ -84167 w 5673221"/>
              <a:gd name="connsiteY4" fmla="*/ 1997689 h 2146852"/>
              <a:gd name="connsiteX0" fmla="*/ 446884 w 5673221"/>
              <a:gd name="connsiteY0" fmla="*/ 1854364 h 2146852"/>
              <a:gd name="connsiteX1" fmla="*/ 267980 w 5673221"/>
              <a:gd name="connsiteY1" fmla="*/ 2033268 h 2146852"/>
              <a:gd name="connsiteX2" fmla="*/ 89076 w 5673221"/>
              <a:gd name="connsiteY2" fmla="*/ 1854364 h 2146852"/>
              <a:gd name="connsiteX3" fmla="*/ 267980 w 5673221"/>
              <a:gd name="connsiteY3" fmla="*/ 1675460 h 2146852"/>
              <a:gd name="connsiteX4" fmla="*/ 446884 w 5673221"/>
              <a:gd name="connsiteY4" fmla="*/ 1854364 h 2146852"/>
              <a:gd name="connsiteX0" fmla="*/ 616306 w 5673221"/>
              <a:gd name="connsiteY0" fmla="*/ 1300882 h 2146852"/>
              <a:gd name="connsiteX1" fmla="*/ 283661 w 5673221"/>
              <a:gd name="connsiteY1" fmla="*/ 1261275 h 2146852"/>
              <a:gd name="connsiteX2" fmla="*/ 909816 w 5673221"/>
              <a:gd name="connsiteY2" fmla="*/ 1734328 h 2146852"/>
              <a:gd name="connsiteX3" fmla="*/ 764308 w 5673221"/>
              <a:gd name="connsiteY3" fmla="*/ 1753262 h 2146852"/>
              <a:gd name="connsiteX4" fmla="*/ 2163966 w 5673221"/>
              <a:gd name="connsiteY4" fmla="*/ 1942602 h 2146852"/>
              <a:gd name="connsiteX5" fmla="*/ 2076241 w 5673221"/>
              <a:gd name="connsiteY5" fmla="*/ 1856132 h 2146852"/>
              <a:gd name="connsiteX6" fmla="*/ 3785693 w 5673221"/>
              <a:gd name="connsiteY6" fmla="*/ 1726973 h 2146852"/>
              <a:gd name="connsiteX7" fmla="*/ 3750629 w 5673221"/>
              <a:gd name="connsiteY7" fmla="*/ 1821842 h 2146852"/>
              <a:gd name="connsiteX8" fmla="*/ 4481975 w 5673221"/>
              <a:gd name="connsiteY8" fmla="*/ 1140713 h 2146852"/>
              <a:gd name="connsiteX9" fmla="*/ 4908912 w 5673221"/>
              <a:gd name="connsiteY9" fmla="*/ 1495342 h 2146852"/>
              <a:gd name="connsiteX10" fmla="*/ 5489103 w 5673221"/>
              <a:gd name="connsiteY10" fmla="*/ 763026 h 2146852"/>
              <a:gd name="connsiteX11" fmla="*/ 5298946 w 5673221"/>
              <a:gd name="connsiteY11" fmla="*/ 896012 h 2146852"/>
              <a:gd name="connsiteX12" fmla="*/ 5032882 w 5673221"/>
              <a:gd name="connsiteY12" fmla="*/ 269648 h 2146852"/>
              <a:gd name="connsiteX13" fmla="*/ 5042863 w 5673221"/>
              <a:gd name="connsiteY13" fmla="*/ 332463 h 2146852"/>
              <a:gd name="connsiteX14" fmla="*/ 3818655 w 5673221"/>
              <a:gd name="connsiteY14" fmla="*/ 196397 h 2146852"/>
              <a:gd name="connsiteX15" fmla="*/ 3916098 w 5673221"/>
              <a:gd name="connsiteY15" fmla="*/ 116287 h 2146852"/>
              <a:gd name="connsiteX16" fmla="*/ 2907657 w 5673221"/>
              <a:gd name="connsiteY16" fmla="*/ 234563 h 2146852"/>
              <a:gd name="connsiteX17" fmla="*/ 2954802 w 5673221"/>
              <a:gd name="connsiteY17" fmla="*/ 165486 h 2146852"/>
              <a:gd name="connsiteX18" fmla="*/ 1838543 w 5673221"/>
              <a:gd name="connsiteY18" fmla="*/ 258019 h 2146852"/>
              <a:gd name="connsiteX19" fmla="*/ 2009265 w 5673221"/>
              <a:gd name="connsiteY19" fmla="*/ 325009 h 2146852"/>
              <a:gd name="connsiteX20" fmla="*/ 541976 w 5673221"/>
              <a:gd name="connsiteY20" fmla="*/ 784644 h 2146852"/>
              <a:gd name="connsiteX21" fmla="*/ 512165 w 5673221"/>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3221" h="2146852" fill="none" extrusionOk="0">
                <a:moveTo>
                  <a:pt x="512165" y="714126"/>
                </a:moveTo>
                <a:cubicBezTo>
                  <a:pt x="480428" y="567102"/>
                  <a:pt x="548448" y="440588"/>
                  <a:pt x="738438" y="343247"/>
                </a:cubicBezTo>
                <a:cubicBezTo>
                  <a:pt x="1028903" y="189841"/>
                  <a:pt x="1412455" y="180955"/>
                  <a:pt x="1839200" y="258516"/>
                </a:cubicBezTo>
                <a:cubicBezTo>
                  <a:pt x="2070297" y="98858"/>
                  <a:pt x="2637938" y="-30501"/>
                  <a:pt x="2949024" y="170555"/>
                </a:cubicBezTo>
                <a:cubicBezTo>
                  <a:pt x="3029144" y="93205"/>
                  <a:pt x="3179392" y="25351"/>
                  <a:pt x="3381476" y="9939"/>
                </a:cubicBezTo>
                <a:cubicBezTo>
                  <a:pt x="3575325" y="-9867"/>
                  <a:pt x="3771045" y="43505"/>
                  <a:pt x="3917805" y="123294"/>
                </a:cubicBezTo>
                <a:cubicBezTo>
                  <a:pt x="4081723" y="14349"/>
                  <a:pt x="4408531" y="-2335"/>
                  <a:pt x="4657162" y="34289"/>
                </a:cubicBezTo>
                <a:cubicBezTo>
                  <a:pt x="4858638" y="79477"/>
                  <a:pt x="4994822" y="165585"/>
                  <a:pt x="5032094" y="277102"/>
                </a:cubicBezTo>
                <a:cubicBezTo>
                  <a:pt x="5269072" y="278318"/>
                  <a:pt x="5447128" y="424495"/>
                  <a:pt x="5513267" y="512759"/>
                </a:cubicBezTo>
                <a:cubicBezTo>
                  <a:pt x="5566037" y="594026"/>
                  <a:pt x="5557614" y="693181"/>
                  <a:pt x="5491730" y="768294"/>
                </a:cubicBezTo>
                <a:cubicBezTo>
                  <a:pt x="5652439" y="877317"/>
                  <a:pt x="5737842" y="1033518"/>
                  <a:pt x="5649057" y="1159001"/>
                </a:cubicBezTo>
                <a:cubicBezTo>
                  <a:pt x="5515011" y="1353993"/>
                  <a:pt x="5294672" y="1490288"/>
                  <a:pt x="4912063" y="1501007"/>
                </a:cubicBezTo>
                <a:cubicBezTo>
                  <a:pt x="4922058" y="1611728"/>
                  <a:pt x="4796404" y="1724799"/>
                  <a:pt x="4648232" y="1794062"/>
                </a:cubicBezTo>
                <a:cubicBezTo>
                  <a:pt x="4360861" y="1855934"/>
                  <a:pt x="4024229" y="1969238"/>
                  <a:pt x="3749972" y="1829545"/>
                </a:cubicBezTo>
                <a:cubicBezTo>
                  <a:pt x="3692222" y="1975076"/>
                  <a:pt x="3354359" y="2073049"/>
                  <a:pt x="3108058" y="2142180"/>
                </a:cubicBezTo>
                <a:cubicBezTo>
                  <a:pt x="2705312" y="2199490"/>
                  <a:pt x="2410111" y="2134394"/>
                  <a:pt x="2164228" y="1951349"/>
                </a:cubicBezTo>
                <a:cubicBezTo>
                  <a:pt x="1668434" y="2170908"/>
                  <a:pt x="1125687" y="2040023"/>
                  <a:pt x="762207" y="1762804"/>
                </a:cubicBezTo>
                <a:cubicBezTo>
                  <a:pt x="516323" y="1802270"/>
                  <a:pt x="220683" y="1683144"/>
                  <a:pt x="145770" y="1552989"/>
                </a:cubicBezTo>
                <a:cubicBezTo>
                  <a:pt x="61044" y="1452726"/>
                  <a:pt x="145753" y="1352178"/>
                  <a:pt x="277488" y="1269773"/>
                </a:cubicBezTo>
                <a:cubicBezTo>
                  <a:pt x="84076" y="1226315"/>
                  <a:pt x="-28131" y="1105251"/>
                  <a:pt x="-657" y="979203"/>
                </a:cubicBezTo>
                <a:cubicBezTo>
                  <a:pt x="28771" y="835301"/>
                  <a:pt x="205242" y="738359"/>
                  <a:pt x="507306" y="720934"/>
                </a:cubicBezTo>
                <a:cubicBezTo>
                  <a:pt x="508843" y="718055"/>
                  <a:pt x="510179" y="716722"/>
                  <a:pt x="512165" y="714126"/>
                </a:cubicBezTo>
                <a:close/>
              </a:path>
              <a:path w="5673221" h="2146852" fill="none" extrusionOk="0">
                <a:moveTo>
                  <a:pt x="-501106" y="2106319"/>
                </a:moveTo>
                <a:cubicBezTo>
                  <a:pt x="-505478" y="2132346"/>
                  <a:pt x="-532468" y="2160807"/>
                  <a:pt x="-560741" y="2165954"/>
                </a:cubicBezTo>
                <a:cubicBezTo>
                  <a:pt x="-593929" y="2169807"/>
                  <a:pt x="-620176" y="2138295"/>
                  <a:pt x="-620376" y="2106319"/>
                </a:cubicBezTo>
                <a:cubicBezTo>
                  <a:pt x="-617737" y="2078235"/>
                  <a:pt x="-590867" y="2042860"/>
                  <a:pt x="-560741" y="2046684"/>
                </a:cubicBezTo>
                <a:cubicBezTo>
                  <a:pt x="-526313" y="2047357"/>
                  <a:pt x="-497225" y="2074846"/>
                  <a:pt x="-501106" y="2106319"/>
                </a:cubicBezTo>
                <a:close/>
              </a:path>
              <a:path w="5673221" h="2146852" fill="none" extrusionOk="0">
                <a:moveTo>
                  <a:pt x="-84167" y="1997689"/>
                </a:moveTo>
                <a:cubicBezTo>
                  <a:pt x="-70564" y="2058592"/>
                  <a:pt x="-128327" y="2119735"/>
                  <a:pt x="-203437" y="2116959"/>
                </a:cubicBezTo>
                <a:cubicBezTo>
                  <a:pt x="-271004" y="2108850"/>
                  <a:pt x="-326003" y="2054295"/>
                  <a:pt x="-322707" y="1997689"/>
                </a:cubicBezTo>
                <a:cubicBezTo>
                  <a:pt x="-322746" y="1933822"/>
                  <a:pt x="-271502" y="1893770"/>
                  <a:pt x="-203437" y="1878419"/>
                </a:cubicBezTo>
                <a:cubicBezTo>
                  <a:pt x="-151723" y="1877449"/>
                  <a:pt x="-80666" y="1929632"/>
                  <a:pt x="-84167" y="1997689"/>
                </a:cubicBezTo>
                <a:close/>
              </a:path>
              <a:path w="5673221" h="2146852" fill="none" extrusionOk="0">
                <a:moveTo>
                  <a:pt x="446884" y="1854364"/>
                </a:moveTo>
                <a:cubicBezTo>
                  <a:pt x="441662" y="1959029"/>
                  <a:pt x="366386" y="2026703"/>
                  <a:pt x="267980" y="2033268"/>
                </a:cubicBezTo>
                <a:cubicBezTo>
                  <a:pt x="157356" y="2032115"/>
                  <a:pt x="95005" y="1942860"/>
                  <a:pt x="89076" y="1854364"/>
                </a:cubicBezTo>
                <a:cubicBezTo>
                  <a:pt x="103823" y="1763254"/>
                  <a:pt x="171157" y="1668081"/>
                  <a:pt x="267980" y="1675460"/>
                </a:cubicBezTo>
                <a:cubicBezTo>
                  <a:pt x="387137" y="1679293"/>
                  <a:pt x="447343" y="1757827"/>
                  <a:pt x="446884" y="1854364"/>
                </a:cubicBezTo>
                <a:close/>
              </a:path>
              <a:path w="5673221" h="2146852" fill="none" extrusionOk="0">
                <a:moveTo>
                  <a:pt x="616306" y="1300882"/>
                </a:moveTo>
                <a:cubicBezTo>
                  <a:pt x="492161" y="1289170"/>
                  <a:pt x="361539" y="1292085"/>
                  <a:pt x="283661" y="1261275"/>
                </a:cubicBezTo>
                <a:moveTo>
                  <a:pt x="909816" y="1734328"/>
                </a:moveTo>
                <a:cubicBezTo>
                  <a:pt x="870454" y="1747376"/>
                  <a:pt x="808643" y="1757228"/>
                  <a:pt x="764308" y="1753262"/>
                </a:cubicBezTo>
                <a:moveTo>
                  <a:pt x="2163966" y="1942602"/>
                </a:moveTo>
                <a:cubicBezTo>
                  <a:pt x="2129977" y="1922901"/>
                  <a:pt x="2097145" y="1882296"/>
                  <a:pt x="2076241" y="1856132"/>
                </a:cubicBezTo>
                <a:moveTo>
                  <a:pt x="3785693" y="1726973"/>
                </a:moveTo>
                <a:cubicBezTo>
                  <a:pt x="3781488" y="1762855"/>
                  <a:pt x="3768958" y="1789581"/>
                  <a:pt x="3750629" y="1821842"/>
                </a:cubicBezTo>
                <a:moveTo>
                  <a:pt x="4481975" y="1140713"/>
                </a:moveTo>
                <a:cubicBezTo>
                  <a:pt x="4727452" y="1204690"/>
                  <a:pt x="4900907" y="1377220"/>
                  <a:pt x="4908912" y="1495342"/>
                </a:cubicBezTo>
                <a:moveTo>
                  <a:pt x="5489103" y="763026"/>
                </a:moveTo>
                <a:cubicBezTo>
                  <a:pt x="5453032" y="823584"/>
                  <a:pt x="5390315" y="857838"/>
                  <a:pt x="5298946" y="896012"/>
                </a:cubicBezTo>
                <a:moveTo>
                  <a:pt x="5032882" y="269648"/>
                </a:moveTo>
                <a:cubicBezTo>
                  <a:pt x="5042151" y="293373"/>
                  <a:pt x="5046462" y="308576"/>
                  <a:pt x="5042863" y="332463"/>
                </a:cubicBezTo>
                <a:moveTo>
                  <a:pt x="3818655" y="196397"/>
                </a:moveTo>
                <a:cubicBezTo>
                  <a:pt x="3844894" y="167362"/>
                  <a:pt x="3874301" y="139328"/>
                  <a:pt x="3916098" y="116287"/>
                </a:cubicBezTo>
                <a:moveTo>
                  <a:pt x="2907657" y="234563"/>
                </a:moveTo>
                <a:cubicBezTo>
                  <a:pt x="2921083" y="208753"/>
                  <a:pt x="2935494" y="189264"/>
                  <a:pt x="2954802" y="165486"/>
                </a:cubicBezTo>
                <a:moveTo>
                  <a:pt x="1838543" y="258019"/>
                </a:moveTo>
                <a:cubicBezTo>
                  <a:pt x="1889741" y="285163"/>
                  <a:pt x="1969985" y="302928"/>
                  <a:pt x="2009265" y="325009"/>
                </a:cubicBezTo>
                <a:moveTo>
                  <a:pt x="541976" y="784644"/>
                </a:moveTo>
                <a:cubicBezTo>
                  <a:pt x="529033" y="762654"/>
                  <a:pt x="516658" y="739666"/>
                  <a:pt x="512165" y="714126"/>
                </a:cubicBezTo>
              </a:path>
              <a:path w="5673221" h="2146852" stroke="0" extrusionOk="0">
                <a:moveTo>
                  <a:pt x="512165" y="714126"/>
                </a:moveTo>
                <a:cubicBezTo>
                  <a:pt x="488720" y="614254"/>
                  <a:pt x="573106" y="422439"/>
                  <a:pt x="738438" y="343247"/>
                </a:cubicBezTo>
                <a:cubicBezTo>
                  <a:pt x="1077220" y="251769"/>
                  <a:pt x="1476965" y="101365"/>
                  <a:pt x="1839200" y="258516"/>
                </a:cubicBezTo>
                <a:cubicBezTo>
                  <a:pt x="2042255" y="27354"/>
                  <a:pt x="2562688" y="-20023"/>
                  <a:pt x="2949024" y="170555"/>
                </a:cubicBezTo>
                <a:cubicBezTo>
                  <a:pt x="3026478" y="82475"/>
                  <a:pt x="3207041" y="30217"/>
                  <a:pt x="3381476" y="9939"/>
                </a:cubicBezTo>
                <a:cubicBezTo>
                  <a:pt x="3610417" y="10997"/>
                  <a:pt x="3815105" y="61203"/>
                  <a:pt x="3917805" y="123294"/>
                </a:cubicBezTo>
                <a:cubicBezTo>
                  <a:pt x="4084872" y="46620"/>
                  <a:pt x="4413090" y="-3309"/>
                  <a:pt x="4657162" y="34289"/>
                </a:cubicBezTo>
                <a:cubicBezTo>
                  <a:pt x="4853357" y="62353"/>
                  <a:pt x="4990899" y="161870"/>
                  <a:pt x="5032094" y="277102"/>
                </a:cubicBezTo>
                <a:cubicBezTo>
                  <a:pt x="5249666" y="300917"/>
                  <a:pt x="5429476" y="411597"/>
                  <a:pt x="5513267" y="512759"/>
                </a:cubicBezTo>
                <a:cubicBezTo>
                  <a:pt x="5562780" y="590267"/>
                  <a:pt x="5566079" y="677328"/>
                  <a:pt x="5491730" y="768294"/>
                </a:cubicBezTo>
                <a:cubicBezTo>
                  <a:pt x="5686711" y="891384"/>
                  <a:pt x="5743197" y="1014774"/>
                  <a:pt x="5649057" y="1159001"/>
                </a:cubicBezTo>
                <a:cubicBezTo>
                  <a:pt x="5574628" y="1293882"/>
                  <a:pt x="5258338" y="1399254"/>
                  <a:pt x="4912063" y="1501007"/>
                </a:cubicBezTo>
                <a:cubicBezTo>
                  <a:pt x="4907304" y="1617754"/>
                  <a:pt x="4794711" y="1730013"/>
                  <a:pt x="4648232" y="1794062"/>
                </a:cubicBezTo>
                <a:cubicBezTo>
                  <a:pt x="4388451" y="1946148"/>
                  <a:pt x="4055708" y="1927901"/>
                  <a:pt x="3749972" y="1829545"/>
                </a:cubicBezTo>
                <a:cubicBezTo>
                  <a:pt x="3630764" y="1962600"/>
                  <a:pt x="3423033" y="2095055"/>
                  <a:pt x="3108058" y="2142180"/>
                </a:cubicBezTo>
                <a:cubicBezTo>
                  <a:pt x="2737524" y="2187005"/>
                  <a:pt x="2407963" y="2126831"/>
                  <a:pt x="2164228" y="1951349"/>
                </a:cubicBezTo>
                <a:cubicBezTo>
                  <a:pt x="1695815" y="2069229"/>
                  <a:pt x="1087007" y="2012700"/>
                  <a:pt x="762207" y="1762804"/>
                </a:cubicBezTo>
                <a:cubicBezTo>
                  <a:pt x="489179" y="1789015"/>
                  <a:pt x="202762" y="1679275"/>
                  <a:pt x="145770" y="1552989"/>
                </a:cubicBezTo>
                <a:cubicBezTo>
                  <a:pt x="112907" y="1463002"/>
                  <a:pt x="130839" y="1348039"/>
                  <a:pt x="277488" y="1269773"/>
                </a:cubicBezTo>
                <a:cubicBezTo>
                  <a:pt x="109335" y="1219992"/>
                  <a:pt x="-34591" y="1080409"/>
                  <a:pt x="-657" y="979203"/>
                </a:cubicBezTo>
                <a:cubicBezTo>
                  <a:pt x="56177" y="839188"/>
                  <a:pt x="201284" y="702892"/>
                  <a:pt x="507306" y="720934"/>
                </a:cubicBezTo>
                <a:cubicBezTo>
                  <a:pt x="509005" y="718690"/>
                  <a:pt x="510355" y="716625"/>
                  <a:pt x="512165" y="714126"/>
                </a:cubicBezTo>
                <a:close/>
              </a:path>
              <a:path w="5673221" h="2146852" stroke="0" extrusionOk="0">
                <a:moveTo>
                  <a:pt x="-501106" y="2106319"/>
                </a:moveTo>
                <a:cubicBezTo>
                  <a:pt x="-495499" y="2134109"/>
                  <a:pt x="-525856" y="2167119"/>
                  <a:pt x="-560741" y="2165954"/>
                </a:cubicBezTo>
                <a:cubicBezTo>
                  <a:pt x="-589966" y="2165395"/>
                  <a:pt x="-618697" y="2131750"/>
                  <a:pt x="-620376" y="2106319"/>
                </a:cubicBezTo>
                <a:cubicBezTo>
                  <a:pt x="-622245" y="2074499"/>
                  <a:pt x="-591182" y="2042532"/>
                  <a:pt x="-560741" y="2046684"/>
                </a:cubicBezTo>
                <a:cubicBezTo>
                  <a:pt x="-529635" y="2038983"/>
                  <a:pt x="-508890" y="2074607"/>
                  <a:pt x="-501106" y="2106319"/>
                </a:cubicBezTo>
                <a:close/>
              </a:path>
              <a:path w="5673221" h="2146852" stroke="0" extrusionOk="0">
                <a:moveTo>
                  <a:pt x="-84167" y="1997689"/>
                </a:moveTo>
                <a:cubicBezTo>
                  <a:pt x="-94701" y="2059075"/>
                  <a:pt x="-139997" y="2117137"/>
                  <a:pt x="-203437" y="2116959"/>
                </a:cubicBezTo>
                <a:cubicBezTo>
                  <a:pt x="-269766" y="2100738"/>
                  <a:pt x="-329981" y="2049802"/>
                  <a:pt x="-322707" y="1997689"/>
                </a:cubicBezTo>
                <a:cubicBezTo>
                  <a:pt x="-324412" y="1932975"/>
                  <a:pt x="-268033" y="1892609"/>
                  <a:pt x="-203437" y="1878419"/>
                </a:cubicBezTo>
                <a:cubicBezTo>
                  <a:pt x="-131007" y="1871482"/>
                  <a:pt x="-91931" y="1942147"/>
                  <a:pt x="-84167" y="1997689"/>
                </a:cubicBezTo>
                <a:close/>
              </a:path>
              <a:path w="5673221" h="2146852" stroke="0" extrusionOk="0">
                <a:moveTo>
                  <a:pt x="446884" y="1854364"/>
                </a:moveTo>
                <a:cubicBezTo>
                  <a:pt x="464040" y="1967080"/>
                  <a:pt x="388081" y="2041969"/>
                  <a:pt x="267980" y="2033268"/>
                </a:cubicBezTo>
                <a:cubicBezTo>
                  <a:pt x="170704" y="2050885"/>
                  <a:pt x="103018" y="1940319"/>
                  <a:pt x="89076" y="1854364"/>
                </a:cubicBezTo>
                <a:cubicBezTo>
                  <a:pt x="84204" y="1758308"/>
                  <a:pt x="172037" y="1669954"/>
                  <a:pt x="267980" y="1675460"/>
                </a:cubicBezTo>
                <a:cubicBezTo>
                  <a:pt x="368748" y="1655083"/>
                  <a:pt x="461504" y="1746396"/>
                  <a:pt x="446884" y="1854364"/>
                </a:cubicBezTo>
                <a:close/>
              </a:path>
              <a:path w="5673221" h="2146852" fill="none" stroke="0" extrusionOk="0">
                <a:moveTo>
                  <a:pt x="616306" y="1300882"/>
                </a:moveTo>
                <a:cubicBezTo>
                  <a:pt x="500718" y="1309764"/>
                  <a:pt x="372866" y="1309831"/>
                  <a:pt x="283661" y="1261275"/>
                </a:cubicBezTo>
                <a:moveTo>
                  <a:pt x="909816" y="1734328"/>
                </a:moveTo>
                <a:cubicBezTo>
                  <a:pt x="857260" y="1750069"/>
                  <a:pt x="810484" y="1743843"/>
                  <a:pt x="764308" y="1753262"/>
                </a:cubicBezTo>
                <a:moveTo>
                  <a:pt x="2163966" y="1942602"/>
                </a:moveTo>
                <a:cubicBezTo>
                  <a:pt x="2138218" y="1913826"/>
                  <a:pt x="2095026" y="1884146"/>
                  <a:pt x="2076241" y="1856132"/>
                </a:cubicBezTo>
                <a:moveTo>
                  <a:pt x="3785693" y="1726973"/>
                </a:moveTo>
                <a:cubicBezTo>
                  <a:pt x="3775989" y="1754450"/>
                  <a:pt x="3766299" y="1792098"/>
                  <a:pt x="3750629" y="1821842"/>
                </a:cubicBezTo>
                <a:moveTo>
                  <a:pt x="4481975" y="1140713"/>
                </a:moveTo>
                <a:cubicBezTo>
                  <a:pt x="4779290" y="1195790"/>
                  <a:pt x="4901333" y="1376239"/>
                  <a:pt x="4908912" y="1495342"/>
                </a:cubicBezTo>
                <a:moveTo>
                  <a:pt x="5489103" y="763026"/>
                </a:moveTo>
                <a:cubicBezTo>
                  <a:pt x="5446253" y="817320"/>
                  <a:pt x="5383424" y="854909"/>
                  <a:pt x="5298946" y="896012"/>
                </a:cubicBezTo>
                <a:moveTo>
                  <a:pt x="5032882" y="269648"/>
                </a:moveTo>
                <a:cubicBezTo>
                  <a:pt x="5043638" y="293705"/>
                  <a:pt x="5042642" y="313041"/>
                  <a:pt x="5042863" y="332463"/>
                </a:cubicBezTo>
                <a:moveTo>
                  <a:pt x="3818655" y="196397"/>
                </a:moveTo>
                <a:cubicBezTo>
                  <a:pt x="3845117" y="169447"/>
                  <a:pt x="3881633" y="146264"/>
                  <a:pt x="3916098" y="116287"/>
                </a:cubicBezTo>
                <a:moveTo>
                  <a:pt x="2907657" y="234563"/>
                </a:moveTo>
                <a:cubicBezTo>
                  <a:pt x="2920656" y="211130"/>
                  <a:pt x="2930617" y="182318"/>
                  <a:pt x="2954802" y="165486"/>
                </a:cubicBezTo>
                <a:moveTo>
                  <a:pt x="1838543" y="258019"/>
                </a:moveTo>
                <a:cubicBezTo>
                  <a:pt x="1893940" y="275009"/>
                  <a:pt x="1953948" y="305356"/>
                  <a:pt x="2009265" y="325009"/>
                </a:cubicBezTo>
                <a:moveTo>
                  <a:pt x="541976" y="784644"/>
                </a:moveTo>
                <a:cubicBezTo>
                  <a:pt x="525858" y="760978"/>
                  <a:pt x="524270" y="736357"/>
                  <a:pt x="512165"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rừng</a:t>
            </a:r>
            <a:r>
              <a:rPr kumimoji="0" lang="en-US" sz="60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cọ</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4ABC1BBF-41D7-E97E-0A06-1EE7D3CD4DC5}"/>
              </a:ext>
            </a:extLst>
          </p:cNvPr>
          <p:cNvSpPr/>
          <p:nvPr/>
        </p:nvSpPr>
        <p:spPr>
          <a:xfrm>
            <a:off x="91817" y="6027959"/>
            <a:ext cx="311810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AF69BC3-1DA0-4B10-A641-316736041229}"/>
              </a:ext>
            </a:extLst>
          </p:cNvPr>
          <p:cNvPicPr>
            <a:picLocks noChangeAspect="1"/>
          </p:cNvPicPr>
          <p:nvPr/>
        </p:nvPicPr>
        <p:blipFill>
          <a:blip r:embed="rId7"/>
          <a:stretch>
            <a:fillRect/>
          </a:stretch>
        </p:blipFill>
        <p:spPr>
          <a:xfrm>
            <a:off x="3600225" y="1053026"/>
            <a:ext cx="5182049" cy="1322947"/>
          </a:xfrm>
          <a:prstGeom prst="rect">
            <a:avLst/>
          </a:prstGeom>
        </p:spPr>
      </p:pic>
      <p:sp>
        <p:nvSpPr>
          <p:cNvPr id="3" name="Rectangle 2">
            <a:extLst>
              <a:ext uri="{FF2B5EF4-FFF2-40B4-BE49-F238E27FC236}">
                <a16:creationId xmlns:a16="http://schemas.microsoft.com/office/drawing/2014/main" id="{4BFD9B89-1AD1-2131-1042-9717C5DF9E9D}"/>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4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33D06609-5FE0-1CDC-E237-1CC95B97B87D}"/>
              </a:ext>
            </a:extLst>
          </p:cNvPr>
          <p:cNvSpPr/>
          <p:nvPr/>
        </p:nvSpPr>
        <p:spPr>
          <a:xfrm>
            <a:off x="5971869" y="2203955"/>
            <a:ext cx="3973996" cy="2146852"/>
          </a:xfrm>
          <a:custGeom>
            <a:avLst/>
            <a:gdLst>
              <a:gd name="connsiteX0" fmla="*/ 358763 w 3973996"/>
              <a:gd name="connsiteY0" fmla="*/ 714126 h 2146852"/>
              <a:gd name="connsiteX1" fmla="*/ 517263 w 3973996"/>
              <a:gd name="connsiteY1" fmla="*/ 343247 h 2146852"/>
              <a:gd name="connsiteX2" fmla="*/ 1288329 w 3973996"/>
              <a:gd name="connsiteY2" fmla="*/ 258516 h 2146852"/>
              <a:gd name="connsiteX3" fmla="*/ 2065741 w 3973996"/>
              <a:gd name="connsiteY3" fmla="*/ 170555 h 2146852"/>
              <a:gd name="connsiteX4" fmla="*/ 2368667 w 3973996"/>
              <a:gd name="connsiteY4" fmla="*/ 9939 h 2146852"/>
              <a:gd name="connsiteX5" fmla="*/ 2744357 w 3973996"/>
              <a:gd name="connsiteY5" fmla="*/ 123294 h 2146852"/>
              <a:gd name="connsiteX6" fmla="*/ 3262264 w 3973996"/>
              <a:gd name="connsiteY6" fmla="*/ 34289 h 2146852"/>
              <a:gd name="connsiteX7" fmla="*/ 3524897 w 3973996"/>
              <a:gd name="connsiteY7" fmla="*/ 277102 h 2146852"/>
              <a:gd name="connsiteX8" fmla="*/ 3861951 w 3973996"/>
              <a:gd name="connsiteY8" fmla="*/ 512759 h 2146852"/>
              <a:gd name="connsiteX9" fmla="*/ 3846864 w 3973996"/>
              <a:gd name="connsiteY9" fmla="*/ 768294 h 2146852"/>
              <a:gd name="connsiteX10" fmla="*/ 3957069 w 3973996"/>
              <a:gd name="connsiteY10" fmla="*/ 1159001 h 2146852"/>
              <a:gd name="connsiteX11" fmla="*/ 3440818 w 3973996"/>
              <a:gd name="connsiteY11" fmla="*/ 1501007 h 2146852"/>
              <a:gd name="connsiteX12" fmla="*/ 3256008 w 3973996"/>
              <a:gd name="connsiteY12" fmla="*/ 1794062 h 2146852"/>
              <a:gd name="connsiteX13" fmla="*/ 2626792 w 3973996"/>
              <a:gd name="connsiteY13" fmla="*/ 1829545 h 2146852"/>
              <a:gd name="connsiteX14" fmla="*/ 2177142 w 3973996"/>
              <a:gd name="connsiteY14" fmla="*/ 2142180 h 2146852"/>
              <a:gd name="connsiteX15" fmla="*/ 1516005 w 3973996"/>
              <a:gd name="connsiteY15" fmla="*/ 1951349 h 2146852"/>
              <a:gd name="connsiteX16" fmla="*/ 533913 w 3973996"/>
              <a:gd name="connsiteY16" fmla="*/ 1762804 h 2146852"/>
              <a:gd name="connsiteX17" fmla="*/ 102109 w 3973996"/>
              <a:gd name="connsiteY17" fmla="*/ 1552989 h 2146852"/>
              <a:gd name="connsiteX18" fmla="*/ 194376 w 3973996"/>
              <a:gd name="connsiteY18" fmla="*/ 1269773 h 2146852"/>
              <a:gd name="connsiteX19" fmla="*/ -460 w 3973996"/>
              <a:gd name="connsiteY19" fmla="*/ 979203 h 2146852"/>
              <a:gd name="connsiteX20" fmla="*/ 355359 w 3973996"/>
              <a:gd name="connsiteY20" fmla="*/ 720934 h 2146852"/>
              <a:gd name="connsiteX21" fmla="*/ 358763 w 3973996"/>
              <a:gd name="connsiteY21" fmla="*/ 714126 h 2146852"/>
              <a:gd name="connsiteX0" fmla="*/ -333155 w 3973996"/>
              <a:gd name="connsiteY0" fmla="*/ 2106319 h 2146852"/>
              <a:gd name="connsiteX1" fmla="*/ -392790 w 3973996"/>
              <a:gd name="connsiteY1" fmla="*/ 2165954 h 2146852"/>
              <a:gd name="connsiteX2" fmla="*/ -452425 w 3973996"/>
              <a:gd name="connsiteY2" fmla="*/ 2106319 h 2146852"/>
              <a:gd name="connsiteX3" fmla="*/ -392790 w 3973996"/>
              <a:gd name="connsiteY3" fmla="*/ 2046684 h 2146852"/>
              <a:gd name="connsiteX4" fmla="*/ -333155 w 3973996"/>
              <a:gd name="connsiteY4" fmla="*/ 2106319 h 2146852"/>
              <a:gd name="connsiteX0" fmla="*/ -33060 w 3973996"/>
              <a:gd name="connsiteY0" fmla="*/ 2001953 h 2146852"/>
              <a:gd name="connsiteX1" fmla="*/ -152330 w 3973996"/>
              <a:gd name="connsiteY1" fmla="*/ 2121223 h 2146852"/>
              <a:gd name="connsiteX2" fmla="*/ -271600 w 3973996"/>
              <a:gd name="connsiteY2" fmla="*/ 2001953 h 2146852"/>
              <a:gd name="connsiteX3" fmla="*/ -152330 w 3973996"/>
              <a:gd name="connsiteY3" fmla="*/ 1882683 h 2146852"/>
              <a:gd name="connsiteX4" fmla="*/ -33060 w 3973996"/>
              <a:gd name="connsiteY4" fmla="*/ 2001953 h 2146852"/>
              <a:gd name="connsiteX0" fmla="*/ 376444 w 3973996"/>
              <a:gd name="connsiteY0" fmla="*/ 1850100 h 2146852"/>
              <a:gd name="connsiteX1" fmla="*/ 197540 w 3973996"/>
              <a:gd name="connsiteY1" fmla="*/ 2029004 h 2146852"/>
              <a:gd name="connsiteX2" fmla="*/ 18636 w 3973996"/>
              <a:gd name="connsiteY2" fmla="*/ 1850100 h 2146852"/>
              <a:gd name="connsiteX3" fmla="*/ 197540 w 3973996"/>
              <a:gd name="connsiteY3" fmla="*/ 1671196 h 2146852"/>
              <a:gd name="connsiteX4" fmla="*/ 376444 w 3973996"/>
              <a:gd name="connsiteY4" fmla="*/ 1850100 h 2146852"/>
              <a:gd name="connsiteX0" fmla="*/ 431712 w 3973996"/>
              <a:gd name="connsiteY0" fmla="*/ 1300882 h 2146852"/>
              <a:gd name="connsiteX1" fmla="*/ 198699 w 3973996"/>
              <a:gd name="connsiteY1" fmla="*/ 1261275 h 2146852"/>
              <a:gd name="connsiteX2" fmla="*/ 637311 w 3973996"/>
              <a:gd name="connsiteY2" fmla="*/ 1734328 h 2146852"/>
              <a:gd name="connsiteX3" fmla="*/ 535385 w 3973996"/>
              <a:gd name="connsiteY3" fmla="*/ 1753262 h 2146852"/>
              <a:gd name="connsiteX4" fmla="*/ 1515821 w 3973996"/>
              <a:gd name="connsiteY4" fmla="*/ 1942602 h 2146852"/>
              <a:gd name="connsiteX5" fmla="*/ 1454372 w 3973996"/>
              <a:gd name="connsiteY5" fmla="*/ 1856132 h 2146852"/>
              <a:gd name="connsiteX6" fmla="*/ 2651814 w 3973996"/>
              <a:gd name="connsiteY6" fmla="*/ 1726973 h 2146852"/>
              <a:gd name="connsiteX7" fmla="*/ 2627252 w 3973996"/>
              <a:gd name="connsiteY7" fmla="*/ 1821842 h 2146852"/>
              <a:gd name="connsiteX8" fmla="*/ 3139548 w 3973996"/>
              <a:gd name="connsiteY8" fmla="*/ 1140713 h 2146852"/>
              <a:gd name="connsiteX9" fmla="*/ 3438610 w 3973996"/>
              <a:gd name="connsiteY9" fmla="*/ 1495342 h 2146852"/>
              <a:gd name="connsiteX10" fmla="*/ 3845025 w 3973996"/>
              <a:gd name="connsiteY10" fmla="*/ 763026 h 2146852"/>
              <a:gd name="connsiteX11" fmla="*/ 3711822 w 3973996"/>
              <a:gd name="connsiteY11" fmla="*/ 896012 h 2146852"/>
              <a:gd name="connsiteX12" fmla="*/ 3525449 w 3973996"/>
              <a:gd name="connsiteY12" fmla="*/ 269648 h 2146852"/>
              <a:gd name="connsiteX13" fmla="*/ 3532440 w 3973996"/>
              <a:gd name="connsiteY13" fmla="*/ 332463 h 2146852"/>
              <a:gd name="connsiteX14" fmla="*/ 2674904 w 3973996"/>
              <a:gd name="connsiteY14" fmla="*/ 196397 h 2146852"/>
              <a:gd name="connsiteX15" fmla="*/ 2743161 w 3973996"/>
              <a:gd name="connsiteY15" fmla="*/ 116287 h 2146852"/>
              <a:gd name="connsiteX16" fmla="*/ 2036764 w 3973996"/>
              <a:gd name="connsiteY16" fmla="*/ 234563 h 2146852"/>
              <a:gd name="connsiteX17" fmla="*/ 2069789 w 3973996"/>
              <a:gd name="connsiteY17" fmla="*/ 165486 h 2146852"/>
              <a:gd name="connsiteX18" fmla="*/ 1287869 w 3973996"/>
              <a:gd name="connsiteY18" fmla="*/ 258019 h 2146852"/>
              <a:gd name="connsiteX19" fmla="*/ 1407456 w 3973996"/>
              <a:gd name="connsiteY19" fmla="*/ 325009 h 2146852"/>
              <a:gd name="connsiteX20" fmla="*/ 379645 w 3973996"/>
              <a:gd name="connsiteY20" fmla="*/ 784644 h 2146852"/>
              <a:gd name="connsiteX21" fmla="*/ 358763 w 397399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3996" h="2146852" fill="none" extrusionOk="0">
                <a:moveTo>
                  <a:pt x="358763" y="714126"/>
                </a:moveTo>
                <a:cubicBezTo>
                  <a:pt x="343285" y="549369"/>
                  <a:pt x="357216" y="434754"/>
                  <a:pt x="517263" y="343247"/>
                </a:cubicBezTo>
                <a:cubicBezTo>
                  <a:pt x="734912" y="196884"/>
                  <a:pt x="974967" y="178368"/>
                  <a:pt x="1288329" y="258516"/>
                </a:cubicBezTo>
                <a:cubicBezTo>
                  <a:pt x="1444342" y="55130"/>
                  <a:pt x="1837981" y="-7353"/>
                  <a:pt x="2065741" y="170555"/>
                </a:cubicBezTo>
                <a:cubicBezTo>
                  <a:pt x="2114254" y="108277"/>
                  <a:pt x="2208685" y="26953"/>
                  <a:pt x="2368667" y="9939"/>
                </a:cubicBezTo>
                <a:cubicBezTo>
                  <a:pt x="2499091" y="-10659"/>
                  <a:pt x="2642084" y="41803"/>
                  <a:pt x="2744357" y="123294"/>
                </a:cubicBezTo>
                <a:cubicBezTo>
                  <a:pt x="2845924" y="14841"/>
                  <a:pt x="3087034" y="-10910"/>
                  <a:pt x="3262264" y="34289"/>
                </a:cubicBezTo>
                <a:cubicBezTo>
                  <a:pt x="3421641" y="84849"/>
                  <a:pt x="3501015" y="152880"/>
                  <a:pt x="3524897" y="277102"/>
                </a:cubicBezTo>
                <a:cubicBezTo>
                  <a:pt x="3686798" y="300025"/>
                  <a:pt x="3813904" y="410127"/>
                  <a:pt x="3861951" y="512759"/>
                </a:cubicBezTo>
                <a:cubicBezTo>
                  <a:pt x="3897460" y="589564"/>
                  <a:pt x="3893097" y="691112"/>
                  <a:pt x="3846864" y="768294"/>
                </a:cubicBezTo>
                <a:cubicBezTo>
                  <a:pt x="3940065" y="870005"/>
                  <a:pt x="4017764" y="1029755"/>
                  <a:pt x="3957069" y="1159001"/>
                </a:cubicBezTo>
                <a:cubicBezTo>
                  <a:pt x="3864625" y="1349193"/>
                  <a:pt x="3706249" y="1483990"/>
                  <a:pt x="3440818" y="1501007"/>
                </a:cubicBezTo>
                <a:cubicBezTo>
                  <a:pt x="3468844" y="1608824"/>
                  <a:pt x="3354166" y="1724881"/>
                  <a:pt x="3256008" y="1794062"/>
                </a:cubicBezTo>
                <a:cubicBezTo>
                  <a:pt x="3067293" y="1888634"/>
                  <a:pt x="2819614" y="1950177"/>
                  <a:pt x="2626792" y="1829545"/>
                </a:cubicBezTo>
                <a:cubicBezTo>
                  <a:pt x="2576889" y="1980987"/>
                  <a:pt x="2387337" y="2102009"/>
                  <a:pt x="2177142" y="2142180"/>
                </a:cubicBezTo>
                <a:cubicBezTo>
                  <a:pt x="1899244" y="2194433"/>
                  <a:pt x="1697081" y="2132592"/>
                  <a:pt x="1516005" y="1951349"/>
                </a:cubicBezTo>
                <a:cubicBezTo>
                  <a:pt x="1165503" y="2175216"/>
                  <a:pt x="772421" y="2028838"/>
                  <a:pt x="533913" y="1762804"/>
                </a:cubicBezTo>
                <a:cubicBezTo>
                  <a:pt x="367415" y="1799575"/>
                  <a:pt x="147333" y="1668138"/>
                  <a:pt x="102109" y="1552989"/>
                </a:cubicBezTo>
                <a:cubicBezTo>
                  <a:pt x="36363" y="1452764"/>
                  <a:pt x="112052" y="1360195"/>
                  <a:pt x="194376" y="1269773"/>
                </a:cubicBezTo>
                <a:cubicBezTo>
                  <a:pt x="59490" y="1224941"/>
                  <a:pt x="-19703" y="1102385"/>
                  <a:pt x="-460" y="979203"/>
                </a:cubicBezTo>
                <a:cubicBezTo>
                  <a:pt x="11436" y="814091"/>
                  <a:pt x="162588" y="735685"/>
                  <a:pt x="355359" y="720934"/>
                </a:cubicBezTo>
                <a:cubicBezTo>
                  <a:pt x="356423" y="718049"/>
                  <a:pt x="357510" y="716525"/>
                  <a:pt x="358763" y="714126"/>
                </a:cubicBezTo>
                <a:close/>
              </a:path>
              <a:path w="3973996" h="2146852" fill="none" extrusionOk="0">
                <a:moveTo>
                  <a:pt x="-333155" y="2106319"/>
                </a:moveTo>
                <a:cubicBezTo>
                  <a:pt x="-337527" y="2132346"/>
                  <a:pt x="-364517" y="2160807"/>
                  <a:pt x="-392790" y="2165954"/>
                </a:cubicBezTo>
                <a:cubicBezTo>
                  <a:pt x="-425978" y="2169807"/>
                  <a:pt x="-452225" y="2138295"/>
                  <a:pt x="-452425" y="2106319"/>
                </a:cubicBezTo>
                <a:cubicBezTo>
                  <a:pt x="-449786" y="2078235"/>
                  <a:pt x="-422916" y="2042860"/>
                  <a:pt x="-392790" y="2046684"/>
                </a:cubicBezTo>
                <a:cubicBezTo>
                  <a:pt x="-358362" y="2047357"/>
                  <a:pt x="-329274" y="2074846"/>
                  <a:pt x="-333155" y="2106319"/>
                </a:cubicBezTo>
                <a:close/>
              </a:path>
              <a:path w="3973996" h="2146852" fill="none" extrusionOk="0">
                <a:moveTo>
                  <a:pt x="-33060" y="2001953"/>
                </a:moveTo>
                <a:cubicBezTo>
                  <a:pt x="-19457" y="2062856"/>
                  <a:pt x="-77220" y="2123999"/>
                  <a:pt x="-152330" y="2121223"/>
                </a:cubicBezTo>
                <a:cubicBezTo>
                  <a:pt x="-219897" y="2113114"/>
                  <a:pt x="-274896" y="2058559"/>
                  <a:pt x="-271600" y="2001953"/>
                </a:cubicBezTo>
                <a:cubicBezTo>
                  <a:pt x="-271639" y="1938086"/>
                  <a:pt x="-220395" y="1898034"/>
                  <a:pt x="-152330" y="1882683"/>
                </a:cubicBezTo>
                <a:cubicBezTo>
                  <a:pt x="-100616" y="1881713"/>
                  <a:pt x="-29559" y="1933896"/>
                  <a:pt x="-33060" y="2001953"/>
                </a:cubicBezTo>
                <a:close/>
              </a:path>
              <a:path w="3973996" h="2146852" fill="none" extrusionOk="0">
                <a:moveTo>
                  <a:pt x="376444" y="1850100"/>
                </a:moveTo>
                <a:cubicBezTo>
                  <a:pt x="371222" y="1954765"/>
                  <a:pt x="295946" y="2022439"/>
                  <a:pt x="197540" y="2029004"/>
                </a:cubicBezTo>
                <a:cubicBezTo>
                  <a:pt x="86916" y="2027851"/>
                  <a:pt x="24565" y="1938596"/>
                  <a:pt x="18636" y="1850100"/>
                </a:cubicBezTo>
                <a:cubicBezTo>
                  <a:pt x="33383" y="1758990"/>
                  <a:pt x="100717" y="1663817"/>
                  <a:pt x="197540" y="1671196"/>
                </a:cubicBezTo>
                <a:cubicBezTo>
                  <a:pt x="316697" y="1675029"/>
                  <a:pt x="376903" y="1753563"/>
                  <a:pt x="376444" y="1850100"/>
                </a:cubicBezTo>
                <a:close/>
              </a:path>
              <a:path w="3973996" h="2146852" fill="none" extrusionOk="0">
                <a:moveTo>
                  <a:pt x="431712" y="1300882"/>
                </a:moveTo>
                <a:cubicBezTo>
                  <a:pt x="343477" y="1291488"/>
                  <a:pt x="260044" y="1291877"/>
                  <a:pt x="198699" y="1261275"/>
                </a:cubicBezTo>
                <a:moveTo>
                  <a:pt x="637311" y="1734328"/>
                </a:moveTo>
                <a:cubicBezTo>
                  <a:pt x="611865" y="1747354"/>
                  <a:pt x="566521" y="1755047"/>
                  <a:pt x="535385" y="1753262"/>
                </a:cubicBezTo>
                <a:moveTo>
                  <a:pt x="1515821" y="1942602"/>
                </a:moveTo>
                <a:cubicBezTo>
                  <a:pt x="1492280" y="1922520"/>
                  <a:pt x="1468644" y="1882888"/>
                  <a:pt x="1454372" y="1856132"/>
                </a:cubicBezTo>
                <a:moveTo>
                  <a:pt x="2651814" y="1726973"/>
                </a:moveTo>
                <a:cubicBezTo>
                  <a:pt x="2648766" y="1761325"/>
                  <a:pt x="2641167" y="1782942"/>
                  <a:pt x="2627252" y="1821842"/>
                </a:cubicBezTo>
                <a:moveTo>
                  <a:pt x="3139548" y="1140713"/>
                </a:moveTo>
                <a:cubicBezTo>
                  <a:pt x="3318901" y="1206139"/>
                  <a:pt x="3437002" y="1354912"/>
                  <a:pt x="3438610" y="1495342"/>
                </a:cubicBezTo>
                <a:moveTo>
                  <a:pt x="3845025" y="763026"/>
                </a:moveTo>
                <a:cubicBezTo>
                  <a:pt x="3818988" y="819727"/>
                  <a:pt x="3776766" y="858225"/>
                  <a:pt x="3711822" y="896012"/>
                </a:cubicBezTo>
                <a:moveTo>
                  <a:pt x="3525449" y="269648"/>
                </a:moveTo>
                <a:cubicBezTo>
                  <a:pt x="3532879" y="293849"/>
                  <a:pt x="3536359" y="308082"/>
                  <a:pt x="3532440" y="332463"/>
                </a:cubicBezTo>
                <a:moveTo>
                  <a:pt x="2674904" y="196397"/>
                </a:moveTo>
                <a:cubicBezTo>
                  <a:pt x="2699971" y="167086"/>
                  <a:pt x="2712856" y="139053"/>
                  <a:pt x="2743161" y="116287"/>
                </a:cubicBezTo>
                <a:moveTo>
                  <a:pt x="2036764" y="234563"/>
                </a:moveTo>
                <a:cubicBezTo>
                  <a:pt x="2048426" y="208045"/>
                  <a:pt x="2058240" y="190711"/>
                  <a:pt x="2069789" y="165486"/>
                </a:cubicBezTo>
                <a:moveTo>
                  <a:pt x="1287869" y="258019"/>
                </a:moveTo>
                <a:cubicBezTo>
                  <a:pt x="1324826" y="281771"/>
                  <a:pt x="1373493" y="299855"/>
                  <a:pt x="1407456" y="325009"/>
                </a:cubicBezTo>
                <a:moveTo>
                  <a:pt x="379645" y="784644"/>
                </a:moveTo>
                <a:cubicBezTo>
                  <a:pt x="372490" y="765840"/>
                  <a:pt x="361896" y="739189"/>
                  <a:pt x="358763" y="714126"/>
                </a:cubicBezTo>
              </a:path>
              <a:path w="3973996" h="2146852" stroke="0" extrusionOk="0">
                <a:moveTo>
                  <a:pt x="358763" y="714126"/>
                </a:moveTo>
                <a:cubicBezTo>
                  <a:pt x="343527" y="607198"/>
                  <a:pt x="410318" y="415007"/>
                  <a:pt x="517263" y="343247"/>
                </a:cubicBezTo>
                <a:cubicBezTo>
                  <a:pt x="730111" y="202814"/>
                  <a:pt x="1034629" y="116773"/>
                  <a:pt x="1288329" y="258516"/>
                </a:cubicBezTo>
                <a:cubicBezTo>
                  <a:pt x="1437316" y="39916"/>
                  <a:pt x="1784691" y="-17892"/>
                  <a:pt x="2065741" y="170555"/>
                </a:cubicBezTo>
                <a:cubicBezTo>
                  <a:pt x="2097601" y="78955"/>
                  <a:pt x="2241661" y="25587"/>
                  <a:pt x="2368667" y="9939"/>
                </a:cubicBezTo>
                <a:cubicBezTo>
                  <a:pt x="2517446" y="-1722"/>
                  <a:pt x="2666370" y="48331"/>
                  <a:pt x="2744357" y="123294"/>
                </a:cubicBezTo>
                <a:cubicBezTo>
                  <a:pt x="2864204" y="30110"/>
                  <a:pt x="3108238" y="15216"/>
                  <a:pt x="3262264" y="34289"/>
                </a:cubicBezTo>
                <a:cubicBezTo>
                  <a:pt x="3399589" y="54902"/>
                  <a:pt x="3494466" y="160685"/>
                  <a:pt x="3524897" y="277102"/>
                </a:cubicBezTo>
                <a:cubicBezTo>
                  <a:pt x="3678163" y="304084"/>
                  <a:pt x="3807168" y="401970"/>
                  <a:pt x="3861951" y="512759"/>
                </a:cubicBezTo>
                <a:cubicBezTo>
                  <a:pt x="3889601" y="581075"/>
                  <a:pt x="3906773" y="669099"/>
                  <a:pt x="3846864" y="768294"/>
                </a:cubicBezTo>
                <a:cubicBezTo>
                  <a:pt x="3972651" y="883334"/>
                  <a:pt x="4022006" y="1017613"/>
                  <a:pt x="3957069" y="1159001"/>
                </a:cubicBezTo>
                <a:cubicBezTo>
                  <a:pt x="3907462" y="1299036"/>
                  <a:pt x="3684203" y="1427280"/>
                  <a:pt x="3440818" y="1501007"/>
                </a:cubicBezTo>
                <a:cubicBezTo>
                  <a:pt x="3429950" y="1626621"/>
                  <a:pt x="3364441" y="1724312"/>
                  <a:pt x="3256008" y="1794062"/>
                </a:cubicBezTo>
                <a:cubicBezTo>
                  <a:pt x="3075687" y="1925504"/>
                  <a:pt x="2851883" y="1929174"/>
                  <a:pt x="2626792" y="1829545"/>
                </a:cubicBezTo>
                <a:cubicBezTo>
                  <a:pt x="2534800" y="1962502"/>
                  <a:pt x="2414069" y="2080622"/>
                  <a:pt x="2177142" y="2142180"/>
                </a:cubicBezTo>
                <a:cubicBezTo>
                  <a:pt x="1893950" y="2187324"/>
                  <a:pt x="1687708" y="2122424"/>
                  <a:pt x="1516005" y="1951349"/>
                </a:cubicBezTo>
                <a:cubicBezTo>
                  <a:pt x="1205559" y="2047403"/>
                  <a:pt x="785132" y="2011417"/>
                  <a:pt x="533913" y="1762804"/>
                </a:cubicBezTo>
                <a:cubicBezTo>
                  <a:pt x="351441" y="1804273"/>
                  <a:pt x="130825" y="1676609"/>
                  <a:pt x="102109" y="1552989"/>
                </a:cubicBezTo>
                <a:cubicBezTo>
                  <a:pt x="72251" y="1457272"/>
                  <a:pt x="70424" y="1353478"/>
                  <a:pt x="194376" y="1269773"/>
                </a:cubicBezTo>
                <a:cubicBezTo>
                  <a:pt x="81178" y="1218674"/>
                  <a:pt x="-28628" y="1074671"/>
                  <a:pt x="-460" y="979203"/>
                </a:cubicBezTo>
                <a:cubicBezTo>
                  <a:pt x="29580" y="841340"/>
                  <a:pt x="138661" y="710692"/>
                  <a:pt x="355359" y="720934"/>
                </a:cubicBezTo>
                <a:cubicBezTo>
                  <a:pt x="356821" y="718771"/>
                  <a:pt x="357246" y="716788"/>
                  <a:pt x="358763" y="714126"/>
                </a:cubicBezTo>
                <a:close/>
              </a:path>
              <a:path w="3973996" h="2146852" stroke="0" extrusionOk="0">
                <a:moveTo>
                  <a:pt x="-333155" y="2106319"/>
                </a:moveTo>
                <a:cubicBezTo>
                  <a:pt x="-327548" y="2134109"/>
                  <a:pt x="-357905" y="2167119"/>
                  <a:pt x="-392790" y="2165954"/>
                </a:cubicBezTo>
                <a:cubicBezTo>
                  <a:pt x="-422015" y="2165395"/>
                  <a:pt x="-450746" y="2131750"/>
                  <a:pt x="-452425" y="2106319"/>
                </a:cubicBezTo>
                <a:cubicBezTo>
                  <a:pt x="-454294" y="2074499"/>
                  <a:pt x="-423231" y="2042532"/>
                  <a:pt x="-392790" y="2046684"/>
                </a:cubicBezTo>
                <a:cubicBezTo>
                  <a:pt x="-361684" y="2038983"/>
                  <a:pt x="-340939" y="2074607"/>
                  <a:pt x="-333155" y="2106319"/>
                </a:cubicBezTo>
                <a:close/>
              </a:path>
              <a:path w="3973996" h="2146852" stroke="0" extrusionOk="0">
                <a:moveTo>
                  <a:pt x="-33060" y="2001953"/>
                </a:moveTo>
                <a:cubicBezTo>
                  <a:pt x="-43594" y="2063339"/>
                  <a:pt x="-88890" y="2121401"/>
                  <a:pt x="-152330" y="2121223"/>
                </a:cubicBezTo>
                <a:cubicBezTo>
                  <a:pt x="-218659" y="2105002"/>
                  <a:pt x="-278874" y="2054066"/>
                  <a:pt x="-271600" y="2001953"/>
                </a:cubicBezTo>
                <a:cubicBezTo>
                  <a:pt x="-273305" y="1937239"/>
                  <a:pt x="-216926" y="1896873"/>
                  <a:pt x="-152330" y="1882683"/>
                </a:cubicBezTo>
                <a:cubicBezTo>
                  <a:pt x="-79900" y="1875746"/>
                  <a:pt x="-40824" y="1946411"/>
                  <a:pt x="-33060" y="2001953"/>
                </a:cubicBezTo>
                <a:close/>
              </a:path>
              <a:path w="3973996" h="2146852" stroke="0" extrusionOk="0">
                <a:moveTo>
                  <a:pt x="376444" y="1850100"/>
                </a:moveTo>
                <a:cubicBezTo>
                  <a:pt x="393600" y="1962816"/>
                  <a:pt x="317641" y="2037705"/>
                  <a:pt x="197540" y="2029004"/>
                </a:cubicBezTo>
                <a:cubicBezTo>
                  <a:pt x="100264" y="2046621"/>
                  <a:pt x="32578" y="1936055"/>
                  <a:pt x="18636" y="1850100"/>
                </a:cubicBezTo>
                <a:cubicBezTo>
                  <a:pt x="13764" y="1754044"/>
                  <a:pt x="101597" y="1665690"/>
                  <a:pt x="197540" y="1671196"/>
                </a:cubicBezTo>
                <a:cubicBezTo>
                  <a:pt x="298308" y="1650819"/>
                  <a:pt x="391064" y="1742132"/>
                  <a:pt x="376444" y="1850100"/>
                </a:cubicBezTo>
                <a:close/>
              </a:path>
              <a:path w="3973996" h="2146852" fill="none" stroke="0" extrusionOk="0">
                <a:moveTo>
                  <a:pt x="431712" y="1300882"/>
                </a:moveTo>
                <a:cubicBezTo>
                  <a:pt x="352297" y="1321488"/>
                  <a:pt x="265174" y="1298003"/>
                  <a:pt x="198699" y="1261275"/>
                </a:cubicBezTo>
                <a:moveTo>
                  <a:pt x="637311" y="1734328"/>
                </a:moveTo>
                <a:cubicBezTo>
                  <a:pt x="600904" y="1747804"/>
                  <a:pt x="567539" y="1745440"/>
                  <a:pt x="535385" y="1753262"/>
                </a:cubicBezTo>
                <a:moveTo>
                  <a:pt x="1515821" y="1942602"/>
                </a:moveTo>
                <a:cubicBezTo>
                  <a:pt x="1497366" y="1914392"/>
                  <a:pt x="1463920" y="1882947"/>
                  <a:pt x="1454372" y="1856132"/>
                </a:cubicBezTo>
                <a:moveTo>
                  <a:pt x="2651814" y="1726973"/>
                </a:moveTo>
                <a:cubicBezTo>
                  <a:pt x="2642719" y="1753506"/>
                  <a:pt x="2633044" y="1794214"/>
                  <a:pt x="2627252" y="1821842"/>
                </a:cubicBezTo>
                <a:moveTo>
                  <a:pt x="3139548" y="1140713"/>
                </a:moveTo>
                <a:cubicBezTo>
                  <a:pt x="3335153" y="1203109"/>
                  <a:pt x="3437920" y="1352114"/>
                  <a:pt x="3438610" y="1495342"/>
                </a:cubicBezTo>
                <a:moveTo>
                  <a:pt x="3845025" y="763026"/>
                </a:moveTo>
                <a:cubicBezTo>
                  <a:pt x="3814827" y="819655"/>
                  <a:pt x="3772601" y="852451"/>
                  <a:pt x="3711822" y="896012"/>
                </a:cubicBezTo>
                <a:moveTo>
                  <a:pt x="3525449" y="269648"/>
                </a:moveTo>
                <a:cubicBezTo>
                  <a:pt x="3533148" y="292862"/>
                  <a:pt x="3530618" y="315686"/>
                  <a:pt x="3532440" y="332463"/>
                </a:cubicBezTo>
                <a:moveTo>
                  <a:pt x="2674904" y="196397"/>
                </a:moveTo>
                <a:cubicBezTo>
                  <a:pt x="2695109" y="170896"/>
                  <a:pt x="2720606" y="146213"/>
                  <a:pt x="2743161" y="116287"/>
                </a:cubicBezTo>
                <a:moveTo>
                  <a:pt x="2036764" y="234563"/>
                </a:moveTo>
                <a:cubicBezTo>
                  <a:pt x="2047408" y="211251"/>
                  <a:pt x="2053402" y="184767"/>
                  <a:pt x="2069789" y="165486"/>
                </a:cubicBezTo>
                <a:moveTo>
                  <a:pt x="1287869" y="258019"/>
                </a:moveTo>
                <a:cubicBezTo>
                  <a:pt x="1326956" y="275590"/>
                  <a:pt x="1368867" y="303262"/>
                  <a:pt x="1407456" y="325009"/>
                </a:cubicBezTo>
                <a:moveTo>
                  <a:pt x="379645" y="784644"/>
                </a:moveTo>
                <a:cubicBezTo>
                  <a:pt x="368852" y="761276"/>
                  <a:pt x="366514" y="737068"/>
                  <a:pt x="358763"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Calibri" panose="020F0502020204030204" pitchFamily="34" charset="0"/>
                <a:cs typeface="Calibri" panose="020F0502020204030204" pitchFamily="34" charset="0"/>
              </a:rPr>
              <a:t>gió</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462DB182-4E27-E468-6F96-93EF6FCAD0AD}"/>
              </a:ext>
            </a:extLst>
          </p:cNvPr>
          <p:cNvSpPr/>
          <p:nvPr/>
        </p:nvSpPr>
        <p:spPr>
          <a:xfrm>
            <a:off x="91818" y="6027959"/>
            <a:ext cx="226085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D6DEDE-9A51-9966-52DA-D75B27A1A8DC}"/>
              </a:ext>
            </a:extLst>
          </p:cNvPr>
          <p:cNvSpPr/>
          <p:nvPr/>
        </p:nvSpPr>
        <p:spPr>
          <a:xfrm>
            <a:off x="2577955" y="6018433"/>
            <a:ext cx="1411665"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10" name="Picture 9">
            <a:extLst>
              <a:ext uri="{FF2B5EF4-FFF2-40B4-BE49-F238E27FC236}">
                <a16:creationId xmlns:a16="http://schemas.microsoft.com/office/drawing/2014/main" id="{87C583BE-6B95-4505-AE0D-32BD9FC3C8F2}"/>
              </a:ext>
            </a:extLst>
          </p:cNvPr>
          <p:cNvPicPr>
            <a:picLocks noChangeAspect="1"/>
          </p:cNvPicPr>
          <p:nvPr/>
        </p:nvPicPr>
        <p:blipFill>
          <a:blip r:embed="rId7"/>
          <a:stretch>
            <a:fillRect/>
          </a:stretch>
        </p:blipFill>
        <p:spPr>
          <a:xfrm>
            <a:off x="4214715" y="1091126"/>
            <a:ext cx="6639119" cy="1322947"/>
          </a:xfrm>
          <a:prstGeom prst="rect">
            <a:avLst/>
          </a:prstGeom>
        </p:spPr>
      </p:pic>
      <p:sp>
        <p:nvSpPr>
          <p:cNvPr id="2" name="Rectangle 1">
            <a:extLst>
              <a:ext uri="{FF2B5EF4-FFF2-40B4-BE49-F238E27FC236}">
                <a16:creationId xmlns:a16="http://schemas.microsoft.com/office/drawing/2014/main" id="{9A8BB338-E488-DF84-F26B-5EB27A943C6E}"/>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9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37168"/>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838145FA-A4F5-4AAD-760C-B66E9FCC6B8D}"/>
              </a:ext>
            </a:extLst>
          </p:cNvPr>
          <p:cNvSpPr/>
          <p:nvPr/>
        </p:nvSpPr>
        <p:spPr>
          <a:xfrm>
            <a:off x="5942739" y="2335047"/>
            <a:ext cx="3667986" cy="2146852"/>
          </a:xfrm>
          <a:custGeom>
            <a:avLst/>
            <a:gdLst>
              <a:gd name="connsiteX0" fmla="*/ 331137 w 3667986"/>
              <a:gd name="connsiteY0" fmla="*/ 714126 h 2146852"/>
              <a:gd name="connsiteX1" fmla="*/ 477432 w 3667986"/>
              <a:gd name="connsiteY1" fmla="*/ 343247 h 2146852"/>
              <a:gd name="connsiteX2" fmla="*/ 1189123 w 3667986"/>
              <a:gd name="connsiteY2" fmla="*/ 258516 h 2146852"/>
              <a:gd name="connsiteX3" fmla="*/ 1906673 w 3667986"/>
              <a:gd name="connsiteY3" fmla="*/ 170555 h 2146852"/>
              <a:gd name="connsiteX4" fmla="*/ 2186272 w 3667986"/>
              <a:gd name="connsiteY4" fmla="*/ 9939 h 2146852"/>
              <a:gd name="connsiteX5" fmla="*/ 2533033 w 3667986"/>
              <a:gd name="connsiteY5" fmla="*/ 123294 h 2146852"/>
              <a:gd name="connsiteX6" fmla="*/ 3011059 w 3667986"/>
              <a:gd name="connsiteY6" fmla="*/ 34289 h 2146852"/>
              <a:gd name="connsiteX7" fmla="*/ 3253469 w 3667986"/>
              <a:gd name="connsiteY7" fmla="*/ 277102 h 2146852"/>
              <a:gd name="connsiteX8" fmla="*/ 3564569 w 3667986"/>
              <a:gd name="connsiteY8" fmla="*/ 512759 h 2146852"/>
              <a:gd name="connsiteX9" fmla="*/ 3550644 w 3667986"/>
              <a:gd name="connsiteY9" fmla="*/ 768294 h 2146852"/>
              <a:gd name="connsiteX10" fmla="*/ 3652363 w 3667986"/>
              <a:gd name="connsiteY10" fmla="*/ 1159001 h 2146852"/>
              <a:gd name="connsiteX11" fmla="*/ 3175864 w 3667986"/>
              <a:gd name="connsiteY11" fmla="*/ 1501007 h 2146852"/>
              <a:gd name="connsiteX12" fmla="*/ 3005286 w 3667986"/>
              <a:gd name="connsiteY12" fmla="*/ 1794062 h 2146852"/>
              <a:gd name="connsiteX13" fmla="*/ 2424521 w 3667986"/>
              <a:gd name="connsiteY13" fmla="*/ 1829545 h 2146852"/>
              <a:gd name="connsiteX14" fmla="*/ 2009495 w 3667986"/>
              <a:gd name="connsiteY14" fmla="*/ 2142180 h 2146852"/>
              <a:gd name="connsiteX15" fmla="*/ 1399268 w 3667986"/>
              <a:gd name="connsiteY15" fmla="*/ 1951349 h 2146852"/>
              <a:gd name="connsiteX16" fmla="*/ 492800 w 3667986"/>
              <a:gd name="connsiteY16" fmla="*/ 1762804 h 2146852"/>
              <a:gd name="connsiteX17" fmla="*/ 94246 w 3667986"/>
              <a:gd name="connsiteY17" fmla="*/ 1552989 h 2146852"/>
              <a:gd name="connsiteX18" fmla="*/ 179408 w 3667986"/>
              <a:gd name="connsiteY18" fmla="*/ 1269773 h 2146852"/>
              <a:gd name="connsiteX19" fmla="*/ -425 w 3667986"/>
              <a:gd name="connsiteY19" fmla="*/ 979203 h 2146852"/>
              <a:gd name="connsiteX20" fmla="*/ 327996 w 3667986"/>
              <a:gd name="connsiteY20" fmla="*/ 720934 h 2146852"/>
              <a:gd name="connsiteX21" fmla="*/ 331137 w 3667986"/>
              <a:gd name="connsiteY21" fmla="*/ 714126 h 2146852"/>
              <a:gd name="connsiteX0" fmla="*/ -302909 w 3667986"/>
              <a:gd name="connsiteY0" fmla="*/ 2106319 h 2146852"/>
              <a:gd name="connsiteX1" fmla="*/ -362544 w 3667986"/>
              <a:gd name="connsiteY1" fmla="*/ 2165954 h 2146852"/>
              <a:gd name="connsiteX2" fmla="*/ -422179 w 3667986"/>
              <a:gd name="connsiteY2" fmla="*/ 2106319 h 2146852"/>
              <a:gd name="connsiteX3" fmla="*/ -362544 w 3667986"/>
              <a:gd name="connsiteY3" fmla="*/ 2046684 h 2146852"/>
              <a:gd name="connsiteX4" fmla="*/ -302909 w 3667986"/>
              <a:gd name="connsiteY4" fmla="*/ 2106319 h 2146852"/>
              <a:gd name="connsiteX0" fmla="*/ -23646 w 3667986"/>
              <a:gd name="connsiteY0" fmla="*/ 2003042 h 2146852"/>
              <a:gd name="connsiteX1" fmla="*/ -142916 w 3667986"/>
              <a:gd name="connsiteY1" fmla="*/ 2122312 h 2146852"/>
              <a:gd name="connsiteX2" fmla="*/ -262186 w 3667986"/>
              <a:gd name="connsiteY2" fmla="*/ 2003042 h 2146852"/>
              <a:gd name="connsiteX3" fmla="*/ -142916 w 3667986"/>
              <a:gd name="connsiteY3" fmla="*/ 1883772 h 2146852"/>
              <a:gd name="connsiteX4" fmla="*/ -23646 w 3667986"/>
              <a:gd name="connsiteY4" fmla="*/ 2003042 h 2146852"/>
              <a:gd name="connsiteX0" fmla="*/ 363549 w 3667986"/>
              <a:gd name="connsiteY0" fmla="*/ 1849011 h 2146852"/>
              <a:gd name="connsiteX1" fmla="*/ 184645 w 3667986"/>
              <a:gd name="connsiteY1" fmla="*/ 2027915 h 2146852"/>
              <a:gd name="connsiteX2" fmla="*/ 5741 w 3667986"/>
              <a:gd name="connsiteY2" fmla="*/ 1849011 h 2146852"/>
              <a:gd name="connsiteX3" fmla="*/ 184645 w 3667986"/>
              <a:gd name="connsiteY3" fmla="*/ 1670107 h 2146852"/>
              <a:gd name="connsiteX4" fmla="*/ 363549 w 3667986"/>
              <a:gd name="connsiteY4" fmla="*/ 1849011 h 2146852"/>
              <a:gd name="connsiteX0" fmla="*/ 398468 w 3667986"/>
              <a:gd name="connsiteY0" fmla="*/ 1300882 h 2146852"/>
              <a:gd name="connsiteX1" fmla="*/ 183399 w 3667986"/>
              <a:gd name="connsiteY1" fmla="*/ 1261275 h 2146852"/>
              <a:gd name="connsiteX2" fmla="*/ 588236 w 3667986"/>
              <a:gd name="connsiteY2" fmla="*/ 1734328 h 2146852"/>
              <a:gd name="connsiteX3" fmla="*/ 494159 w 3667986"/>
              <a:gd name="connsiteY3" fmla="*/ 1753262 h 2146852"/>
              <a:gd name="connsiteX4" fmla="*/ 1399098 w 3667986"/>
              <a:gd name="connsiteY4" fmla="*/ 1942602 h 2146852"/>
              <a:gd name="connsiteX5" fmla="*/ 1342380 w 3667986"/>
              <a:gd name="connsiteY5" fmla="*/ 1856132 h 2146852"/>
              <a:gd name="connsiteX6" fmla="*/ 2447616 w 3667986"/>
              <a:gd name="connsiteY6" fmla="*/ 1726973 h 2146852"/>
              <a:gd name="connsiteX7" fmla="*/ 2424946 w 3667986"/>
              <a:gd name="connsiteY7" fmla="*/ 1821842 h 2146852"/>
              <a:gd name="connsiteX8" fmla="*/ 2897793 w 3667986"/>
              <a:gd name="connsiteY8" fmla="*/ 1140713 h 2146852"/>
              <a:gd name="connsiteX9" fmla="*/ 3173826 w 3667986"/>
              <a:gd name="connsiteY9" fmla="*/ 1495342 h 2146852"/>
              <a:gd name="connsiteX10" fmla="*/ 3548946 w 3667986"/>
              <a:gd name="connsiteY10" fmla="*/ 763026 h 2146852"/>
              <a:gd name="connsiteX11" fmla="*/ 3426000 w 3667986"/>
              <a:gd name="connsiteY11" fmla="*/ 896012 h 2146852"/>
              <a:gd name="connsiteX12" fmla="*/ 3253979 w 3667986"/>
              <a:gd name="connsiteY12" fmla="*/ 269648 h 2146852"/>
              <a:gd name="connsiteX13" fmla="*/ 3260432 w 3667986"/>
              <a:gd name="connsiteY13" fmla="*/ 332463 h 2146852"/>
              <a:gd name="connsiteX14" fmla="*/ 2468928 w 3667986"/>
              <a:gd name="connsiteY14" fmla="*/ 196397 h 2146852"/>
              <a:gd name="connsiteX15" fmla="*/ 2531929 w 3667986"/>
              <a:gd name="connsiteY15" fmla="*/ 116287 h 2146852"/>
              <a:gd name="connsiteX16" fmla="*/ 1879927 w 3667986"/>
              <a:gd name="connsiteY16" fmla="*/ 234563 h 2146852"/>
              <a:gd name="connsiteX17" fmla="*/ 1910409 w 3667986"/>
              <a:gd name="connsiteY17" fmla="*/ 165486 h 2146852"/>
              <a:gd name="connsiteX18" fmla="*/ 1188699 w 3667986"/>
              <a:gd name="connsiteY18" fmla="*/ 258019 h 2146852"/>
              <a:gd name="connsiteX19" fmla="*/ 1299078 w 3667986"/>
              <a:gd name="connsiteY19" fmla="*/ 325009 h 2146852"/>
              <a:gd name="connsiteX20" fmla="*/ 350411 w 3667986"/>
              <a:gd name="connsiteY20" fmla="*/ 784644 h 2146852"/>
              <a:gd name="connsiteX21" fmla="*/ 331137 w 366798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67986" h="2146852" fill="none" extrusionOk="0">
                <a:moveTo>
                  <a:pt x="331137" y="714126"/>
                </a:moveTo>
                <a:cubicBezTo>
                  <a:pt x="313363" y="562719"/>
                  <a:pt x="327216" y="434799"/>
                  <a:pt x="477432" y="343247"/>
                </a:cubicBezTo>
                <a:cubicBezTo>
                  <a:pt x="711267" y="215594"/>
                  <a:pt x="946238" y="154648"/>
                  <a:pt x="1189123" y="258516"/>
                </a:cubicBezTo>
                <a:cubicBezTo>
                  <a:pt x="1339446" y="84162"/>
                  <a:pt x="1703493" y="-16487"/>
                  <a:pt x="1906673" y="170555"/>
                </a:cubicBezTo>
                <a:cubicBezTo>
                  <a:pt x="1955734" y="96279"/>
                  <a:pt x="2058076" y="24431"/>
                  <a:pt x="2186272" y="9939"/>
                </a:cubicBezTo>
                <a:cubicBezTo>
                  <a:pt x="2305765" y="-10598"/>
                  <a:pt x="2441151" y="40901"/>
                  <a:pt x="2533033" y="123294"/>
                </a:cubicBezTo>
                <a:cubicBezTo>
                  <a:pt x="2633525" y="14305"/>
                  <a:pt x="2849712" y="-10946"/>
                  <a:pt x="3011059" y="34289"/>
                </a:cubicBezTo>
                <a:cubicBezTo>
                  <a:pt x="3144610" y="79950"/>
                  <a:pt x="3231763" y="152042"/>
                  <a:pt x="3253469" y="277102"/>
                </a:cubicBezTo>
                <a:cubicBezTo>
                  <a:pt x="3404481" y="295900"/>
                  <a:pt x="3522533" y="417588"/>
                  <a:pt x="3564569" y="512759"/>
                </a:cubicBezTo>
                <a:cubicBezTo>
                  <a:pt x="3597823" y="591803"/>
                  <a:pt x="3588997" y="707802"/>
                  <a:pt x="3550644" y="768294"/>
                </a:cubicBezTo>
                <a:cubicBezTo>
                  <a:pt x="3632822" y="869153"/>
                  <a:pt x="3703055" y="1026828"/>
                  <a:pt x="3652363" y="1159001"/>
                </a:cubicBezTo>
                <a:cubicBezTo>
                  <a:pt x="3556477" y="1351771"/>
                  <a:pt x="3414459" y="1479256"/>
                  <a:pt x="3175864" y="1501007"/>
                </a:cubicBezTo>
                <a:cubicBezTo>
                  <a:pt x="3194324" y="1610425"/>
                  <a:pt x="3101453" y="1723195"/>
                  <a:pt x="3005286" y="1794062"/>
                </a:cubicBezTo>
                <a:cubicBezTo>
                  <a:pt x="2822332" y="1877582"/>
                  <a:pt x="2599197" y="1968190"/>
                  <a:pt x="2424521" y="1829545"/>
                </a:cubicBezTo>
                <a:cubicBezTo>
                  <a:pt x="2403653" y="1973675"/>
                  <a:pt x="2193199" y="2096816"/>
                  <a:pt x="2009495" y="2142180"/>
                </a:cubicBezTo>
                <a:cubicBezTo>
                  <a:pt x="1748077" y="2195334"/>
                  <a:pt x="1560593" y="2127434"/>
                  <a:pt x="1399268" y="1951349"/>
                </a:cubicBezTo>
                <a:cubicBezTo>
                  <a:pt x="1080706" y="2131403"/>
                  <a:pt x="730907" y="2032955"/>
                  <a:pt x="492800" y="1762804"/>
                </a:cubicBezTo>
                <a:cubicBezTo>
                  <a:pt x="322470" y="1786111"/>
                  <a:pt x="132252" y="1660968"/>
                  <a:pt x="94246" y="1552989"/>
                </a:cubicBezTo>
                <a:cubicBezTo>
                  <a:pt x="29711" y="1452730"/>
                  <a:pt x="94828" y="1350451"/>
                  <a:pt x="179408" y="1269773"/>
                </a:cubicBezTo>
                <a:cubicBezTo>
                  <a:pt x="57003" y="1235854"/>
                  <a:pt x="-18347" y="1111206"/>
                  <a:pt x="-425" y="979203"/>
                </a:cubicBezTo>
                <a:cubicBezTo>
                  <a:pt x="5507" y="802769"/>
                  <a:pt x="121951" y="738149"/>
                  <a:pt x="327996" y="720934"/>
                </a:cubicBezTo>
                <a:cubicBezTo>
                  <a:pt x="328974" y="718054"/>
                  <a:pt x="329829" y="716630"/>
                  <a:pt x="331137" y="714126"/>
                </a:cubicBezTo>
                <a:close/>
              </a:path>
              <a:path w="3667986" h="2146852" fill="none" extrusionOk="0">
                <a:moveTo>
                  <a:pt x="-302909" y="2106319"/>
                </a:moveTo>
                <a:cubicBezTo>
                  <a:pt x="-307281" y="2132346"/>
                  <a:pt x="-334271" y="2160807"/>
                  <a:pt x="-362544" y="2165954"/>
                </a:cubicBezTo>
                <a:cubicBezTo>
                  <a:pt x="-395732" y="2169807"/>
                  <a:pt x="-421979" y="2138295"/>
                  <a:pt x="-422179" y="2106319"/>
                </a:cubicBezTo>
                <a:cubicBezTo>
                  <a:pt x="-419540" y="2078235"/>
                  <a:pt x="-392670" y="2042860"/>
                  <a:pt x="-362544" y="2046684"/>
                </a:cubicBezTo>
                <a:cubicBezTo>
                  <a:pt x="-328116" y="2047357"/>
                  <a:pt x="-299028" y="2074846"/>
                  <a:pt x="-302909" y="2106319"/>
                </a:cubicBezTo>
                <a:close/>
              </a:path>
              <a:path w="3667986" h="2146852" fill="none" extrusionOk="0">
                <a:moveTo>
                  <a:pt x="-23646" y="2003042"/>
                </a:moveTo>
                <a:cubicBezTo>
                  <a:pt x="-10043" y="2063945"/>
                  <a:pt x="-67806" y="2125088"/>
                  <a:pt x="-142916" y="2122312"/>
                </a:cubicBezTo>
                <a:cubicBezTo>
                  <a:pt x="-210483" y="2114203"/>
                  <a:pt x="-265482" y="2059648"/>
                  <a:pt x="-262186" y="2003042"/>
                </a:cubicBezTo>
                <a:cubicBezTo>
                  <a:pt x="-262225" y="1939175"/>
                  <a:pt x="-210981" y="1899123"/>
                  <a:pt x="-142916" y="1883772"/>
                </a:cubicBezTo>
                <a:cubicBezTo>
                  <a:pt x="-91202" y="1882802"/>
                  <a:pt x="-20145" y="1934985"/>
                  <a:pt x="-23646" y="2003042"/>
                </a:cubicBezTo>
                <a:close/>
              </a:path>
              <a:path w="3667986" h="2146852" fill="none" extrusionOk="0">
                <a:moveTo>
                  <a:pt x="363549" y="1849011"/>
                </a:moveTo>
                <a:cubicBezTo>
                  <a:pt x="358327" y="1953676"/>
                  <a:pt x="283051" y="2021350"/>
                  <a:pt x="184645" y="2027915"/>
                </a:cubicBezTo>
                <a:cubicBezTo>
                  <a:pt x="74021" y="2026762"/>
                  <a:pt x="11670" y="1937507"/>
                  <a:pt x="5741" y="1849011"/>
                </a:cubicBezTo>
                <a:cubicBezTo>
                  <a:pt x="20488" y="1757901"/>
                  <a:pt x="87822" y="1662728"/>
                  <a:pt x="184645" y="1670107"/>
                </a:cubicBezTo>
                <a:cubicBezTo>
                  <a:pt x="303802" y="1673940"/>
                  <a:pt x="364008" y="1752474"/>
                  <a:pt x="363549" y="1849011"/>
                </a:cubicBezTo>
                <a:close/>
              </a:path>
              <a:path w="3667986" h="2146852" fill="none" extrusionOk="0">
                <a:moveTo>
                  <a:pt x="398468" y="1300882"/>
                </a:moveTo>
                <a:cubicBezTo>
                  <a:pt x="317458" y="1293444"/>
                  <a:pt x="245997" y="1291774"/>
                  <a:pt x="183399" y="1261275"/>
                </a:cubicBezTo>
                <a:moveTo>
                  <a:pt x="588236" y="1734328"/>
                </a:moveTo>
                <a:cubicBezTo>
                  <a:pt x="560717" y="1745169"/>
                  <a:pt x="521803" y="1756043"/>
                  <a:pt x="494159" y="1753262"/>
                </a:cubicBezTo>
                <a:moveTo>
                  <a:pt x="1399098" y="1942602"/>
                </a:moveTo>
                <a:cubicBezTo>
                  <a:pt x="1376870" y="1918524"/>
                  <a:pt x="1356799" y="1885401"/>
                  <a:pt x="1342380" y="1856132"/>
                </a:cubicBezTo>
                <a:moveTo>
                  <a:pt x="2447616" y="1726973"/>
                </a:moveTo>
                <a:cubicBezTo>
                  <a:pt x="2445072" y="1762247"/>
                  <a:pt x="2437744" y="1783855"/>
                  <a:pt x="2424946" y="1821842"/>
                </a:cubicBezTo>
                <a:moveTo>
                  <a:pt x="2897793" y="1140713"/>
                </a:moveTo>
                <a:cubicBezTo>
                  <a:pt x="3040512" y="1203579"/>
                  <a:pt x="3168660" y="1365688"/>
                  <a:pt x="3173826" y="1495342"/>
                </a:cubicBezTo>
                <a:moveTo>
                  <a:pt x="3548946" y="763026"/>
                </a:moveTo>
                <a:cubicBezTo>
                  <a:pt x="3530342" y="826925"/>
                  <a:pt x="3492866" y="856796"/>
                  <a:pt x="3426000" y="896012"/>
                </a:cubicBezTo>
                <a:moveTo>
                  <a:pt x="3253979" y="269648"/>
                </a:moveTo>
                <a:cubicBezTo>
                  <a:pt x="3260206" y="292657"/>
                  <a:pt x="3264381" y="308020"/>
                  <a:pt x="3260432" y="332463"/>
                </a:cubicBezTo>
                <a:moveTo>
                  <a:pt x="2468928" y="196397"/>
                </a:moveTo>
                <a:cubicBezTo>
                  <a:pt x="2492889" y="167076"/>
                  <a:pt x="2501479" y="137690"/>
                  <a:pt x="2531929" y="116287"/>
                </a:cubicBezTo>
                <a:moveTo>
                  <a:pt x="1879927" y="234563"/>
                </a:moveTo>
                <a:cubicBezTo>
                  <a:pt x="1887877" y="209819"/>
                  <a:pt x="1901081" y="191807"/>
                  <a:pt x="1910409" y="165486"/>
                </a:cubicBezTo>
                <a:moveTo>
                  <a:pt x="1188699" y="258019"/>
                </a:moveTo>
                <a:cubicBezTo>
                  <a:pt x="1224736" y="279872"/>
                  <a:pt x="1272035" y="301116"/>
                  <a:pt x="1299078" y="325009"/>
                </a:cubicBezTo>
                <a:moveTo>
                  <a:pt x="350411" y="784644"/>
                </a:moveTo>
                <a:cubicBezTo>
                  <a:pt x="342774" y="763617"/>
                  <a:pt x="334756" y="738443"/>
                  <a:pt x="331137" y="714126"/>
                </a:cubicBezTo>
              </a:path>
              <a:path w="3667986" h="2146852" stroke="0" extrusionOk="0">
                <a:moveTo>
                  <a:pt x="331137" y="714126"/>
                </a:moveTo>
                <a:cubicBezTo>
                  <a:pt x="312249" y="591165"/>
                  <a:pt x="373501" y="425251"/>
                  <a:pt x="477432" y="343247"/>
                </a:cubicBezTo>
                <a:cubicBezTo>
                  <a:pt x="695982" y="227649"/>
                  <a:pt x="953978" y="98359"/>
                  <a:pt x="1189123" y="258516"/>
                </a:cubicBezTo>
                <a:cubicBezTo>
                  <a:pt x="1313444" y="26200"/>
                  <a:pt x="1646603" y="-16696"/>
                  <a:pt x="1906673" y="170555"/>
                </a:cubicBezTo>
                <a:cubicBezTo>
                  <a:pt x="1951377" y="81958"/>
                  <a:pt x="2089925" y="36852"/>
                  <a:pt x="2186272" y="9939"/>
                </a:cubicBezTo>
                <a:cubicBezTo>
                  <a:pt x="2337702" y="7644"/>
                  <a:pt x="2471718" y="58143"/>
                  <a:pt x="2533033" y="123294"/>
                </a:cubicBezTo>
                <a:cubicBezTo>
                  <a:pt x="2635623" y="47375"/>
                  <a:pt x="2855979" y="-6301"/>
                  <a:pt x="3011059" y="34289"/>
                </a:cubicBezTo>
                <a:cubicBezTo>
                  <a:pt x="3137894" y="66303"/>
                  <a:pt x="3225722" y="162038"/>
                  <a:pt x="3253469" y="277102"/>
                </a:cubicBezTo>
                <a:cubicBezTo>
                  <a:pt x="3378857" y="290563"/>
                  <a:pt x="3502879" y="416964"/>
                  <a:pt x="3564569" y="512759"/>
                </a:cubicBezTo>
                <a:cubicBezTo>
                  <a:pt x="3594962" y="589909"/>
                  <a:pt x="3605931" y="670515"/>
                  <a:pt x="3550644" y="768294"/>
                </a:cubicBezTo>
                <a:cubicBezTo>
                  <a:pt x="3687171" y="891416"/>
                  <a:pt x="3717685" y="1016415"/>
                  <a:pt x="3652363" y="1159001"/>
                </a:cubicBezTo>
                <a:cubicBezTo>
                  <a:pt x="3599613" y="1325574"/>
                  <a:pt x="3399985" y="1427481"/>
                  <a:pt x="3175864" y="1501007"/>
                </a:cubicBezTo>
                <a:cubicBezTo>
                  <a:pt x="3160604" y="1632627"/>
                  <a:pt x="3099119" y="1727082"/>
                  <a:pt x="3005286" y="1794062"/>
                </a:cubicBezTo>
                <a:cubicBezTo>
                  <a:pt x="2838052" y="1928128"/>
                  <a:pt x="2622229" y="1925187"/>
                  <a:pt x="2424521" y="1829545"/>
                </a:cubicBezTo>
                <a:cubicBezTo>
                  <a:pt x="2337983" y="1962932"/>
                  <a:pt x="2232027" y="2078382"/>
                  <a:pt x="2009495" y="2142180"/>
                </a:cubicBezTo>
                <a:cubicBezTo>
                  <a:pt x="1734533" y="2187497"/>
                  <a:pt x="1569323" y="2126504"/>
                  <a:pt x="1399268" y="1951349"/>
                </a:cubicBezTo>
                <a:cubicBezTo>
                  <a:pt x="1091729" y="2089479"/>
                  <a:pt x="729637" y="2011317"/>
                  <a:pt x="492800" y="1762804"/>
                </a:cubicBezTo>
                <a:cubicBezTo>
                  <a:pt x="322544" y="1798587"/>
                  <a:pt x="126641" y="1680928"/>
                  <a:pt x="94246" y="1552989"/>
                </a:cubicBezTo>
                <a:cubicBezTo>
                  <a:pt x="75984" y="1460782"/>
                  <a:pt x="72879" y="1350583"/>
                  <a:pt x="179408" y="1269773"/>
                </a:cubicBezTo>
                <a:cubicBezTo>
                  <a:pt x="79960" y="1219770"/>
                  <a:pt x="-26523" y="1076086"/>
                  <a:pt x="-425" y="979203"/>
                </a:cubicBezTo>
                <a:cubicBezTo>
                  <a:pt x="27492" y="841390"/>
                  <a:pt x="139201" y="721364"/>
                  <a:pt x="327996" y="720934"/>
                </a:cubicBezTo>
                <a:cubicBezTo>
                  <a:pt x="329180" y="718705"/>
                  <a:pt x="330075" y="716451"/>
                  <a:pt x="331137" y="714126"/>
                </a:cubicBezTo>
                <a:close/>
              </a:path>
              <a:path w="3667986" h="2146852" stroke="0" extrusionOk="0">
                <a:moveTo>
                  <a:pt x="-302909" y="2106319"/>
                </a:moveTo>
                <a:cubicBezTo>
                  <a:pt x="-297302" y="2134109"/>
                  <a:pt x="-327659" y="2167119"/>
                  <a:pt x="-362544" y="2165954"/>
                </a:cubicBezTo>
                <a:cubicBezTo>
                  <a:pt x="-391769" y="2165395"/>
                  <a:pt x="-420500" y="2131750"/>
                  <a:pt x="-422179" y="2106319"/>
                </a:cubicBezTo>
                <a:cubicBezTo>
                  <a:pt x="-424048" y="2074499"/>
                  <a:pt x="-392985" y="2042532"/>
                  <a:pt x="-362544" y="2046684"/>
                </a:cubicBezTo>
                <a:cubicBezTo>
                  <a:pt x="-331438" y="2038983"/>
                  <a:pt x="-310693" y="2074607"/>
                  <a:pt x="-302909" y="2106319"/>
                </a:cubicBezTo>
                <a:close/>
              </a:path>
              <a:path w="3667986" h="2146852" stroke="0" extrusionOk="0">
                <a:moveTo>
                  <a:pt x="-23646" y="2003042"/>
                </a:moveTo>
                <a:cubicBezTo>
                  <a:pt x="-34180" y="2064428"/>
                  <a:pt x="-79476" y="2122490"/>
                  <a:pt x="-142916" y="2122312"/>
                </a:cubicBezTo>
                <a:cubicBezTo>
                  <a:pt x="-209245" y="2106091"/>
                  <a:pt x="-269460" y="2055155"/>
                  <a:pt x="-262186" y="2003042"/>
                </a:cubicBezTo>
                <a:cubicBezTo>
                  <a:pt x="-263891" y="1938328"/>
                  <a:pt x="-207512" y="1897962"/>
                  <a:pt x="-142916" y="1883772"/>
                </a:cubicBezTo>
                <a:cubicBezTo>
                  <a:pt x="-70486" y="1876835"/>
                  <a:pt x="-31410" y="1947500"/>
                  <a:pt x="-23646" y="2003042"/>
                </a:cubicBezTo>
                <a:close/>
              </a:path>
              <a:path w="3667986" h="2146852" stroke="0" extrusionOk="0">
                <a:moveTo>
                  <a:pt x="363549" y="1849011"/>
                </a:moveTo>
                <a:cubicBezTo>
                  <a:pt x="380705" y="1961727"/>
                  <a:pt x="304746" y="2036616"/>
                  <a:pt x="184645" y="2027915"/>
                </a:cubicBezTo>
                <a:cubicBezTo>
                  <a:pt x="87369" y="2045532"/>
                  <a:pt x="19683" y="1934966"/>
                  <a:pt x="5741" y="1849011"/>
                </a:cubicBezTo>
                <a:cubicBezTo>
                  <a:pt x="869" y="1752955"/>
                  <a:pt x="88702" y="1664601"/>
                  <a:pt x="184645" y="1670107"/>
                </a:cubicBezTo>
                <a:cubicBezTo>
                  <a:pt x="285413" y="1649730"/>
                  <a:pt x="378169" y="1741043"/>
                  <a:pt x="363549" y="1849011"/>
                </a:cubicBezTo>
                <a:close/>
              </a:path>
              <a:path w="3667986" h="2146852" fill="none" stroke="0" extrusionOk="0">
                <a:moveTo>
                  <a:pt x="398468" y="1300882"/>
                </a:moveTo>
                <a:cubicBezTo>
                  <a:pt x="323783" y="1308664"/>
                  <a:pt x="242055" y="1301859"/>
                  <a:pt x="183399" y="1261275"/>
                </a:cubicBezTo>
                <a:moveTo>
                  <a:pt x="588236" y="1734328"/>
                </a:moveTo>
                <a:cubicBezTo>
                  <a:pt x="554527" y="1747614"/>
                  <a:pt x="524365" y="1746725"/>
                  <a:pt x="494159" y="1753262"/>
                </a:cubicBezTo>
                <a:moveTo>
                  <a:pt x="1399098" y="1942602"/>
                </a:moveTo>
                <a:cubicBezTo>
                  <a:pt x="1377944" y="1915202"/>
                  <a:pt x="1355765" y="1885630"/>
                  <a:pt x="1342380" y="1856132"/>
                </a:cubicBezTo>
                <a:moveTo>
                  <a:pt x="2447616" y="1726973"/>
                </a:moveTo>
                <a:cubicBezTo>
                  <a:pt x="2439958" y="1754690"/>
                  <a:pt x="2431257" y="1793502"/>
                  <a:pt x="2424946" y="1821842"/>
                </a:cubicBezTo>
                <a:moveTo>
                  <a:pt x="2897793" y="1140713"/>
                </a:moveTo>
                <a:cubicBezTo>
                  <a:pt x="3085242" y="1201178"/>
                  <a:pt x="3169693" y="1362646"/>
                  <a:pt x="3173826" y="1495342"/>
                </a:cubicBezTo>
                <a:moveTo>
                  <a:pt x="3548946" y="763026"/>
                </a:moveTo>
                <a:cubicBezTo>
                  <a:pt x="3520573" y="828100"/>
                  <a:pt x="3484206" y="847850"/>
                  <a:pt x="3426000" y="896012"/>
                </a:cubicBezTo>
                <a:moveTo>
                  <a:pt x="3253979" y="269648"/>
                </a:moveTo>
                <a:cubicBezTo>
                  <a:pt x="3259606" y="291275"/>
                  <a:pt x="3260329" y="312384"/>
                  <a:pt x="3260432" y="332463"/>
                </a:cubicBezTo>
                <a:moveTo>
                  <a:pt x="2468928" y="196397"/>
                </a:moveTo>
                <a:cubicBezTo>
                  <a:pt x="2486722" y="169576"/>
                  <a:pt x="2510645" y="145272"/>
                  <a:pt x="2531929" y="116287"/>
                </a:cubicBezTo>
                <a:moveTo>
                  <a:pt x="1879927" y="234563"/>
                </a:moveTo>
                <a:cubicBezTo>
                  <a:pt x="1888594" y="210994"/>
                  <a:pt x="1894062" y="182929"/>
                  <a:pt x="1910409" y="165486"/>
                </a:cubicBezTo>
                <a:moveTo>
                  <a:pt x="1188699" y="258019"/>
                </a:moveTo>
                <a:cubicBezTo>
                  <a:pt x="1226172" y="276035"/>
                  <a:pt x="1264176" y="301805"/>
                  <a:pt x="1299078" y="325009"/>
                </a:cubicBezTo>
                <a:moveTo>
                  <a:pt x="350411" y="784644"/>
                </a:moveTo>
                <a:cubicBezTo>
                  <a:pt x="336577" y="760393"/>
                  <a:pt x="340068" y="736630"/>
                  <a:pt x="331137"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字魂59号-创粗黑"/>
                <a:cs typeface="+mn-cs"/>
              </a:rPr>
              <a:t>rừng</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33244513-DB38-D376-3C5D-C4A546796EA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7FA765-AA0B-E2AF-391A-CC7B69E3222B}"/>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4D2ACFAC-7CA3-A602-92B9-5C19B5B704D9}"/>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3F3CEF4-6E36-48D2-9756-1B4DC81243CE}"/>
              </a:ext>
            </a:extLst>
          </p:cNvPr>
          <p:cNvPicPr>
            <a:picLocks noChangeAspect="1"/>
          </p:cNvPicPr>
          <p:nvPr/>
        </p:nvPicPr>
        <p:blipFill>
          <a:blip r:embed="rId7"/>
          <a:stretch>
            <a:fillRect/>
          </a:stretch>
        </p:blipFill>
        <p:spPr>
          <a:xfrm>
            <a:off x="3709890" y="1138751"/>
            <a:ext cx="6639119" cy="1322947"/>
          </a:xfrm>
          <a:prstGeom prst="rect">
            <a:avLst/>
          </a:prstGeom>
        </p:spPr>
      </p:pic>
      <p:sp>
        <p:nvSpPr>
          <p:cNvPr id="3" name="Rectangle 2">
            <a:extLst>
              <a:ext uri="{FF2B5EF4-FFF2-40B4-BE49-F238E27FC236}">
                <a16:creationId xmlns:a16="http://schemas.microsoft.com/office/drawing/2014/main" id="{288E1675-8707-2BCD-73F6-31502F1C7EB5}"/>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58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373726" y="2448182"/>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DACCC056-769D-083C-8557-2142F1FAE815}"/>
              </a:ext>
            </a:extLst>
          </p:cNvPr>
          <p:cNvSpPr/>
          <p:nvPr/>
        </p:nvSpPr>
        <p:spPr>
          <a:xfrm>
            <a:off x="5878286" y="2134844"/>
            <a:ext cx="4905828" cy="2369157"/>
          </a:xfrm>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3464" y="575192"/>
                  <a:pt x="424757" y="475009"/>
                  <a:pt x="638552" y="378790"/>
                </a:cubicBezTo>
                <a:cubicBezTo>
                  <a:pt x="1011804" y="277424"/>
                  <a:pt x="1150229" y="223846"/>
                  <a:pt x="1590419" y="285285"/>
                </a:cubicBezTo>
                <a:cubicBezTo>
                  <a:pt x="1814867" y="206275"/>
                  <a:pt x="2323635" y="-83539"/>
                  <a:pt x="2550121" y="188216"/>
                </a:cubicBezTo>
                <a:cubicBezTo>
                  <a:pt x="2596348" y="152740"/>
                  <a:pt x="2718034" y="30895"/>
                  <a:pt x="2924077" y="10968"/>
                </a:cubicBezTo>
                <a:cubicBezTo>
                  <a:pt x="3062904" y="-20695"/>
                  <a:pt x="3196742" y="62142"/>
                  <a:pt x="3387860" y="136062"/>
                </a:cubicBezTo>
                <a:cubicBezTo>
                  <a:pt x="3493987" y="17729"/>
                  <a:pt x="3844599" y="64159"/>
                  <a:pt x="4027207" y="37840"/>
                </a:cubicBezTo>
                <a:cubicBezTo>
                  <a:pt x="4251128" y="102884"/>
                  <a:pt x="4326543" y="140642"/>
                  <a:pt x="4351423" y="305796"/>
                </a:cubicBezTo>
                <a:cubicBezTo>
                  <a:pt x="4554647" y="320455"/>
                  <a:pt x="4720588" y="497497"/>
                  <a:pt x="4767509" y="565855"/>
                </a:cubicBezTo>
                <a:cubicBezTo>
                  <a:pt x="4804433" y="626842"/>
                  <a:pt x="4798033" y="793343"/>
                  <a:pt x="4748885" y="847851"/>
                </a:cubicBezTo>
                <a:cubicBezTo>
                  <a:pt x="4795543" y="932155"/>
                  <a:pt x="4984641" y="1148301"/>
                  <a:pt x="4884932" y="1279015"/>
                </a:cubicBezTo>
                <a:cubicBezTo>
                  <a:pt x="4672820" y="1519110"/>
                  <a:pt x="4610647" y="1659528"/>
                  <a:pt x="4247628" y="1656435"/>
                </a:cubicBezTo>
                <a:cubicBezTo>
                  <a:pt x="4326759" y="1767770"/>
                  <a:pt x="4099360" y="1913798"/>
                  <a:pt x="4019484" y="1979836"/>
                </a:cubicBezTo>
                <a:cubicBezTo>
                  <a:pt x="3748516" y="2029068"/>
                  <a:pt x="3477658" y="2174449"/>
                  <a:pt x="3242729" y="2018993"/>
                </a:cubicBezTo>
                <a:cubicBezTo>
                  <a:pt x="3272842" y="2158230"/>
                  <a:pt x="2889507" y="2290981"/>
                  <a:pt x="2687643" y="2364001"/>
                </a:cubicBezTo>
                <a:cubicBezTo>
                  <a:pt x="2310548" y="2432294"/>
                  <a:pt x="2135230" y="2378829"/>
                  <a:pt x="1871482" y="2153410"/>
                </a:cubicBezTo>
                <a:cubicBezTo>
                  <a:pt x="1426297" y="2502938"/>
                  <a:pt x="1012229" y="2256007"/>
                  <a:pt x="659106" y="1945341"/>
                </a:cubicBezTo>
                <a:cubicBezTo>
                  <a:pt x="447145" y="1983319"/>
                  <a:pt x="164734" y="1798717"/>
                  <a:pt x="126052" y="1713799"/>
                </a:cubicBezTo>
                <a:cubicBezTo>
                  <a:pt x="15536" y="1602635"/>
                  <a:pt x="139536" y="1503610"/>
                  <a:pt x="239953" y="1401257"/>
                </a:cubicBezTo>
                <a:cubicBezTo>
                  <a:pt x="79062" y="1384247"/>
                  <a:pt x="-25780" y="1299294"/>
                  <a:pt x="-569" y="1080598"/>
                </a:cubicBezTo>
                <a:cubicBezTo>
                  <a:pt x="-1312" y="855043"/>
                  <a:pt x="138146" y="817361"/>
                  <a:pt x="438685" y="795587"/>
                </a:cubicBezTo>
                <a:cubicBezTo>
                  <a:pt x="439965" y="791845"/>
                  <a:pt x="440691" y="791203"/>
                  <a:pt x="442886" y="788073"/>
                </a:cubicBezTo>
                <a:close/>
              </a:path>
              <a:path w="4905828" h="2369157" fill="none" extrusionOk="0">
                <a:moveTo>
                  <a:pt x="-502442" y="2295145"/>
                </a:moveTo>
                <a:cubicBezTo>
                  <a:pt x="-512191" y="2316476"/>
                  <a:pt x="-540674" y="2354461"/>
                  <a:pt x="-574522" y="2360955"/>
                </a:cubicBezTo>
                <a:cubicBezTo>
                  <a:pt x="-614989" y="2370689"/>
                  <a:pt x="-643065" y="2315220"/>
                  <a:pt x="-646602" y="2295145"/>
                </a:cubicBezTo>
                <a:cubicBezTo>
                  <a:pt x="-642325" y="2266517"/>
                  <a:pt x="-605333" y="2217561"/>
                  <a:pt x="-574522" y="2229335"/>
                </a:cubicBezTo>
                <a:cubicBezTo>
                  <a:pt x="-520224" y="2235546"/>
                  <a:pt x="-490051" y="2263295"/>
                  <a:pt x="-502442" y="2295145"/>
                </a:cubicBezTo>
                <a:close/>
              </a:path>
              <a:path w="4905828" h="2369157" fill="none" extrusionOk="0">
                <a:moveTo>
                  <a:pt x="-116901" y="2180157"/>
                </a:moveTo>
                <a:cubicBezTo>
                  <a:pt x="-91888" y="2243847"/>
                  <a:pt x="-166190" y="2316309"/>
                  <a:pt x="-261062" y="2311777"/>
                </a:cubicBezTo>
                <a:cubicBezTo>
                  <a:pt x="-347799" y="2279207"/>
                  <a:pt x="-416538" y="2222191"/>
                  <a:pt x="-405222" y="2180157"/>
                </a:cubicBezTo>
                <a:cubicBezTo>
                  <a:pt x="-406167" y="2154406"/>
                  <a:pt x="-343754" y="2069774"/>
                  <a:pt x="-261062" y="2048537"/>
                </a:cubicBezTo>
                <a:cubicBezTo>
                  <a:pt x="-210369" y="2046613"/>
                  <a:pt x="-94145" y="2093540"/>
                  <a:pt x="-116901" y="2180157"/>
                </a:cubicBezTo>
                <a:close/>
              </a:path>
              <a:path w="4905828" h="2369157" fill="none" extrusionOk="0">
                <a:moveTo>
                  <a:pt x="402405" y="2016099"/>
                </a:moveTo>
                <a:cubicBezTo>
                  <a:pt x="369179" y="2161198"/>
                  <a:pt x="303653" y="2183205"/>
                  <a:pt x="186165" y="2213529"/>
                </a:cubicBezTo>
                <a:cubicBezTo>
                  <a:pt x="-3711" y="2206897"/>
                  <a:pt x="-16457" y="2101690"/>
                  <a:pt x="-30076" y="2016099"/>
                </a:cubicBezTo>
                <a:cubicBezTo>
                  <a:pt x="-986" y="1922124"/>
                  <a:pt x="83742" y="1756564"/>
                  <a:pt x="186165" y="1818669"/>
                </a:cubicBezTo>
                <a:cubicBezTo>
                  <a:pt x="335530" y="1824003"/>
                  <a:pt x="412719" y="1955500"/>
                  <a:pt x="402405" y="2016099"/>
                </a:cubicBezTo>
                <a:close/>
              </a:path>
              <a:path w="4905828" h="2369157" fill="none" extrusionOk="0">
                <a:moveTo>
                  <a:pt x="532940" y="1435588"/>
                </a:moveTo>
                <a:cubicBezTo>
                  <a:pt x="421746" y="1419103"/>
                  <a:pt x="306380" y="1425884"/>
                  <a:pt x="245291" y="1391879"/>
                </a:cubicBezTo>
                <a:moveTo>
                  <a:pt x="786748" y="1913916"/>
                </a:moveTo>
                <a:cubicBezTo>
                  <a:pt x="762311" y="1931907"/>
                  <a:pt x="696717" y="1940590"/>
                  <a:pt x="660923" y="1934811"/>
                </a:cubicBezTo>
                <a:moveTo>
                  <a:pt x="1871254" y="2143758"/>
                </a:moveTo>
                <a:cubicBezTo>
                  <a:pt x="1843096" y="2128602"/>
                  <a:pt x="1809192" y="2071163"/>
                  <a:pt x="1795395" y="2048333"/>
                </a:cubicBezTo>
                <a:moveTo>
                  <a:pt x="3273617" y="1905800"/>
                </a:moveTo>
                <a:cubicBezTo>
                  <a:pt x="3271825" y="1951627"/>
                  <a:pt x="3260416" y="1967490"/>
                  <a:pt x="3243296" y="2010492"/>
                </a:cubicBezTo>
                <a:moveTo>
                  <a:pt x="3875716" y="1258834"/>
                </a:moveTo>
                <a:cubicBezTo>
                  <a:pt x="4061059" y="1326970"/>
                  <a:pt x="4220955" y="1561995"/>
                  <a:pt x="4244903" y="1650183"/>
                </a:cubicBezTo>
                <a:moveTo>
                  <a:pt x="4746615" y="842037"/>
                </a:moveTo>
                <a:cubicBezTo>
                  <a:pt x="4726379" y="921554"/>
                  <a:pt x="4671052" y="945009"/>
                  <a:pt x="4582179" y="988793"/>
                </a:cubicBezTo>
                <a:moveTo>
                  <a:pt x="4352104" y="297570"/>
                </a:moveTo>
                <a:cubicBezTo>
                  <a:pt x="4361631" y="325095"/>
                  <a:pt x="4367579" y="337976"/>
                  <a:pt x="4360735" y="366890"/>
                </a:cubicBezTo>
                <a:moveTo>
                  <a:pt x="3302121" y="216733"/>
                </a:moveTo>
                <a:cubicBezTo>
                  <a:pt x="3335535" y="184239"/>
                  <a:pt x="3338824" y="147651"/>
                  <a:pt x="3386383" y="128329"/>
                </a:cubicBezTo>
                <a:moveTo>
                  <a:pt x="2514350" y="258852"/>
                </a:moveTo>
                <a:cubicBezTo>
                  <a:pt x="2533074" y="227104"/>
                  <a:pt x="2544507" y="214414"/>
                  <a:pt x="2555118" y="182622"/>
                </a:cubicBezTo>
                <a:moveTo>
                  <a:pt x="1589850" y="284737"/>
                </a:moveTo>
                <a:cubicBezTo>
                  <a:pt x="1627399" y="317867"/>
                  <a:pt x="1706397" y="334225"/>
                  <a:pt x="1737479" y="358664"/>
                </a:cubicBezTo>
                <a:moveTo>
                  <a:pt x="468665" y="865893"/>
                </a:moveTo>
                <a:cubicBezTo>
                  <a:pt x="464934" y="854732"/>
                  <a:pt x="440851" y="821102"/>
                  <a:pt x="442886" y="788073"/>
                </a:cubicBezTo>
              </a:path>
              <a:path w="4905828" h="2369157" stroke="0" extrusionOk="0">
                <a:moveTo>
                  <a:pt x="442886" y="788073"/>
                </a:moveTo>
                <a:cubicBezTo>
                  <a:pt x="467692" y="641838"/>
                  <a:pt x="448442" y="462799"/>
                  <a:pt x="638552" y="378790"/>
                </a:cubicBezTo>
                <a:cubicBezTo>
                  <a:pt x="893614" y="329796"/>
                  <a:pt x="1350038" y="101380"/>
                  <a:pt x="1590419" y="285285"/>
                </a:cubicBezTo>
                <a:cubicBezTo>
                  <a:pt x="1728513" y="-59151"/>
                  <a:pt x="2168706" y="20280"/>
                  <a:pt x="2550121" y="188216"/>
                </a:cubicBezTo>
                <a:cubicBezTo>
                  <a:pt x="2643658" y="68002"/>
                  <a:pt x="2835041" y="37753"/>
                  <a:pt x="2924077" y="10968"/>
                </a:cubicBezTo>
                <a:cubicBezTo>
                  <a:pt x="3110050" y="11903"/>
                  <a:pt x="3281006" y="49018"/>
                  <a:pt x="3387860" y="136062"/>
                </a:cubicBezTo>
                <a:cubicBezTo>
                  <a:pt x="3587792" y="70155"/>
                  <a:pt x="3838223" y="-42098"/>
                  <a:pt x="4027207" y="37840"/>
                </a:cubicBezTo>
                <a:cubicBezTo>
                  <a:pt x="4222130" y="85081"/>
                  <a:pt x="4349749" y="212962"/>
                  <a:pt x="4351423" y="305796"/>
                </a:cubicBezTo>
                <a:cubicBezTo>
                  <a:pt x="4479954" y="352343"/>
                  <a:pt x="4742107" y="427999"/>
                  <a:pt x="4767509" y="565855"/>
                </a:cubicBezTo>
                <a:cubicBezTo>
                  <a:pt x="4826660" y="608086"/>
                  <a:pt x="4833686" y="755731"/>
                  <a:pt x="4748885" y="847851"/>
                </a:cubicBezTo>
                <a:cubicBezTo>
                  <a:pt x="4877999" y="960734"/>
                  <a:pt x="4971274" y="1158383"/>
                  <a:pt x="4884932" y="1279015"/>
                </a:cubicBezTo>
                <a:cubicBezTo>
                  <a:pt x="4881735" y="1295409"/>
                  <a:pt x="4599228" y="1598969"/>
                  <a:pt x="4247628" y="1656435"/>
                </a:cubicBezTo>
                <a:cubicBezTo>
                  <a:pt x="4262965" y="1820021"/>
                  <a:pt x="4111333" y="1926009"/>
                  <a:pt x="4019484" y="1979836"/>
                </a:cubicBezTo>
                <a:cubicBezTo>
                  <a:pt x="3826768" y="2145928"/>
                  <a:pt x="3537236" y="2006156"/>
                  <a:pt x="3242729" y="2018993"/>
                </a:cubicBezTo>
                <a:cubicBezTo>
                  <a:pt x="3119665" y="2219245"/>
                  <a:pt x="2948703" y="2354785"/>
                  <a:pt x="2687643" y="2364001"/>
                </a:cubicBezTo>
                <a:cubicBezTo>
                  <a:pt x="2395761" y="2344054"/>
                  <a:pt x="2040318" y="2376960"/>
                  <a:pt x="1871482" y="2153410"/>
                </a:cubicBezTo>
                <a:cubicBezTo>
                  <a:pt x="1335110" y="2285492"/>
                  <a:pt x="881901" y="2098385"/>
                  <a:pt x="659106" y="1945341"/>
                </a:cubicBezTo>
                <a:cubicBezTo>
                  <a:pt x="480967" y="1917579"/>
                  <a:pt x="168458" y="1939814"/>
                  <a:pt x="126052" y="1713799"/>
                </a:cubicBezTo>
                <a:cubicBezTo>
                  <a:pt x="85290" y="1589658"/>
                  <a:pt x="141914" y="1523614"/>
                  <a:pt x="239953" y="1401257"/>
                </a:cubicBezTo>
                <a:cubicBezTo>
                  <a:pt x="62068" y="1379283"/>
                  <a:pt x="7608" y="1185169"/>
                  <a:pt x="-569" y="1080598"/>
                </a:cubicBezTo>
                <a:cubicBezTo>
                  <a:pt x="66293" y="881147"/>
                  <a:pt x="192057" y="856348"/>
                  <a:pt x="438685" y="795587"/>
                </a:cubicBezTo>
                <a:cubicBezTo>
                  <a:pt x="440183" y="793552"/>
                  <a:pt x="442105" y="790668"/>
                  <a:pt x="442886" y="788073"/>
                </a:cubicBezTo>
                <a:close/>
              </a:path>
              <a:path w="4905828" h="2369157" stroke="0" extrusionOk="0">
                <a:moveTo>
                  <a:pt x="-502442" y="2295145"/>
                </a:moveTo>
                <a:cubicBezTo>
                  <a:pt x="-497389" y="2334547"/>
                  <a:pt x="-538573" y="2366147"/>
                  <a:pt x="-574522" y="2360955"/>
                </a:cubicBezTo>
                <a:cubicBezTo>
                  <a:pt x="-607813" y="2356051"/>
                  <a:pt x="-648854" y="2315942"/>
                  <a:pt x="-646602" y="2295145"/>
                </a:cubicBezTo>
                <a:cubicBezTo>
                  <a:pt x="-649931" y="2273577"/>
                  <a:pt x="-606204" y="2231754"/>
                  <a:pt x="-574522" y="2229335"/>
                </a:cubicBezTo>
                <a:cubicBezTo>
                  <a:pt x="-544844" y="2213892"/>
                  <a:pt x="-506619" y="2246937"/>
                  <a:pt x="-502442" y="2295145"/>
                </a:cubicBezTo>
                <a:close/>
              </a:path>
              <a:path w="4905828" h="2369157" stroke="0" extrusionOk="0">
                <a:moveTo>
                  <a:pt x="-116901" y="2180157"/>
                </a:moveTo>
                <a:cubicBezTo>
                  <a:pt x="-154034" y="2246886"/>
                  <a:pt x="-205664" y="2311180"/>
                  <a:pt x="-261062" y="2311777"/>
                </a:cubicBezTo>
                <a:cubicBezTo>
                  <a:pt x="-329613" y="2305610"/>
                  <a:pt x="-430277" y="2228441"/>
                  <a:pt x="-405222" y="2180157"/>
                </a:cubicBezTo>
                <a:cubicBezTo>
                  <a:pt x="-399367" y="2101333"/>
                  <a:pt x="-325762" y="2080524"/>
                  <a:pt x="-261062" y="2048537"/>
                </a:cubicBezTo>
                <a:cubicBezTo>
                  <a:pt x="-167227" y="2047184"/>
                  <a:pt x="-122310" y="2144917"/>
                  <a:pt x="-116901" y="2180157"/>
                </a:cubicBezTo>
                <a:close/>
              </a:path>
              <a:path w="4905828" h="2369157" stroke="0" extrusionOk="0">
                <a:moveTo>
                  <a:pt x="402405" y="2016099"/>
                </a:moveTo>
                <a:cubicBezTo>
                  <a:pt x="444272" y="2130154"/>
                  <a:pt x="288139" y="2216917"/>
                  <a:pt x="186165" y="2213529"/>
                </a:cubicBezTo>
                <a:cubicBezTo>
                  <a:pt x="115071" y="2238314"/>
                  <a:pt x="-78200" y="2139604"/>
                  <a:pt x="-30076" y="2016099"/>
                </a:cubicBezTo>
                <a:cubicBezTo>
                  <a:pt x="-61083" y="1917336"/>
                  <a:pt x="81737" y="1810582"/>
                  <a:pt x="186165" y="1818669"/>
                </a:cubicBezTo>
                <a:cubicBezTo>
                  <a:pt x="344964" y="1842131"/>
                  <a:pt x="438195" y="1862586"/>
                  <a:pt x="402405" y="2016099"/>
                </a:cubicBezTo>
                <a:close/>
              </a:path>
              <a:path w="4905828" h="2369157" fill="none" stroke="0" extrusionOk="0">
                <a:moveTo>
                  <a:pt x="532940" y="1435588"/>
                </a:moveTo>
                <a:cubicBezTo>
                  <a:pt x="436489" y="1471336"/>
                  <a:pt x="366071" y="1403588"/>
                  <a:pt x="245291" y="1391879"/>
                </a:cubicBezTo>
                <a:moveTo>
                  <a:pt x="786748" y="1913916"/>
                </a:moveTo>
                <a:cubicBezTo>
                  <a:pt x="730204" y="1919453"/>
                  <a:pt x="691777" y="1936142"/>
                  <a:pt x="660923" y="1934811"/>
                </a:cubicBezTo>
                <a:moveTo>
                  <a:pt x="1871254" y="2143758"/>
                </a:moveTo>
                <a:cubicBezTo>
                  <a:pt x="1838382" y="2108048"/>
                  <a:pt x="1820299" y="2072669"/>
                  <a:pt x="1795395" y="2048333"/>
                </a:cubicBezTo>
                <a:moveTo>
                  <a:pt x="3273617" y="1905800"/>
                </a:moveTo>
                <a:cubicBezTo>
                  <a:pt x="3272489" y="1942497"/>
                  <a:pt x="3250322" y="1975095"/>
                  <a:pt x="3243296" y="2010492"/>
                </a:cubicBezTo>
                <a:moveTo>
                  <a:pt x="3875716" y="1258834"/>
                </a:moveTo>
                <a:cubicBezTo>
                  <a:pt x="4122529" y="1335079"/>
                  <a:pt x="4306155" y="1461984"/>
                  <a:pt x="4244903" y="1650183"/>
                </a:cubicBezTo>
                <a:moveTo>
                  <a:pt x="4746615" y="842037"/>
                </a:moveTo>
                <a:cubicBezTo>
                  <a:pt x="4687134" y="912011"/>
                  <a:pt x="4650431" y="924579"/>
                  <a:pt x="4582179" y="988793"/>
                </a:cubicBezTo>
                <a:moveTo>
                  <a:pt x="4352104" y="297570"/>
                </a:moveTo>
                <a:cubicBezTo>
                  <a:pt x="4360737" y="321939"/>
                  <a:pt x="4361554" y="339908"/>
                  <a:pt x="4360735" y="366890"/>
                </a:cubicBezTo>
                <a:moveTo>
                  <a:pt x="3302121" y="216733"/>
                </a:moveTo>
                <a:cubicBezTo>
                  <a:pt x="3326185" y="175123"/>
                  <a:pt x="3364776" y="171438"/>
                  <a:pt x="3386383" y="128329"/>
                </a:cubicBezTo>
                <a:moveTo>
                  <a:pt x="2514350" y="258852"/>
                </a:moveTo>
                <a:cubicBezTo>
                  <a:pt x="2528581" y="236488"/>
                  <a:pt x="2538509" y="205827"/>
                  <a:pt x="2555118" y="182622"/>
                </a:cubicBezTo>
                <a:moveTo>
                  <a:pt x="1589850" y="284737"/>
                </a:moveTo>
                <a:cubicBezTo>
                  <a:pt x="1634947" y="292360"/>
                  <a:pt x="1694164" y="322978"/>
                  <a:pt x="1737479" y="358664"/>
                </a:cubicBezTo>
                <a:moveTo>
                  <a:pt x="468665" y="865893"/>
                </a:moveTo>
                <a:cubicBezTo>
                  <a:pt x="454544" y="831995"/>
                  <a:pt x="446088" y="811395"/>
                  <a:pt x="442886" y="788073"/>
                </a:cubicBezTo>
              </a:path>
              <a:path w="4905828" h="2369157" fill="none" stroke="0" extrusionOk="0">
                <a:moveTo>
                  <a:pt x="442886" y="788073"/>
                </a:moveTo>
                <a:cubicBezTo>
                  <a:pt x="435295" y="625703"/>
                  <a:pt x="468808" y="458995"/>
                  <a:pt x="638552" y="378790"/>
                </a:cubicBezTo>
                <a:cubicBezTo>
                  <a:pt x="966302" y="311797"/>
                  <a:pt x="1211390" y="225683"/>
                  <a:pt x="1590419" y="285285"/>
                </a:cubicBezTo>
                <a:cubicBezTo>
                  <a:pt x="1765432" y="165536"/>
                  <a:pt x="2208072" y="-60656"/>
                  <a:pt x="2550121" y="188216"/>
                </a:cubicBezTo>
                <a:cubicBezTo>
                  <a:pt x="2597989" y="132015"/>
                  <a:pt x="2712591" y="50656"/>
                  <a:pt x="2924077" y="10968"/>
                </a:cubicBezTo>
                <a:cubicBezTo>
                  <a:pt x="3116024" y="14842"/>
                  <a:pt x="3253343" y="69474"/>
                  <a:pt x="3387860" y="136062"/>
                </a:cubicBezTo>
                <a:cubicBezTo>
                  <a:pt x="3535242" y="26504"/>
                  <a:pt x="3832365" y="32337"/>
                  <a:pt x="4027207" y="37840"/>
                </a:cubicBezTo>
                <a:cubicBezTo>
                  <a:pt x="4237375" y="65532"/>
                  <a:pt x="4311845" y="174669"/>
                  <a:pt x="4351423" y="305796"/>
                </a:cubicBezTo>
                <a:cubicBezTo>
                  <a:pt x="4540801" y="317873"/>
                  <a:pt x="4728194" y="473959"/>
                  <a:pt x="4767509" y="565855"/>
                </a:cubicBezTo>
                <a:cubicBezTo>
                  <a:pt x="4810652" y="608861"/>
                  <a:pt x="4801309" y="753506"/>
                  <a:pt x="4748885" y="847851"/>
                </a:cubicBezTo>
                <a:cubicBezTo>
                  <a:pt x="4887780" y="982429"/>
                  <a:pt x="4983845" y="1108575"/>
                  <a:pt x="4884932" y="1279015"/>
                </a:cubicBezTo>
                <a:cubicBezTo>
                  <a:pt x="4759463" y="1444602"/>
                  <a:pt x="4592180" y="1654427"/>
                  <a:pt x="4247628" y="1656435"/>
                </a:cubicBezTo>
                <a:cubicBezTo>
                  <a:pt x="4258301" y="1806563"/>
                  <a:pt x="4117552" y="1921386"/>
                  <a:pt x="4019484" y="1979836"/>
                </a:cubicBezTo>
                <a:cubicBezTo>
                  <a:pt x="3784529" y="2084015"/>
                  <a:pt x="3550627" y="2175217"/>
                  <a:pt x="3242729" y="2018993"/>
                </a:cubicBezTo>
                <a:cubicBezTo>
                  <a:pt x="3128713" y="2131528"/>
                  <a:pt x="2961473" y="2252739"/>
                  <a:pt x="2687643" y="2364001"/>
                </a:cubicBezTo>
                <a:cubicBezTo>
                  <a:pt x="2302653" y="2433178"/>
                  <a:pt x="2126421" y="2373957"/>
                  <a:pt x="1871482" y="2153410"/>
                </a:cubicBezTo>
                <a:cubicBezTo>
                  <a:pt x="1496565" y="2297226"/>
                  <a:pt x="1021650" y="2295266"/>
                  <a:pt x="659106" y="1945341"/>
                </a:cubicBezTo>
                <a:cubicBezTo>
                  <a:pt x="447430" y="1974502"/>
                  <a:pt x="153720" y="1827989"/>
                  <a:pt x="126052" y="1713799"/>
                </a:cubicBezTo>
                <a:cubicBezTo>
                  <a:pt x="62861" y="1609355"/>
                  <a:pt x="110716" y="1495517"/>
                  <a:pt x="239953" y="1401257"/>
                </a:cubicBezTo>
                <a:cubicBezTo>
                  <a:pt x="99492" y="1365442"/>
                  <a:pt x="-38328" y="1213132"/>
                  <a:pt x="-569" y="1080598"/>
                </a:cubicBezTo>
                <a:cubicBezTo>
                  <a:pt x="33781" y="893974"/>
                  <a:pt x="121845" y="791418"/>
                  <a:pt x="438685" y="795587"/>
                </a:cubicBezTo>
                <a:cubicBezTo>
                  <a:pt x="440407" y="792696"/>
                  <a:pt x="441058" y="791035"/>
                  <a:pt x="442886" y="788073"/>
                </a:cubicBezTo>
                <a:close/>
              </a:path>
              <a:path w="4905828" h="2369157" fill="none" stroke="0" extrusionOk="0">
                <a:moveTo>
                  <a:pt x="-502442" y="2295145"/>
                </a:moveTo>
                <a:cubicBezTo>
                  <a:pt x="-501309" y="2316664"/>
                  <a:pt x="-538269" y="2356961"/>
                  <a:pt x="-574522" y="2360955"/>
                </a:cubicBezTo>
                <a:cubicBezTo>
                  <a:pt x="-613569" y="2361357"/>
                  <a:pt x="-638453" y="2320296"/>
                  <a:pt x="-646602" y="2295145"/>
                </a:cubicBezTo>
                <a:cubicBezTo>
                  <a:pt x="-651773" y="2255312"/>
                  <a:pt x="-608653" y="2224522"/>
                  <a:pt x="-574522" y="2229335"/>
                </a:cubicBezTo>
                <a:cubicBezTo>
                  <a:pt x="-528477" y="2231322"/>
                  <a:pt x="-505073" y="2261850"/>
                  <a:pt x="-502442" y="2295145"/>
                </a:cubicBezTo>
                <a:close/>
              </a:path>
              <a:path w="4905828" h="2369157" fill="none" stroke="0" extrusionOk="0">
                <a:moveTo>
                  <a:pt x="-116901" y="2180157"/>
                </a:moveTo>
                <a:cubicBezTo>
                  <a:pt x="-127940" y="2244150"/>
                  <a:pt x="-194397" y="2322103"/>
                  <a:pt x="-261062" y="2311777"/>
                </a:cubicBezTo>
                <a:cubicBezTo>
                  <a:pt x="-343357" y="2281635"/>
                  <a:pt x="-422202" y="2234890"/>
                  <a:pt x="-405222" y="2180157"/>
                </a:cubicBezTo>
                <a:cubicBezTo>
                  <a:pt x="-415046" y="2112005"/>
                  <a:pt x="-342023" y="2054843"/>
                  <a:pt x="-261062" y="2048537"/>
                </a:cubicBezTo>
                <a:cubicBezTo>
                  <a:pt x="-186105" y="2024011"/>
                  <a:pt x="-114819" y="2107664"/>
                  <a:pt x="-116901" y="2180157"/>
                </a:cubicBezTo>
                <a:close/>
              </a:path>
              <a:path w="4905828" h="2369157" fill="none" stroke="0" extrusionOk="0">
                <a:moveTo>
                  <a:pt x="402405" y="2016099"/>
                </a:moveTo>
                <a:cubicBezTo>
                  <a:pt x="393042" y="2134602"/>
                  <a:pt x="313025" y="2214684"/>
                  <a:pt x="186165" y="2213529"/>
                </a:cubicBezTo>
                <a:cubicBezTo>
                  <a:pt x="43157" y="2208460"/>
                  <a:pt x="-1874" y="2107863"/>
                  <a:pt x="-30076" y="2016099"/>
                </a:cubicBezTo>
                <a:cubicBezTo>
                  <a:pt x="-41272" y="1908422"/>
                  <a:pt x="86484" y="1801518"/>
                  <a:pt x="186165" y="1818669"/>
                </a:cubicBezTo>
                <a:cubicBezTo>
                  <a:pt x="322153" y="1806456"/>
                  <a:pt x="401424" y="1932960"/>
                  <a:pt x="402405" y="2016099"/>
                </a:cubicBezTo>
                <a:close/>
              </a:path>
              <a:path w="4905828" h="2369157" fill="none" stroke="0" extrusionOk="0">
                <a:moveTo>
                  <a:pt x="532940" y="1435588"/>
                </a:moveTo>
                <a:cubicBezTo>
                  <a:pt x="434426" y="1451206"/>
                  <a:pt x="320649" y="1444328"/>
                  <a:pt x="245291" y="1391879"/>
                </a:cubicBezTo>
                <a:moveTo>
                  <a:pt x="786748" y="1913916"/>
                </a:moveTo>
                <a:cubicBezTo>
                  <a:pt x="739860" y="1930982"/>
                  <a:pt x="703920" y="1939659"/>
                  <a:pt x="660923" y="1934811"/>
                </a:cubicBezTo>
                <a:moveTo>
                  <a:pt x="1871254" y="2143758"/>
                </a:moveTo>
                <a:cubicBezTo>
                  <a:pt x="1845763" y="2115832"/>
                  <a:pt x="1805464" y="2077216"/>
                  <a:pt x="1795395" y="2048333"/>
                </a:cubicBezTo>
                <a:moveTo>
                  <a:pt x="3273617" y="1905800"/>
                </a:moveTo>
                <a:cubicBezTo>
                  <a:pt x="3265964" y="1949605"/>
                  <a:pt x="3252762" y="1970734"/>
                  <a:pt x="3243296" y="2010492"/>
                </a:cubicBezTo>
                <a:moveTo>
                  <a:pt x="3875716" y="1258834"/>
                </a:moveTo>
                <a:cubicBezTo>
                  <a:pt x="4117743" y="1316656"/>
                  <a:pt x="4250334" y="1542942"/>
                  <a:pt x="4244903" y="1650183"/>
                </a:cubicBezTo>
                <a:moveTo>
                  <a:pt x="4746615" y="842037"/>
                </a:moveTo>
                <a:cubicBezTo>
                  <a:pt x="4709123" y="921699"/>
                  <a:pt x="4651817" y="950791"/>
                  <a:pt x="4582179" y="988793"/>
                </a:cubicBezTo>
                <a:moveTo>
                  <a:pt x="4352104" y="297570"/>
                </a:moveTo>
                <a:cubicBezTo>
                  <a:pt x="4361077" y="320306"/>
                  <a:pt x="4363786" y="344695"/>
                  <a:pt x="4360735" y="366890"/>
                </a:cubicBezTo>
                <a:moveTo>
                  <a:pt x="3302121" y="216733"/>
                </a:moveTo>
                <a:cubicBezTo>
                  <a:pt x="3324314" y="187982"/>
                  <a:pt x="3338674" y="147198"/>
                  <a:pt x="3386383" y="128329"/>
                </a:cubicBezTo>
                <a:moveTo>
                  <a:pt x="2514350" y="258852"/>
                </a:moveTo>
                <a:cubicBezTo>
                  <a:pt x="2532625" y="230997"/>
                  <a:pt x="2538974" y="207007"/>
                  <a:pt x="2555118" y="182622"/>
                </a:cubicBezTo>
                <a:moveTo>
                  <a:pt x="1589850" y="284737"/>
                </a:moveTo>
                <a:cubicBezTo>
                  <a:pt x="1648095" y="301593"/>
                  <a:pt x="1689127" y="334690"/>
                  <a:pt x="1737479" y="358664"/>
                </a:cubicBezTo>
                <a:moveTo>
                  <a:pt x="468665" y="865893"/>
                </a:moveTo>
                <a:cubicBezTo>
                  <a:pt x="464560" y="844901"/>
                  <a:pt x="448740" y="816579"/>
                  <a:pt x="442886" y="788073"/>
                </a:cubicBezTo>
              </a:path>
              <a:path w="4905828" h="2369157" fill="none" stroke="0" extrusionOk="0">
                <a:moveTo>
                  <a:pt x="442886" y="788073"/>
                </a:moveTo>
                <a:cubicBezTo>
                  <a:pt x="431716" y="587783"/>
                  <a:pt x="456159" y="463181"/>
                  <a:pt x="638552" y="378790"/>
                </a:cubicBezTo>
                <a:cubicBezTo>
                  <a:pt x="969717" y="257058"/>
                  <a:pt x="1201126" y="145655"/>
                  <a:pt x="1590419" y="285285"/>
                </a:cubicBezTo>
                <a:cubicBezTo>
                  <a:pt x="1766949" y="96330"/>
                  <a:pt x="2247221" y="-59802"/>
                  <a:pt x="2550121" y="188216"/>
                </a:cubicBezTo>
                <a:cubicBezTo>
                  <a:pt x="2569761" y="130721"/>
                  <a:pt x="2733838" y="34136"/>
                  <a:pt x="2924077" y="10968"/>
                </a:cubicBezTo>
                <a:cubicBezTo>
                  <a:pt x="3091905" y="-2534"/>
                  <a:pt x="3232985" y="65333"/>
                  <a:pt x="3387860" y="136062"/>
                </a:cubicBezTo>
                <a:cubicBezTo>
                  <a:pt x="3518330" y="25632"/>
                  <a:pt x="3840041" y="49929"/>
                  <a:pt x="4027207" y="37840"/>
                </a:cubicBezTo>
                <a:cubicBezTo>
                  <a:pt x="4224958" y="75022"/>
                  <a:pt x="4315769" y="131498"/>
                  <a:pt x="4351423" y="305796"/>
                </a:cubicBezTo>
                <a:cubicBezTo>
                  <a:pt x="4538455" y="313256"/>
                  <a:pt x="4703188" y="495228"/>
                  <a:pt x="4767509" y="565855"/>
                </a:cubicBezTo>
                <a:cubicBezTo>
                  <a:pt x="4804981" y="632166"/>
                  <a:pt x="4811132" y="768920"/>
                  <a:pt x="4748885" y="847851"/>
                </a:cubicBezTo>
                <a:cubicBezTo>
                  <a:pt x="4850153" y="954506"/>
                  <a:pt x="4990848" y="1136588"/>
                  <a:pt x="4884932" y="1279015"/>
                </a:cubicBezTo>
                <a:cubicBezTo>
                  <a:pt x="4721119" y="1476953"/>
                  <a:pt x="4602598" y="1648200"/>
                  <a:pt x="4247628" y="1656435"/>
                </a:cubicBezTo>
                <a:cubicBezTo>
                  <a:pt x="4293807" y="1784383"/>
                  <a:pt x="4102783" y="1915537"/>
                  <a:pt x="4019484" y="1979836"/>
                </a:cubicBezTo>
                <a:cubicBezTo>
                  <a:pt x="3763974" y="2076710"/>
                  <a:pt x="3506381" y="2164306"/>
                  <a:pt x="3242729" y="2018993"/>
                </a:cubicBezTo>
                <a:cubicBezTo>
                  <a:pt x="3215254" y="2160919"/>
                  <a:pt x="2919463" y="2278119"/>
                  <a:pt x="2687643" y="2364001"/>
                </a:cubicBezTo>
                <a:cubicBezTo>
                  <a:pt x="2315968" y="2428814"/>
                  <a:pt x="2129946" y="2370514"/>
                  <a:pt x="1871482" y="2153410"/>
                </a:cubicBezTo>
                <a:cubicBezTo>
                  <a:pt x="1485502" y="2354950"/>
                  <a:pt x="1010636" y="2242759"/>
                  <a:pt x="659106" y="1945341"/>
                </a:cubicBezTo>
                <a:cubicBezTo>
                  <a:pt x="440722" y="1981143"/>
                  <a:pt x="157723" y="1810472"/>
                  <a:pt x="126052" y="1713799"/>
                </a:cubicBezTo>
                <a:cubicBezTo>
                  <a:pt x="71567" y="1615485"/>
                  <a:pt x="104511" y="1507544"/>
                  <a:pt x="239953" y="1401257"/>
                </a:cubicBezTo>
                <a:cubicBezTo>
                  <a:pt x="90958" y="1369206"/>
                  <a:pt x="-38176" y="1235895"/>
                  <a:pt x="-569" y="1080598"/>
                </a:cubicBezTo>
                <a:cubicBezTo>
                  <a:pt x="47799" y="872152"/>
                  <a:pt x="144460" y="787402"/>
                  <a:pt x="438685" y="795587"/>
                </a:cubicBezTo>
                <a:cubicBezTo>
                  <a:pt x="440132" y="792246"/>
                  <a:pt x="440779" y="791152"/>
                  <a:pt x="442886" y="788073"/>
                </a:cubicBezTo>
                <a:close/>
              </a:path>
              <a:path w="4905828" h="2369157" fill="none" stroke="0" extrusionOk="0">
                <a:moveTo>
                  <a:pt x="-502442" y="2295145"/>
                </a:moveTo>
                <a:cubicBezTo>
                  <a:pt x="-503929" y="2319734"/>
                  <a:pt x="-534550" y="2359918"/>
                  <a:pt x="-574522" y="2360955"/>
                </a:cubicBezTo>
                <a:cubicBezTo>
                  <a:pt x="-613779" y="2365271"/>
                  <a:pt x="-642887" y="2314652"/>
                  <a:pt x="-646602" y="2295145"/>
                </a:cubicBezTo>
                <a:cubicBezTo>
                  <a:pt x="-646602" y="2264359"/>
                  <a:pt x="-605427" y="2217222"/>
                  <a:pt x="-574522" y="2229335"/>
                </a:cubicBezTo>
                <a:cubicBezTo>
                  <a:pt x="-524876" y="2228008"/>
                  <a:pt x="-499618" y="2261446"/>
                  <a:pt x="-502442" y="2295145"/>
                </a:cubicBezTo>
                <a:close/>
              </a:path>
              <a:path w="4905828" h="2369157" fill="none" stroke="0" extrusionOk="0">
                <a:moveTo>
                  <a:pt x="-116901" y="2180157"/>
                </a:moveTo>
                <a:cubicBezTo>
                  <a:pt x="-120477" y="2246043"/>
                  <a:pt x="-180454" y="2313377"/>
                  <a:pt x="-261062" y="2311777"/>
                </a:cubicBezTo>
                <a:cubicBezTo>
                  <a:pt x="-346731" y="2277135"/>
                  <a:pt x="-414595" y="2228459"/>
                  <a:pt x="-405222" y="2180157"/>
                </a:cubicBezTo>
                <a:cubicBezTo>
                  <a:pt x="-411190" y="2140383"/>
                  <a:pt x="-341015" y="2066722"/>
                  <a:pt x="-261062" y="2048537"/>
                </a:cubicBezTo>
                <a:cubicBezTo>
                  <a:pt x="-200233" y="2041204"/>
                  <a:pt x="-118834" y="2115684"/>
                  <a:pt x="-116901" y="2180157"/>
                </a:cubicBezTo>
                <a:close/>
              </a:path>
              <a:path w="4905828" h="2369157" fill="none" stroke="0" extrusionOk="0">
                <a:moveTo>
                  <a:pt x="402405" y="2016099"/>
                </a:moveTo>
                <a:cubicBezTo>
                  <a:pt x="390960" y="2164981"/>
                  <a:pt x="307310" y="2193481"/>
                  <a:pt x="186165" y="2213529"/>
                </a:cubicBezTo>
                <a:cubicBezTo>
                  <a:pt x="18776" y="2220434"/>
                  <a:pt x="-8781" y="2099133"/>
                  <a:pt x="-30076" y="2016099"/>
                </a:cubicBezTo>
                <a:cubicBezTo>
                  <a:pt x="-34908" y="1931435"/>
                  <a:pt x="85064" y="1766445"/>
                  <a:pt x="186165" y="1818669"/>
                </a:cubicBezTo>
                <a:cubicBezTo>
                  <a:pt x="333400" y="1817421"/>
                  <a:pt x="413733" y="1948355"/>
                  <a:pt x="402405" y="2016099"/>
                </a:cubicBezTo>
                <a:close/>
              </a:path>
              <a:path w="4905828" h="2369157" fill="none" stroke="0" extrusionOk="0">
                <a:moveTo>
                  <a:pt x="532940" y="1435588"/>
                </a:moveTo>
                <a:cubicBezTo>
                  <a:pt x="424865" y="1430019"/>
                  <a:pt x="310951" y="1434276"/>
                  <a:pt x="245291" y="1391879"/>
                </a:cubicBezTo>
                <a:moveTo>
                  <a:pt x="786748" y="1913916"/>
                </a:moveTo>
                <a:cubicBezTo>
                  <a:pt x="755860" y="1929838"/>
                  <a:pt x="693609" y="1931930"/>
                  <a:pt x="660923" y="1934811"/>
                </a:cubicBezTo>
                <a:moveTo>
                  <a:pt x="1871254" y="2143758"/>
                </a:moveTo>
                <a:cubicBezTo>
                  <a:pt x="1848675" y="2121754"/>
                  <a:pt x="1806260" y="2070633"/>
                  <a:pt x="1795395" y="2048333"/>
                </a:cubicBezTo>
                <a:moveTo>
                  <a:pt x="3273617" y="1905800"/>
                </a:moveTo>
                <a:cubicBezTo>
                  <a:pt x="3268847" y="1944648"/>
                  <a:pt x="3257628" y="1969595"/>
                  <a:pt x="3243296" y="2010492"/>
                </a:cubicBezTo>
                <a:moveTo>
                  <a:pt x="3875716" y="1258834"/>
                </a:moveTo>
                <a:cubicBezTo>
                  <a:pt x="4081577" y="1327407"/>
                  <a:pt x="4222851" y="1556211"/>
                  <a:pt x="4244903" y="1650183"/>
                </a:cubicBezTo>
                <a:moveTo>
                  <a:pt x="4746615" y="842037"/>
                </a:moveTo>
                <a:cubicBezTo>
                  <a:pt x="4720538" y="929079"/>
                  <a:pt x="4665419" y="941584"/>
                  <a:pt x="4582179" y="988793"/>
                </a:cubicBezTo>
                <a:moveTo>
                  <a:pt x="4352104" y="297570"/>
                </a:moveTo>
                <a:cubicBezTo>
                  <a:pt x="4362973" y="326106"/>
                  <a:pt x="4365245" y="341865"/>
                  <a:pt x="4360735" y="366890"/>
                </a:cubicBezTo>
                <a:moveTo>
                  <a:pt x="3302121" y="216733"/>
                </a:moveTo>
                <a:cubicBezTo>
                  <a:pt x="3335627" y="189266"/>
                  <a:pt x="3342790" y="150968"/>
                  <a:pt x="3386383" y="128329"/>
                </a:cubicBezTo>
                <a:moveTo>
                  <a:pt x="2514350" y="258852"/>
                </a:moveTo>
                <a:cubicBezTo>
                  <a:pt x="2535465" y="228674"/>
                  <a:pt x="2538775" y="207078"/>
                  <a:pt x="2555118" y="182622"/>
                </a:cubicBezTo>
                <a:moveTo>
                  <a:pt x="1589850" y="284737"/>
                </a:moveTo>
                <a:cubicBezTo>
                  <a:pt x="1629741" y="312021"/>
                  <a:pt x="1697066" y="340095"/>
                  <a:pt x="1737479" y="358664"/>
                </a:cubicBezTo>
                <a:moveTo>
                  <a:pt x="468665" y="865893"/>
                </a:moveTo>
                <a:cubicBezTo>
                  <a:pt x="455335" y="847745"/>
                  <a:pt x="450002" y="816899"/>
                  <a:pt x="442886" y="788073"/>
                </a:cubicBezTo>
              </a:path>
            </a:pathLst>
          </a:custGeom>
          <a:solidFill>
            <a:schemeClr val="bg1"/>
          </a:solidFill>
          <a:ln w="28575">
            <a:extLst>
              <a:ext uri="{C807C97D-BFC1-408E-A445-0C87EB9F89A2}">
                <ask:lineSketchStyleProps xmlns:ask="http://schemas.microsoft.com/office/drawing/2018/sketchyshapes" sd="2916202906">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0549" y="584423"/>
                          <a:pt x="445226" y="480062"/>
                          <a:pt x="638552" y="378790"/>
                        </a:cubicBezTo>
                        <a:cubicBezTo>
                          <a:pt x="961775" y="247641"/>
                          <a:pt x="1203626" y="199041"/>
                          <a:pt x="1590419" y="285285"/>
                        </a:cubicBezTo>
                        <a:cubicBezTo>
                          <a:pt x="1798762" y="130374"/>
                          <a:pt x="2293231" y="-41300"/>
                          <a:pt x="2550121" y="188216"/>
                        </a:cubicBezTo>
                        <a:cubicBezTo>
                          <a:pt x="2603237" y="136503"/>
                          <a:pt x="2726184" y="29949"/>
                          <a:pt x="2924077" y="10968"/>
                        </a:cubicBezTo>
                        <a:cubicBezTo>
                          <a:pt x="3068999" y="-18161"/>
                          <a:pt x="3223123" y="55544"/>
                          <a:pt x="3387860" y="136062"/>
                        </a:cubicBezTo>
                        <a:cubicBezTo>
                          <a:pt x="3522507" y="15974"/>
                          <a:pt x="3835408" y="43262"/>
                          <a:pt x="4027207" y="37840"/>
                        </a:cubicBezTo>
                        <a:cubicBezTo>
                          <a:pt x="4225129" y="94524"/>
                          <a:pt x="4324908" y="150715"/>
                          <a:pt x="4351423" y="305796"/>
                        </a:cubicBezTo>
                        <a:cubicBezTo>
                          <a:pt x="4552911" y="325755"/>
                          <a:pt x="4715367" y="478436"/>
                          <a:pt x="4767509" y="565855"/>
                        </a:cubicBezTo>
                        <a:cubicBezTo>
                          <a:pt x="4806671" y="634819"/>
                          <a:pt x="4800288" y="784474"/>
                          <a:pt x="4748885" y="847851"/>
                        </a:cubicBezTo>
                        <a:cubicBezTo>
                          <a:pt x="4828075" y="945436"/>
                          <a:pt x="4971662" y="1142394"/>
                          <a:pt x="4884932" y="1279015"/>
                        </a:cubicBezTo>
                        <a:cubicBezTo>
                          <a:pt x="4712280" y="1506690"/>
                          <a:pt x="4603651" y="1655136"/>
                          <a:pt x="4247628" y="1656435"/>
                        </a:cubicBezTo>
                        <a:cubicBezTo>
                          <a:pt x="4303310" y="1771656"/>
                          <a:pt x="4113149" y="1910457"/>
                          <a:pt x="4019484" y="1979836"/>
                        </a:cubicBezTo>
                        <a:cubicBezTo>
                          <a:pt x="3767887" y="2056402"/>
                          <a:pt x="3480672" y="2155877"/>
                          <a:pt x="3242729" y="2018993"/>
                        </a:cubicBezTo>
                        <a:cubicBezTo>
                          <a:pt x="3228520" y="2171670"/>
                          <a:pt x="2901403" y="2297175"/>
                          <a:pt x="2687643" y="2364001"/>
                        </a:cubicBezTo>
                        <a:cubicBezTo>
                          <a:pt x="2322407" y="2428715"/>
                          <a:pt x="2099226" y="2357292"/>
                          <a:pt x="1871482" y="2153410"/>
                        </a:cubicBezTo>
                        <a:cubicBezTo>
                          <a:pt x="1433279" y="2449022"/>
                          <a:pt x="978078" y="2246535"/>
                          <a:pt x="659106" y="1945341"/>
                        </a:cubicBezTo>
                        <a:cubicBezTo>
                          <a:pt x="438921" y="1977432"/>
                          <a:pt x="173205" y="1818942"/>
                          <a:pt x="126052" y="1713799"/>
                        </a:cubicBezTo>
                        <a:cubicBezTo>
                          <a:pt x="41465" y="1603117"/>
                          <a:pt x="134711" y="1498770"/>
                          <a:pt x="239953" y="1401257"/>
                        </a:cubicBezTo>
                        <a:cubicBezTo>
                          <a:pt x="75517" y="1363863"/>
                          <a:pt x="-25216" y="1266694"/>
                          <a:pt x="-569" y="1080598"/>
                        </a:cubicBezTo>
                        <a:cubicBezTo>
                          <a:pt x="6999" y="877259"/>
                          <a:pt x="178113" y="813790"/>
                          <a:pt x="438685" y="795587"/>
                        </a:cubicBezTo>
                        <a:cubicBezTo>
                          <a:pt x="439988" y="792197"/>
                          <a:pt x="440876" y="791063"/>
                          <a:pt x="442886" y="788073"/>
                        </a:cubicBezTo>
                        <a:close/>
                      </a:path>
                      <a:path w="4905828" h="2369157" fill="none" extrusionOk="0">
                        <a:moveTo>
                          <a:pt x="-502442" y="2295145"/>
                        </a:moveTo>
                        <a:cubicBezTo>
                          <a:pt x="-507852" y="2323334"/>
                          <a:pt x="-537128" y="2358376"/>
                          <a:pt x="-574522" y="2360955"/>
                        </a:cubicBezTo>
                        <a:cubicBezTo>
                          <a:pt x="-614643" y="2365401"/>
                          <a:pt x="-643731" y="2318426"/>
                          <a:pt x="-646602" y="2295145"/>
                        </a:cubicBezTo>
                        <a:cubicBezTo>
                          <a:pt x="-644260" y="2262960"/>
                          <a:pt x="-606962" y="2219777"/>
                          <a:pt x="-574522" y="2229335"/>
                        </a:cubicBezTo>
                        <a:cubicBezTo>
                          <a:pt x="-523428" y="2234101"/>
                          <a:pt x="-496330" y="2260929"/>
                          <a:pt x="-502442" y="2295145"/>
                        </a:cubicBezTo>
                        <a:close/>
                      </a:path>
                      <a:path w="4905828" h="2369157" fill="none" extrusionOk="0">
                        <a:moveTo>
                          <a:pt x="-116901" y="2180157"/>
                        </a:moveTo>
                        <a:cubicBezTo>
                          <a:pt x="-110052" y="2250481"/>
                          <a:pt x="-176833" y="2313111"/>
                          <a:pt x="-261062" y="2311777"/>
                        </a:cubicBezTo>
                        <a:cubicBezTo>
                          <a:pt x="-346497" y="2285432"/>
                          <a:pt x="-413717" y="2230120"/>
                          <a:pt x="-405222" y="2180157"/>
                        </a:cubicBezTo>
                        <a:cubicBezTo>
                          <a:pt x="-405823" y="2136742"/>
                          <a:pt x="-341904" y="2056830"/>
                          <a:pt x="-261062" y="2048537"/>
                        </a:cubicBezTo>
                        <a:cubicBezTo>
                          <a:pt x="-205653" y="2046936"/>
                          <a:pt x="-109305" y="2103006"/>
                          <a:pt x="-116901" y="2180157"/>
                        </a:cubicBezTo>
                        <a:close/>
                      </a:path>
                      <a:path w="4905828" h="2369157" fill="none" extrusionOk="0">
                        <a:moveTo>
                          <a:pt x="402405" y="2016099"/>
                        </a:moveTo>
                        <a:cubicBezTo>
                          <a:pt x="376358" y="2153142"/>
                          <a:pt x="304202" y="2192211"/>
                          <a:pt x="186165" y="2213529"/>
                        </a:cubicBezTo>
                        <a:cubicBezTo>
                          <a:pt x="17783" y="2208994"/>
                          <a:pt x="-21985" y="2111303"/>
                          <a:pt x="-30076" y="2016099"/>
                        </a:cubicBezTo>
                        <a:cubicBezTo>
                          <a:pt x="-10044" y="1917397"/>
                          <a:pt x="76827" y="1782288"/>
                          <a:pt x="186165" y="1818669"/>
                        </a:cubicBezTo>
                        <a:cubicBezTo>
                          <a:pt x="332815" y="1823492"/>
                          <a:pt x="411549" y="1949724"/>
                          <a:pt x="402405" y="2016099"/>
                        </a:cubicBezTo>
                        <a:close/>
                      </a:path>
                      <a:path w="4905828" h="2369157" fill="none" extrusionOk="0">
                        <a:moveTo>
                          <a:pt x="532940" y="1435588"/>
                        </a:moveTo>
                        <a:cubicBezTo>
                          <a:pt x="424143" y="1423979"/>
                          <a:pt x="316267" y="1425732"/>
                          <a:pt x="245291" y="1391879"/>
                        </a:cubicBezTo>
                        <a:moveTo>
                          <a:pt x="786748" y="1913916"/>
                        </a:moveTo>
                        <a:cubicBezTo>
                          <a:pt x="756524" y="1929150"/>
                          <a:pt x="697824" y="1939209"/>
                          <a:pt x="660923" y="1934811"/>
                        </a:cubicBezTo>
                        <a:moveTo>
                          <a:pt x="1871254" y="2143758"/>
                        </a:moveTo>
                        <a:cubicBezTo>
                          <a:pt x="1842269" y="2122884"/>
                          <a:pt x="1809993" y="2072600"/>
                          <a:pt x="1795395" y="2048333"/>
                        </a:cubicBezTo>
                        <a:moveTo>
                          <a:pt x="3273617" y="1905800"/>
                        </a:moveTo>
                        <a:cubicBezTo>
                          <a:pt x="3270533" y="1946369"/>
                          <a:pt x="3260288" y="1968330"/>
                          <a:pt x="3243296" y="2010492"/>
                        </a:cubicBezTo>
                        <a:moveTo>
                          <a:pt x="3875716" y="1258834"/>
                        </a:moveTo>
                        <a:cubicBezTo>
                          <a:pt x="4077190" y="1328810"/>
                          <a:pt x="4227622" y="1541060"/>
                          <a:pt x="4244903" y="1650183"/>
                        </a:cubicBezTo>
                        <a:moveTo>
                          <a:pt x="4746615" y="842037"/>
                        </a:moveTo>
                        <a:cubicBezTo>
                          <a:pt x="4721360" y="914513"/>
                          <a:pt x="4663316" y="946744"/>
                          <a:pt x="4582179" y="988793"/>
                        </a:cubicBezTo>
                        <a:moveTo>
                          <a:pt x="4352104" y="297570"/>
                        </a:moveTo>
                        <a:cubicBezTo>
                          <a:pt x="4361142" y="324378"/>
                          <a:pt x="4367036" y="338495"/>
                          <a:pt x="4360735" y="366890"/>
                        </a:cubicBezTo>
                        <a:moveTo>
                          <a:pt x="3302121" y="216733"/>
                        </a:moveTo>
                        <a:cubicBezTo>
                          <a:pt x="3331684" y="184409"/>
                          <a:pt x="3340755" y="148796"/>
                          <a:pt x="3386383" y="128329"/>
                        </a:cubicBezTo>
                        <a:moveTo>
                          <a:pt x="2514350" y="258852"/>
                        </a:moveTo>
                        <a:cubicBezTo>
                          <a:pt x="2531535" y="227966"/>
                          <a:pt x="2541090" y="210947"/>
                          <a:pt x="2555118" y="182622"/>
                        </a:cubicBezTo>
                        <a:moveTo>
                          <a:pt x="1589850" y="284737"/>
                        </a:moveTo>
                        <a:cubicBezTo>
                          <a:pt x="1633591" y="313012"/>
                          <a:pt x="1701641" y="332778"/>
                          <a:pt x="1737479" y="358664"/>
                        </a:cubicBezTo>
                        <a:moveTo>
                          <a:pt x="468665" y="865893"/>
                        </a:moveTo>
                        <a:cubicBezTo>
                          <a:pt x="461971" y="849299"/>
                          <a:pt x="443396" y="818804"/>
                          <a:pt x="442886" y="788073"/>
                        </a:cubicBezTo>
                      </a:path>
                      <a:path w="4905828" h="2369157" stroke="0" extrusionOk="0">
                        <a:moveTo>
                          <a:pt x="442886" y="788073"/>
                        </a:moveTo>
                        <a:cubicBezTo>
                          <a:pt x="437297" y="662081"/>
                          <a:pt x="465743" y="463257"/>
                          <a:pt x="638552" y="378790"/>
                        </a:cubicBezTo>
                        <a:cubicBezTo>
                          <a:pt x="901581" y="311030"/>
                          <a:pt x="1310891" y="111083"/>
                          <a:pt x="1590419" y="285285"/>
                        </a:cubicBezTo>
                        <a:cubicBezTo>
                          <a:pt x="1728473" y="-49872"/>
                          <a:pt x="2196627" y="-5645"/>
                          <a:pt x="2550121" y="188216"/>
                        </a:cubicBezTo>
                        <a:cubicBezTo>
                          <a:pt x="2634973" y="74094"/>
                          <a:pt x="2810373" y="35790"/>
                          <a:pt x="2924077" y="10968"/>
                        </a:cubicBezTo>
                        <a:cubicBezTo>
                          <a:pt x="3126011" y="12252"/>
                          <a:pt x="3303087" y="64414"/>
                          <a:pt x="3387860" y="136062"/>
                        </a:cubicBezTo>
                        <a:cubicBezTo>
                          <a:pt x="3561139" y="56400"/>
                          <a:pt x="3829926" y="-28991"/>
                          <a:pt x="4027207" y="37840"/>
                        </a:cubicBezTo>
                        <a:cubicBezTo>
                          <a:pt x="4206430" y="75549"/>
                          <a:pt x="4331344" y="192100"/>
                          <a:pt x="4351423" y="305796"/>
                        </a:cubicBezTo>
                        <a:cubicBezTo>
                          <a:pt x="4508393" y="342678"/>
                          <a:pt x="4718592" y="440603"/>
                          <a:pt x="4767509" y="565855"/>
                        </a:cubicBezTo>
                        <a:cubicBezTo>
                          <a:pt x="4808948" y="631708"/>
                          <a:pt x="4825781" y="749359"/>
                          <a:pt x="4748885" y="847851"/>
                        </a:cubicBezTo>
                        <a:cubicBezTo>
                          <a:pt x="4892007" y="969210"/>
                          <a:pt x="4973714" y="1133704"/>
                          <a:pt x="4884932" y="1279015"/>
                        </a:cubicBezTo>
                        <a:cubicBezTo>
                          <a:pt x="4851740" y="1365432"/>
                          <a:pt x="4576679" y="1594367"/>
                          <a:pt x="4247628" y="1656435"/>
                        </a:cubicBezTo>
                        <a:cubicBezTo>
                          <a:pt x="4247473" y="1804637"/>
                          <a:pt x="4125301" y="1916335"/>
                          <a:pt x="4019484" y="1979836"/>
                        </a:cubicBezTo>
                        <a:cubicBezTo>
                          <a:pt x="3816025" y="2141265"/>
                          <a:pt x="3532214" y="2068909"/>
                          <a:pt x="3242729" y="2018993"/>
                        </a:cubicBezTo>
                        <a:cubicBezTo>
                          <a:pt x="3122780" y="2214567"/>
                          <a:pt x="2965761" y="2317700"/>
                          <a:pt x="2687643" y="2364001"/>
                        </a:cubicBezTo>
                        <a:cubicBezTo>
                          <a:pt x="2359031" y="2382954"/>
                          <a:pt x="2058398" y="2367449"/>
                          <a:pt x="1871482" y="2153410"/>
                        </a:cubicBezTo>
                        <a:cubicBezTo>
                          <a:pt x="1387160" y="2294119"/>
                          <a:pt x="900721" y="2137554"/>
                          <a:pt x="659106" y="1945341"/>
                        </a:cubicBezTo>
                        <a:cubicBezTo>
                          <a:pt x="449793" y="1945282"/>
                          <a:pt x="177889" y="1895010"/>
                          <a:pt x="126052" y="1713799"/>
                        </a:cubicBezTo>
                        <a:cubicBezTo>
                          <a:pt x="88247" y="1599310"/>
                          <a:pt x="129658" y="1507396"/>
                          <a:pt x="239953" y="1401257"/>
                        </a:cubicBezTo>
                        <a:cubicBezTo>
                          <a:pt x="70698" y="1365096"/>
                          <a:pt x="-3328" y="1191773"/>
                          <a:pt x="-569" y="1080598"/>
                        </a:cubicBezTo>
                        <a:cubicBezTo>
                          <a:pt x="62257" y="887196"/>
                          <a:pt x="189311" y="829242"/>
                          <a:pt x="438685" y="795587"/>
                        </a:cubicBezTo>
                        <a:cubicBezTo>
                          <a:pt x="440462" y="793394"/>
                          <a:pt x="441623" y="790770"/>
                          <a:pt x="442886" y="788073"/>
                        </a:cubicBezTo>
                        <a:close/>
                      </a:path>
                      <a:path w="4905828" h="2369157" stroke="0" extrusionOk="0">
                        <a:moveTo>
                          <a:pt x="-502442" y="2295145"/>
                        </a:moveTo>
                        <a:cubicBezTo>
                          <a:pt x="-498265" y="2331916"/>
                          <a:pt x="-537262" y="2365919"/>
                          <a:pt x="-574522" y="2360955"/>
                        </a:cubicBezTo>
                        <a:cubicBezTo>
                          <a:pt x="-609366" y="2357800"/>
                          <a:pt x="-647059" y="2321704"/>
                          <a:pt x="-646602" y="2295145"/>
                        </a:cubicBezTo>
                        <a:cubicBezTo>
                          <a:pt x="-649718" y="2267556"/>
                          <a:pt x="-608478" y="2226520"/>
                          <a:pt x="-574522" y="2229335"/>
                        </a:cubicBezTo>
                        <a:cubicBezTo>
                          <a:pt x="-541704" y="2217137"/>
                          <a:pt x="-508456" y="2256287"/>
                          <a:pt x="-502442" y="2295145"/>
                        </a:cubicBezTo>
                        <a:close/>
                      </a:path>
                      <a:path w="4905828" h="2369157" stroke="0" extrusionOk="0">
                        <a:moveTo>
                          <a:pt x="-116901" y="2180157"/>
                        </a:moveTo>
                        <a:cubicBezTo>
                          <a:pt x="-140503" y="2246745"/>
                          <a:pt x="-196848" y="2312485"/>
                          <a:pt x="-261062" y="2311777"/>
                        </a:cubicBezTo>
                        <a:cubicBezTo>
                          <a:pt x="-334364" y="2303478"/>
                          <a:pt x="-418878" y="2235923"/>
                          <a:pt x="-405222" y="2180157"/>
                        </a:cubicBezTo>
                        <a:cubicBezTo>
                          <a:pt x="-402527" y="2103869"/>
                          <a:pt x="-335019" y="2068458"/>
                          <a:pt x="-261062" y="2048537"/>
                        </a:cubicBezTo>
                        <a:cubicBezTo>
                          <a:pt x="-177387" y="2046358"/>
                          <a:pt x="-124992" y="2134423"/>
                          <a:pt x="-116901" y="2180157"/>
                        </a:cubicBezTo>
                        <a:close/>
                      </a:path>
                      <a:path w="4905828" h="2369157" stroke="0" extrusionOk="0">
                        <a:moveTo>
                          <a:pt x="402405" y="2016099"/>
                        </a:moveTo>
                        <a:cubicBezTo>
                          <a:pt x="419077" y="2130413"/>
                          <a:pt x="296110" y="2217457"/>
                          <a:pt x="186165" y="2213529"/>
                        </a:cubicBezTo>
                        <a:cubicBezTo>
                          <a:pt x="90484" y="2235765"/>
                          <a:pt x="-51784" y="2130922"/>
                          <a:pt x="-30076" y="2016099"/>
                        </a:cubicBezTo>
                        <a:cubicBezTo>
                          <a:pt x="-55938" y="1916679"/>
                          <a:pt x="73970" y="1811308"/>
                          <a:pt x="186165" y="1818669"/>
                        </a:cubicBezTo>
                        <a:cubicBezTo>
                          <a:pt x="327933" y="1825166"/>
                          <a:pt x="425299" y="1885549"/>
                          <a:pt x="402405" y="2016099"/>
                        </a:cubicBezTo>
                        <a:close/>
                      </a:path>
                      <a:path w="4905828" h="2369157" fill="none" stroke="0" extrusionOk="0">
                        <a:moveTo>
                          <a:pt x="532940" y="1435588"/>
                        </a:moveTo>
                        <a:cubicBezTo>
                          <a:pt x="435308" y="1461877"/>
                          <a:pt x="345986" y="1417772"/>
                          <a:pt x="245291" y="1391879"/>
                        </a:cubicBezTo>
                        <a:moveTo>
                          <a:pt x="786748" y="1913916"/>
                        </a:moveTo>
                        <a:cubicBezTo>
                          <a:pt x="734736" y="1923761"/>
                          <a:pt x="696155" y="1928497"/>
                          <a:pt x="660923" y="1934811"/>
                        </a:cubicBezTo>
                        <a:moveTo>
                          <a:pt x="1871254" y="2143758"/>
                        </a:moveTo>
                        <a:cubicBezTo>
                          <a:pt x="1841207" y="2110765"/>
                          <a:pt x="1815305" y="2074968"/>
                          <a:pt x="1795395" y="2048333"/>
                        </a:cubicBezTo>
                        <a:moveTo>
                          <a:pt x="3273617" y="1905800"/>
                        </a:moveTo>
                        <a:cubicBezTo>
                          <a:pt x="3266771" y="1938696"/>
                          <a:pt x="3253278" y="1977870"/>
                          <a:pt x="3243296" y="2010492"/>
                        </a:cubicBezTo>
                        <a:moveTo>
                          <a:pt x="3875716" y="1258834"/>
                        </a:moveTo>
                        <a:cubicBezTo>
                          <a:pt x="4129302" y="1327395"/>
                          <a:pt x="4276443" y="1476561"/>
                          <a:pt x="4244903" y="1650183"/>
                        </a:cubicBezTo>
                        <a:moveTo>
                          <a:pt x="4746615" y="842037"/>
                        </a:moveTo>
                        <a:cubicBezTo>
                          <a:pt x="4697077" y="911790"/>
                          <a:pt x="4652378" y="930846"/>
                          <a:pt x="4582179" y="988793"/>
                        </a:cubicBezTo>
                        <a:moveTo>
                          <a:pt x="4352104" y="297570"/>
                        </a:moveTo>
                        <a:cubicBezTo>
                          <a:pt x="4361750" y="323243"/>
                          <a:pt x="4360016" y="344649"/>
                          <a:pt x="4360735" y="366890"/>
                        </a:cubicBezTo>
                        <a:moveTo>
                          <a:pt x="3302121" y="216733"/>
                        </a:moveTo>
                        <a:cubicBezTo>
                          <a:pt x="3326165" y="181003"/>
                          <a:pt x="3362057" y="167287"/>
                          <a:pt x="3386383" y="128329"/>
                        </a:cubicBezTo>
                        <a:moveTo>
                          <a:pt x="2514350" y="258852"/>
                        </a:moveTo>
                        <a:cubicBezTo>
                          <a:pt x="2526924" y="233810"/>
                          <a:pt x="2535325" y="203722"/>
                          <a:pt x="2555118" y="182622"/>
                        </a:cubicBezTo>
                        <a:moveTo>
                          <a:pt x="1589850" y="284737"/>
                        </a:moveTo>
                        <a:cubicBezTo>
                          <a:pt x="1635327" y="293625"/>
                          <a:pt x="1691682" y="329732"/>
                          <a:pt x="1737479" y="358664"/>
                        </a:cubicBezTo>
                        <a:moveTo>
                          <a:pt x="468665" y="865893"/>
                        </a:moveTo>
                        <a:cubicBezTo>
                          <a:pt x="453921" y="835504"/>
                          <a:pt x="448265" y="813193"/>
                          <a:pt x="442886" y="788073"/>
                        </a:cubicBezTo>
                      </a:path>
                      <a:path w="4905828" h="2369157" fill="none" stroke="0" extrusionOk="0">
                        <a:moveTo>
                          <a:pt x="442886" y="788073"/>
                        </a:moveTo>
                        <a:cubicBezTo>
                          <a:pt x="434911" y="631035"/>
                          <a:pt x="478465" y="467640"/>
                          <a:pt x="638552" y="378790"/>
                        </a:cubicBezTo>
                        <a:cubicBezTo>
                          <a:pt x="982774" y="277668"/>
                          <a:pt x="1241211" y="163627"/>
                          <a:pt x="1590419" y="285285"/>
                        </a:cubicBezTo>
                        <a:cubicBezTo>
                          <a:pt x="1755827" y="70786"/>
                          <a:pt x="2213565" y="-40816"/>
                          <a:pt x="2550121" y="188216"/>
                        </a:cubicBezTo>
                        <a:cubicBezTo>
                          <a:pt x="2586946" y="110715"/>
                          <a:pt x="2750423" y="37726"/>
                          <a:pt x="2924077" y="10968"/>
                        </a:cubicBezTo>
                        <a:cubicBezTo>
                          <a:pt x="3105728" y="5697"/>
                          <a:pt x="3253884" y="55129"/>
                          <a:pt x="3387860" y="136062"/>
                        </a:cubicBezTo>
                        <a:cubicBezTo>
                          <a:pt x="3529283" y="33722"/>
                          <a:pt x="3826918" y="13642"/>
                          <a:pt x="4027207" y="37840"/>
                        </a:cubicBezTo>
                        <a:cubicBezTo>
                          <a:pt x="4211417" y="71848"/>
                          <a:pt x="4318922" y="152358"/>
                          <a:pt x="4351423" y="305796"/>
                        </a:cubicBezTo>
                        <a:cubicBezTo>
                          <a:pt x="4527899" y="312965"/>
                          <a:pt x="4704121" y="468001"/>
                          <a:pt x="4767509" y="565855"/>
                        </a:cubicBezTo>
                        <a:cubicBezTo>
                          <a:pt x="4798011" y="623910"/>
                          <a:pt x="4811950" y="757870"/>
                          <a:pt x="4748885" y="847851"/>
                        </a:cubicBezTo>
                        <a:cubicBezTo>
                          <a:pt x="4887046" y="969585"/>
                          <a:pt x="4972482" y="1123972"/>
                          <a:pt x="4884932" y="1279015"/>
                        </a:cubicBezTo>
                        <a:cubicBezTo>
                          <a:pt x="4742169" y="1488482"/>
                          <a:pt x="4583396" y="1632018"/>
                          <a:pt x="4247628" y="1656435"/>
                        </a:cubicBezTo>
                        <a:cubicBezTo>
                          <a:pt x="4255396" y="1798659"/>
                          <a:pt x="4123577" y="1914512"/>
                          <a:pt x="4019484" y="1979836"/>
                        </a:cubicBezTo>
                        <a:cubicBezTo>
                          <a:pt x="3788075" y="2133831"/>
                          <a:pt x="3507778" y="2133938"/>
                          <a:pt x="3242729" y="2018993"/>
                        </a:cubicBezTo>
                        <a:cubicBezTo>
                          <a:pt x="3141699" y="2152985"/>
                          <a:pt x="2956903" y="2263209"/>
                          <a:pt x="2687643" y="2364001"/>
                        </a:cubicBezTo>
                        <a:cubicBezTo>
                          <a:pt x="2281473" y="2421044"/>
                          <a:pt x="2123924" y="2364513"/>
                          <a:pt x="1871482" y="2153410"/>
                        </a:cubicBezTo>
                        <a:cubicBezTo>
                          <a:pt x="1492610" y="2271886"/>
                          <a:pt x="1026222" y="2222488"/>
                          <a:pt x="659106" y="1945341"/>
                        </a:cubicBezTo>
                        <a:cubicBezTo>
                          <a:pt x="434005" y="1980579"/>
                          <a:pt x="156302" y="1831745"/>
                          <a:pt x="126052" y="1713799"/>
                        </a:cubicBezTo>
                        <a:cubicBezTo>
                          <a:pt x="66617" y="1610959"/>
                          <a:pt x="105324" y="1497018"/>
                          <a:pt x="239953" y="1401257"/>
                        </a:cubicBezTo>
                        <a:cubicBezTo>
                          <a:pt x="107323" y="1366031"/>
                          <a:pt x="-37655" y="1202777"/>
                          <a:pt x="-569" y="1080598"/>
                        </a:cubicBezTo>
                        <a:cubicBezTo>
                          <a:pt x="57186" y="908209"/>
                          <a:pt x="157703" y="790413"/>
                          <a:pt x="438685" y="795587"/>
                        </a:cubicBezTo>
                        <a:cubicBezTo>
                          <a:pt x="440320" y="792714"/>
                          <a:pt x="440855" y="791129"/>
                          <a:pt x="442886" y="788073"/>
                        </a:cubicBezTo>
                        <a:close/>
                      </a:path>
                      <a:path w="4905828" h="2369157" fill="none" stroke="0" extrusionOk="0">
                        <a:moveTo>
                          <a:pt x="-502442" y="2295145"/>
                        </a:moveTo>
                        <a:cubicBezTo>
                          <a:pt x="-499499" y="2322051"/>
                          <a:pt x="-533186" y="2361496"/>
                          <a:pt x="-574522" y="2360955"/>
                        </a:cubicBezTo>
                        <a:cubicBezTo>
                          <a:pt x="-611780" y="2363897"/>
                          <a:pt x="-643848" y="2319320"/>
                          <a:pt x="-646602" y="2295145"/>
                        </a:cubicBezTo>
                        <a:cubicBezTo>
                          <a:pt x="-648030" y="2261728"/>
                          <a:pt x="-608361" y="2221073"/>
                          <a:pt x="-574522" y="2229335"/>
                        </a:cubicBezTo>
                        <a:cubicBezTo>
                          <a:pt x="-527223" y="2229545"/>
                          <a:pt x="-501053" y="2261228"/>
                          <a:pt x="-502442" y="2295145"/>
                        </a:cubicBezTo>
                        <a:close/>
                      </a:path>
                      <a:path w="4905828" h="2369157" fill="none" stroke="0" extrusionOk="0">
                        <a:moveTo>
                          <a:pt x="-116901" y="2180157"/>
                        </a:moveTo>
                        <a:cubicBezTo>
                          <a:pt x="-126495" y="2245582"/>
                          <a:pt x="-199121" y="2313759"/>
                          <a:pt x="-261062" y="2311777"/>
                        </a:cubicBezTo>
                        <a:cubicBezTo>
                          <a:pt x="-344619" y="2281974"/>
                          <a:pt x="-416712" y="2227932"/>
                          <a:pt x="-405222" y="2180157"/>
                        </a:cubicBezTo>
                        <a:cubicBezTo>
                          <a:pt x="-414789" y="2130564"/>
                          <a:pt x="-340179" y="2061923"/>
                          <a:pt x="-261062" y="2048537"/>
                        </a:cubicBezTo>
                        <a:cubicBezTo>
                          <a:pt x="-181818" y="2037892"/>
                          <a:pt x="-112981" y="2106241"/>
                          <a:pt x="-116901" y="2180157"/>
                        </a:cubicBezTo>
                        <a:close/>
                      </a:path>
                      <a:path w="4905828" h="2369157" fill="none" stroke="0" extrusionOk="0">
                        <a:moveTo>
                          <a:pt x="402405" y="2016099"/>
                        </a:moveTo>
                        <a:cubicBezTo>
                          <a:pt x="398720" y="2145093"/>
                          <a:pt x="317499" y="2203293"/>
                          <a:pt x="186165" y="2213529"/>
                        </a:cubicBezTo>
                        <a:cubicBezTo>
                          <a:pt x="38949" y="2217848"/>
                          <a:pt x="-21635" y="2116327"/>
                          <a:pt x="-30076" y="2016099"/>
                        </a:cubicBezTo>
                        <a:cubicBezTo>
                          <a:pt x="-35524" y="1912837"/>
                          <a:pt x="75578" y="1796412"/>
                          <a:pt x="186165" y="1818669"/>
                        </a:cubicBezTo>
                        <a:cubicBezTo>
                          <a:pt x="326028" y="1801946"/>
                          <a:pt x="410708" y="1931663"/>
                          <a:pt x="402405" y="2016099"/>
                        </a:cubicBezTo>
                        <a:close/>
                      </a:path>
                      <a:path w="4905828" h="2369157" fill="none" stroke="0" extrusionOk="0">
                        <a:moveTo>
                          <a:pt x="532940" y="1435588"/>
                        </a:moveTo>
                        <a:cubicBezTo>
                          <a:pt x="432405" y="1452177"/>
                          <a:pt x="318756" y="1435919"/>
                          <a:pt x="245291" y="1391879"/>
                        </a:cubicBezTo>
                        <a:moveTo>
                          <a:pt x="786748" y="1913916"/>
                        </a:moveTo>
                        <a:cubicBezTo>
                          <a:pt x="747405" y="1929064"/>
                          <a:pt x="701782" y="1930486"/>
                          <a:pt x="660923" y="1934811"/>
                        </a:cubicBezTo>
                        <a:moveTo>
                          <a:pt x="1871254" y="2143758"/>
                        </a:moveTo>
                        <a:cubicBezTo>
                          <a:pt x="1843846" y="2115159"/>
                          <a:pt x="1806583" y="2072607"/>
                          <a:pt x="1795395" y="2048333"/>
                        </a:cubicBezTo>
                        <a:moveTo>
                          <a:pt x="3273617" y="1905800"/>
                        </a:moveTo>
                        <a:cubicBezTo>
                          <a:pt x="3269702" y="1944687"/>
                          <a:pt x="3254642" y="1972716"/>
                          <a:pt x="3243296" y="2010492"/>
                        </a:cubicBezTo>
                        <a:moveTo>
                          <a:pt x="3875716" y="1258834"/>
                        </a:moveTo>
                        <a:cubicBezTo>
                          <a:pt x="4103871" y="1326145"/>
                          <a:pt x="4226544" y="1544713"/>
                          <a:pt x="4244903" y="1650183"/>
                        </a:cubicBezTo>
                        <a:moveTo>
                          <a:pt x="4746615" y="842037"/>
                        </a:moveTo>
                        <a:cubicBezTo>
                          <a:pt x="4712569" y="920990"/>
                          <a:pt x="4658099" y="946546"/>
                          <a:pt x="4582179" y="988793"/>
                        </a:cubicBezTo>
                        <a:moveTo>
                          <a:pt x="4352104" y="297570"/>
                        </a:moveTo>
                        <a:cubicBezTo>
                          <a:pt x="4361361" y="323769"/>
                          <a:pt x="4363287" y="344059"/>
                          <a:pt x="4360735" y="366890"/>
                        </a:cubicBezTo>
                        <a:moveTo>
                          <a:pt x="3302121" y="216733"/>
                        </a:moveTo>
                        <a:cubicBezTo>
                          <a:pt x="3328335" y="189214"/>
                          <a:pt x="3346476" y="153271"/>
                          <a:pt x="3386383" y="128329"/>
                        </a:cubicBezTo>
                        <a:moveTo>
                          <a:pt x="2514350" y="258852"/>
                        </a:moveTo>
                        <a:cubicBezTo>
                          <a:pt x="2530776" y="229851"/>
                          <a:pt x="2536774" y="205207"/>
                          <a:pt x="2555118" y="182622"/>
                        </a:cubicBezTo>
                        <a:moveTo>
                          <a:pt x="1589850" y="284737"/>
                        </a:moveTo>
                        <a:cubicBezTo>
                          <a:pt x="1641010" y="305827"/>
                          <a:pt x="1689389" y="340327"/>
                          <a:pt x="1737479" y="358664"/>
                        </a:cubicBezTo>
                        <a:moveTo>
                          <a:pt x="468665" y="865893"/>
                        </a:moveTo>
                        <a:cubicBezTo>
                          <a:pt x="457972" y="843575"/>
                          <a:pt x="447830" y="815356"/>
                          <a:pt x="442886" y="788073"/>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字魂59号-创粗黑"/>
                <a:cs typeface="+mn-cs"/>
              </a:rPr>
              <a:t>xanh</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F95008DC-10C0-585E-B491-E9E5ECF9337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88E265CC-5FDD-2F1D-B0C2-7521F8D4D7D4}"/>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19F98D34-ED85-11EE-8EA8-E0DEDE27EC84}"/>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5" name="Rectangle: Rounded Corners 14">
            <a:extLst>
              <a:ext uri="{FF2B5EF4-FFF2-40B4-BE49-F238E27FC236}">
                <a16:creationId xmlns:a16="http://schemas.microsoft.com/office/drawing/2014/main" id="{30C5B9FB-1C0C-4296-FF68-A5C35C78E037}"/>
              </a:ext>
            </a:extLst>
          </p:cNvPr>
          <p:cNvSpPr/>
          <p:nvPr/>
        </p:nvSpPr>
        <p:spPr>
          <a:xfrm>
            <a:off x="7509266" y="6027958"/>
            <a:ext cx="2889376"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xanh</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2206B319-688D-4ACF-BD3B-3067DD8FC07C}"/>
              </a:ext>
            </a:extLst>
          </p:cNvPr>
          <p:cNvPicPr>
            <a:picLocks noChangeAspect="1"/>
          </p:cNvPicPr>
          <p:nvPr/>
        </p:nvPicPr>
        <p:blipFill>
          <a:blip r:embed="rId7"/>
          <a:stretch>
            <a:fillRect/>
          </a:stretch>
        </p:blipFill>
        <p:spPr>
          <a:xfrm>
            <a:off x="3871815" y="1110176"/>
            <a:ext cx="6639119" cy="1322947"/>
          </a:xfrm>
          <a:prstGeom prst="rect">
            <a:avLst/>
          </a:prstGeom>
        </p:spPr>
      </p:pic>
      <p:sp>
        <p:nvSpPr>
          <p:cNvPr id="3" name="Rectangle 2">
            <a:extLst>
              <a:ext uri="{FF2B5EF4-FFF2-40B4-BE49-F238E27FC236}">
                <a16:creationId xmlns:a16="http://schemas.microsoft.com/office/drawing/2014/main" id="{95306B14-32DC-9D57-AD10-AA5E50033FCA}"/>
              </a:ext>
            </a:extLst>
          </p:cNvPr>
          <p:cNvSpPr/>
          <p:nvPr/>
        </p:nvSpPr>
        <p:spPr>
          <a:xfrm>
            <a:off x="-1602429" y="-15753"/>
            <a:ext cx="1524000" cy="16962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44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347</Words>
  <Application>Microsoft Office PowerPoint</Application>
  <PresentationFormat>Widescreen</PresentationFormat>
  <Paragraphs>85</Paragraphs>
  <Slides>19</Slides>
  <Notes>7</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19</vt:i4>
      </vt:variant>
    </vt:vector>
  </HeadingPairs>
  <TitlesOfParts>
    <vt:vector size="36" baseType="lpstr">
      <vt:lpstr>等线</vt:lpstr>
      <vt:lpstr>等线 Light</vt:lpstr>
      <vt:lpstr>#9Slide05 SVNClementine</vt:lpstr>
      <vt:lpstr>Arial</vt:lpstr>
      <vt:lpstr>Arial-Rounded</vt:lpstr>
      <vt:lpstr>Calibri</vt:lpstr>
      <vt:lpstr>Coiny</vt:lpstr>
      <vt:lpstr>HP001 4 hàng</vt:lpstr>
      <vt:lpstr>iCiel Ciaobella</vt:lpstr>
      <vt:lpstr>SVN-Poky's</vt:lpstr>
      <vt:lpstr>Times New Roman</vt:lpstr>
      <vt:lpstr>UVN Da Lat</vt:lpstr>
      <vt:lpstr>UVN Van Chuong Nang</vt:lpstr>
      <vt:lpstr>字魂59号-创粗黑</vt:lpstr>
      <vt:lpstr>Office 主题</vt:lpstr>
      <vt:lpstr>1_Office 主题​​</vt:lpstr>
      <vt:lpstr>5_Office 主题​​</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Lưu ý khi trình bày</vt:lpstr>
      <vt:lpstr>Lưu ý tư thế ngồi 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43</cp:revision>
  <dcterms:created xsi:type="dcterms:W3CDTF">2022-11-08T11:38:51Z</dcterms:created>
  <dcterms:modified xsi:type="dcterms:W3CDTF">2023-01-27T09:40:57Z</dcterms:modified>
</cp:coreProperties>
</file>