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18" r:id="rId3"/>
    <p:sldMasterId id="2147483735" r:id="rId4"/>
  </p:sldMasterIdLst>
  <p:notesMasterIdLst>
    <p:notesMasterId r:id="rId46"/>
  </p:notesMasterIdLst>
  <p:sldIdLst>
    <p:sldId id="1552" r:id="rId5"/>
    <p:sldId id="3239" r:id="rId6"/>
    <p:sldId id="2007577559" r:id="rId7"/>
    <p:sldId id="294" r:id="rId8"/>
    <p:sldId id="3241" r:id="rId9"/>
    <p:sldId id="295" r:id="rId10"/>
    <p:sldId id="293" r:id="rId11"/>
    <p:sldId id="296" r:id="rId12"/>
    <p:sldId id="297" r:id="rId13"/>
    <p:sldId id="3243" r:id="rId14"/>
    <p:sldId id="3244" r:id="rId15"/>
    <p:sldId id="291" r:id="rId16"/>
    <p:sldId id="3274" r:id="rId17"/>
    <p:sldId id="3273" r:id="rId18"/>
    <p:sldId id="285" r:id="rId19"/>
    <p:sldId id="2007577560" r:id="rId20"/>
    <p:sldId id="2007577561" r:id="rId21"/>
    <p:sldId id="283" r:id="rId22"/>
    <p:sldId id="299" r:id="rId23"/>
    <p:sldId id="3191" r:id="rId24"/>
    <p:sldId id="3271" r:id="rId25"/>
    <p:sldId id="3250" r:id="rId26"/>
    <p:sldId id="3272" r:id="rId27"/>
    <p:sldId id="3253" r:id="rId28"/>
    <p:sldId id="3262" r:id="rId29"/>
    <p:sldId id="3264" r:id="rId30"/>
    <p:sldId id="3265" r:id="rId31"/>
    <p:sldId id="3266" r:id="rId32"/>
    <p:sldId id="3267" r:id="rId33"/>
    <p:sldId id="3269" r:id="rId34"/>
    <p:sldId id="3254" r:id="rId35"/>
    <p:sldId id="3257" r:id="rId36"/>
    <p:sldId id="3270" r:id="rId37"/>
    <p:sldId id="347" r:id="rId38"/>
    <p:sldId id="370" r:id="rId39"/>
    <p:sldId id="375" r:id="rId40"/>
    <p:sldId id="261" r:id="rId41"/>
    <p:sldId id="376" r:id="rId42"/>
    <p:sldId id="260" r:id="rId43"/>
    <p:sldId id="377" r:id="rId44"/>
    <p:sldId id="326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varScale="1">
        <p:scale>
          <a:sx n="64" d="100"/>
          <a:sy n="64" d="100"/>
        </p:scale>
        <p:origin x="9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BD761-791E-413E-AE3D-53030D084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31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0163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1"/>
        <p:cNvGrpSpPr/>
        <p:nvPr/>
      </p:nvGrpSpPr>
      <p:grpSpPr>
        <a:xfrm>
          <a:off x="0" y="0"/>
          <a:ext cx="0" cy="0"/>
          <a:chOff x="0" y="0"/>
          <a:chExt cx="0" cy="0"/>
        </a:xfrm>
      </p:grpSpPr>
      <p:sp>
        <p:nvSpPr>
          <p:cNvPr id="2032" name="Google Shape;2032;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3" name="Google Shape;2033;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7691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2023/2/10</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1524272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2023/2/10</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369228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2023/2/10</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211084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2023/2/10</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3822209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2023/2/10</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54061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2023/2/10</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330381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2023/2/10</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28285693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2023/2/10</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358093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2023/2/10</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663243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2023/2/10</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1214340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2023/2/10</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3602079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494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32215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3"/>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 name="Google Shape;350;p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2639784"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2" name="Google Shape;352;p5"/>
          <p:cNvSpPr txBox="1">
            <a:spLocks noGrp="1"/>
          </p:cNvSpPr>
          <p:nvPr>
            <p:ph type="subTitle" idx="2"/>
          </p:nvPr>
        </p:nvSpPr>
        <p:spPr>
          <a:xfrm>
            <a:off x="2639784" y="3471200"/>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6428617" y="2994033"/>
            <a:ext cx="31236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0"/>
              </a:spcBef>
              <a:spcAft>
                <a:spcPts val="0"/>
              </a:spcAft>
              <a:buNone/>
              <a:defRPr sz="2400">
                <a:solidFill>
                  <a:schemeClr val="accent1"/>
                </a:solidFill>
              </a:defRPr>
            </a:lvl2pPr>
            <a:lvl3pPr lvl="2" algn="ctr" rtl="0">
              <a:spcBef>
                <a:spcPts val="0"/>
              </a:spcBef>
              <a:spcAft>
                <a:spcPts val="0"/>
              </a:spcAft>
              <a:buNone/>
              <a:defRPr sz="2400">
                <a:solidFill>
                  <a:schemeClr val="accent1"/>
                </a:solidFill>
              </a:defRPr>
            </a:lvl3pPr>
            <a:lvl4pPr lvl="3" algn="ctr" rtl="0">
              <a:spcBef>
                <a:spcPts val="0"/>
              </a:spcBef>
              <a:spcAft>
                <a:spcPts val="0"/>
              </a:spcAft>
              <a:buNone/>
              <a:defRPr sz="2400">
                <a:solidFill>
                  <a:schemeClr val="accent1"/>
                </a:solidFill>
              </a:defRPr>
            </a:lvl4pPr>
            <a:lvl5pPr lvl="4" algn="ctr" rtl="0">
              <a:spcBef>
                <a:spcPts val="0"/>
              </a:spcBef>
              <a:spcAft>
                <a:spcPts val="0"/>
              </a:spcAft>
              <a:buNone/>
              <a:defRPr sz="2400">
                <a:solidFill>
                  <a:schemeClr val="accent1"/>
                </a:solidFill>
              </a:defRPr>
            </a:lvl5pPr>
            <a:lvl6pPr lvl="5" algn="ctr" rtl="0">
              <a:spcBef>
                <a:spcPts val="0"/>
              </a:spcBef>
              <a:spcAft>
                <a:spcPts val="0"/>
              </a:spcAft>
              <a:buNone/>
              <a:defRPr sz="2400">
                <a:solidFill>
                  <a:schemeClr val="accent1"/>
                </a:solidFill>
              </a:defRPr>
            </a:lvl6pPr>
            <a:lvl7pPr lvl="6" algn="ctr" rtl="0">
              <a:spcBef>
                <a:spcPts val="0"/>
              </a:spcBef>
              <a:spcAft>
                <a:spcPts val="0"/>
              </a:spcAft>
              <a:buNone/>
              <a:defRPr sz="2400">
                <a:solidFill>
                  <a:schemeClr val="accent1"/>
                </a:solidFill>
              </a:defRPr>
            </a:lvl7pPr>
            <a:lvl8pPr lvl="7" algn="ctr" rtl="0">
              <a:spcBef>
                <a:spcPts val="0"/>
              </a:spcBef>
              <a:spcAft>
                <a:spcPts val="0"/>
              </a:spcAft>
              <a:buNone/>
              <a:defRPr sz="2400">
                <a:solidFill>
                  <a:schemeClr val="accent1"/>
                </a:solidFill>
              </a:defRPr>
            </a:lvl8pPr>
            <a:lvl9pPr lvl="8" algn="ctr" rtl="0">
              <a:spcBef>
                <a:spcPts val="0"/>
              </a:spcBef>
              <a:spcAft>
                <a:spcPts val="0"/>
              </a:spcAft>
              <a:buNone/>
              <a:defRPr sz="2400">
                <a:solidFill>
                  <a:schemeClr val="accent1"/>
                </a:solidFill>
              </a:defRPr>
            </a:lvl9pPr>
          </a:lstStyle>
          <a:p>
            <a:endParaRPr/>
          </a:p>
        </p:txBody>
      </p:sp>
      <p:sp>
        <p:nvSpPr>
          <p:cNvPr id="354" name="Google Shape;354;p5"/>
          <p:cNvSpPr txBox="1">
            <a:spLocks noGrp="1"/>
          </p:cNvSpPr>
          <p:nvPr>
            <p:ph type="subTitle" idx="4"/>
          </p:nvPr>
        </p:nvSpPr>
        <p:spPr>
          <a:xfrm>
            <a:off x="6428617" y="3471205"/>
            <a:ext cx="31236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4592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5"/>
        <p:cNvGrpSpPr/>
        <p:nvPr/>
      </p:nvGrpSpPr>
      <p:grpSpPr>
        <a:xfrm>
          <a:off x="0" y="0"/>
          <a:ext cx="0" cy="0"/>
          <a:chOff x="0" y="0"/>
          <a:chExt cx="0" cy="0"/>
        </a:xfrm>
      </p:grpSpPr>
      <p:sp>
        <p:nvSpPr>
          <p:cNvPr id="406" name="Google Shape;406;p6"/>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6"/>
          <p:cNvGrpSpPr/>
          <p:nvPr/>
        </p:nvGrpSpPr>
        <p:grpSpPr>
          <a:xfrm>
            <a:off x="11122057" y="3042677"/>
            <a:ext cx="759568" cy="507483"/>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6"/>
          <p:cNvGrpSpPr/>
          <p:nvPr/>
        </p:nvGrpSpPr>
        <p:grpSpPr>
          <a:xfrm>
            <a:off x="11122057" y="2294792"/>
            <a:ext cx="759568" cy="507483"/>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6"/>
          <p:cNvGrpSpPr/>
          <p:nvPr/>
        </p:nvGrpSpPr>
        <p:grpSpPr>
          <a:xfrm>
            <a:off x="11128364" y="1578123"/>
            <a:ext cx="757981" cy="517352"/>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8" name="Google Shape;418;p6"/>
          <p:cNvGrpSpPr/>
          <p:nvPr/>
        </p:nvGrpSpPr>
        <p:grpSpPr>
          <a:xfrm>
            <a:off x="11122057" y="808847"/>
            <a:ext cx="759568" cy="517352"/>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6"/>
          <p:cNvGrpSpPr/>
          <p:nvPr/>
        </p:nvGrpSpPr>
        <p:grpSpPr>
          <a:xfrm>
            <a:off x="11122057" y="3790577"/>
            <a:ext cx="759568" cy="507483"/>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 name="Google Shape;424;p6"/>
          <p:cNvGrpSpPr/>
          <p:nvPr/>
        </p:nvGrpSpPr>
        <p:grpSpPr>
          <a:xfrm>
            <a:off x="11122057" y="4538477"/>
            <a:ext cx="759568" cy="507483"/>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7" name="Google Shape;427;p6"/>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6"/>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6"/>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6"/>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6"/>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6"/>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6"/>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6"/>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6"/>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6"/>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6"/>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6"/>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6"/>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6"/>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6"/>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6"/>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6"/>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6"/>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6"/>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6"/>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6"/>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6"/>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6"/>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6"/>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6"/>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6"/>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6"/>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6"/>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6"/>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6"/>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6"/>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6"/>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6"/>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6"/>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6"/>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6"/>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6"/>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6"/>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6"/>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968285" y="6000567"/>
            <a:ext cx="388500" cy="375167"/>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6"/>
          <p:cNvSpPr/>
          <p:nvPr/>
        </p:nvSpPr>
        <p:spPr>
          <a:xfrm>
            <a:off x="9780800" y="67743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6"/>
          <p:cNvGrpSpPr/>
          <p:nvPr/>
        </p:nvGrpSpPr>
        <p:grpSpPr>
          <a:xfrm>
            <a:off x="2019934" y="606334"/>
            <a:ext cx="222233" cy="224767"/>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6" name="Google Shape;496;p6"/>
          <p:cNvSpPr/>
          <p:nvPr/>
        </p:nvSpPr>
        <p:spPr>
          <a:xfrm>
            <a:off x="1903933" y="6375718"/>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0123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7"/>
        <p:cNvGrpSpPr/>
        <p:nvPr/>
      </p:nvGrpSpPr>
      <p:grpSpPr>
        <a:xfrm>
          <a:off x="0" y="0"/>
          <a:ext cx="0" cy="0"/>
          <a:chOff x="0" y="0"/>
          <a:chExt cx="0" cy="0"/>
        </a:xfrm>
      </p:grpSpPr>
      <p:grpSp>
        <p:nvGrpSpPr>
          <p:cNvPr id="498" name="Google Shape;498;p7"/>
          <p:cNvGrpSpPr/>
          <p:nvPr/>
        </p:nvGrpSpPr>
        <p:grpSpPr>
          <a:xfrm>
            <a:off x="527859" y="292693"/>
            <a:ext cx="11358487" cy="6384375"/>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7"/>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7411580" y="2812467"/>
            <a:ext cx="32232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0"/>
              </a:spcBef>
              <a:spcAft>
                <a:spcPts val="0"/>
              </a:spcAft>
              <a:buNone/>
              <a:defRPr sz="2667" b="1">
                <a:solidFill>
                  <a:schemeClr val="accent1"/>
                </a:solidFill>
              </a:defRPr>
            </a:lvl2pPr>
            <a:lvl3pPr lvl="2" rtl="0">
              <a:spcBef>
                <a:spcPts val="0"/>
              </a:spcBef>
              <a:spcAft>
                <a:spcPts val="0"/>
              </a:spcAft>
              <a:buNone/>
              <a:defRPr sz="2667" b="1">
                <a:solidFill>
                  <a:schemeClr val="accent1"/>
                </a:solidFill>
              </a:defRPr>
            </a:lvl3pPr>
            <a:lvl4pPr lvl="3" rtl="0">
              <a:spcBef>
                <a:spcPts val="0"/>
              </a:spcBef>
              <a:spcAft>
                <a:spcPts val="0"/>
              </a:spcAft>
              <a:buNone/>
              <a:defRPr sz="2667" b="1">
                <a:solidFill>
                  <a:schemeClr val="accent1"/>
                </a:solidFill>
              </a:defRPr>
            </a:lvl4pPr>
            <a:lvl5pPr lvl="4" rtl="0">
              <a:spcBef>
                <a:spcPts val="0"/>
              </a:spcBef>
              <a:spcAft>
                <a:spcPts val="0"/>
              </a:spcAft>
              <a:buNone/>
              <a:defRPr sz="2667" b="1">
                <a:solidFill>
                  <a:schemeClr val="accent1"/>
                </a:solidFill>
              </a:defRPr>
            </a:lvl5pPr>
            <a:lvl6pPr lvl="5" rtl="0">
              <a:spcBef>
                <a:spcPts val="0"/>
              </a:spcBef>
              <a:spcAft>
                <a:spcPts val="0"/>
              </a:spcAft>
              <a:buNone/>
              <a:defRPr sz="2667" b="1">
                <a:solidFill>
                  <a:schemeClr val="accent1"/>
                </a:solidFill>
              </a:defRPr>
            </a:lvl6pPr>
            <a:lvl7pPr lvl="6" rtl="0">
              <a:spcBef>
                <a:spcPts val="0"/>
              </a:spcBef>
              <a:spcAft>
                <a:spcPts val="0"/>
              </a:spcAft>
              <a:buNone/>
              <a:defRPr sz="2667" b="1">
                <a:solidFill>
                  <a:schemeClr val="accent1"/>
                </a:solidFill>
              </a:defRPr>
            </a:lvl7pPr>
            <a:lvl8pPr lvl="7" rtl="0">
              <a:spcBef>
                <a:spcPts val="0"/>
              </a:spcBef>
              <a:spcAft>
                <a:spcPts val="0"/>
              </a:spcAft>
              <a:buNone/>
              <a:defRPr sz="2667" b="1">
                <a:solidFill>
                  <a:schemeClr val="accent1"/>
                </a:solidFill>
              </a:defRPr>
            </a:lvl8pPr>
            <a:lvl9pPr lvl="8" rtl="0">
              <a:spcBef>
                <a:spcPts val="0"/>
              </a:spcBef>
              <a:spcAft>
                <a:spcPts val="0"/>
              </a:spcAft>
              <a:buNone/>
              <a:defRPr sz="2667" b="1">
                <a:solidFill>
                  <a:schemeClr val="accent1"/>
                </a:solidFill>
              </a:defRPr>
            </a:lvl9pPr>
          </a:lstStyle>
          <a:p>
            <a:endParaRPr/>
          </a:p>
        </p:txBody>
      </p:sp>
      <p:sp>
        <p:nvSpPr>
          <p:cNvPr id="523" name="Google Shape;523;p7"/>
          <p:cNvSpPr txBox="1">
            <a:spLocks noGrp="1"/>
          </p:cNvSpPr>
          <p:nvPr>
            <p:ph type="subTitle" idx="2"/>
          </p:nvPr>
        </p:nvSpPr>
        <p:spPr>
          <a:xfrm>
            <a:off x="7408351" y="3284396"/>
            <a:ext cx="3223200" cy="176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vl2pPr>
            <a:lvl3pPr lvl="2" rtl="0">
              <a:spcBef>
                <a:spcPts val="0"/>
              </a:spcBef>
              <a:spcAft>
                <a:spcPts val="0"/>
              </a:spcAft>
              <a:buNone/>
              <a:defRPr sz="2400"/>
            </a:lvl3pPr>
            <a:lvl4pPr lvl="3" rtl="0">
              <a:spcBef>
                <a:spcPts val="0"/>
              </a:spcBef>
              <a:spcAft>
                <a:spcPts val="0"/>
              </a:spcAft>
              <a:buNone/>
              <a:defRPr sz="2400"/>
            </a:lvl4pPr>
            <a:lvl5pPr lvl="4" rtl="0">
              <a:spcBef>
                <a:spcPts val="0"/>
              </a:spcBef>
              <a:spcAft>
                <a:spcPts val="0"/>
              </a:spcAft>
              <a:buNone/>
              <a:defRPr sz="2400"/>
            </a:lvl5pPr>
            <a:lvl6pPr lvl="5" rtl="0">
              <a:spcBef>
                <a:spcPts val="0"/>
              </a:spcBef>
              <a:spcAft>
                <a:spcPts val="0"/>
              </a:spcAft>
              <a:buNone/>
              <a:defRPr sz="2400"/>
            </a:lvl6pPr>
            <a:lvl7pPr lvl="6" rtl="0">
              <a:spcBef>
                <a:spcPts val="0"/>
              </a:spcBef>
              <a:spcAft>
                <a:spcPts val="0"/>
              </a:spcAft>
              <a:buNone/>
              <a:defRPr sz="2400"/>
            </a:lvl7pPr>
            <a:lvl8pPr lvl="7" rtl="0">
              <a:spcBef>
                <a:spcPts val="0"/>
              </a:spcBef>
              <a:spcAft>
                <a:spcPts val="0"/>
              </a:spcAft>
              <a:buNone/>
              <a:defRPr sz="2400"/>
            </a:lvl8pPr>
            <a:lvl9pPr lvl="8" rtl="0">
              <a:spcBef>
                <a:spcPts val="0"/>
              </a:spcBef>
              <a:spcAft>
                <a:spcPts val="0"/>
              </a:spcAft>
              <a:buNone/>
              <a:defRPr sz="2400"/>
            </a:lvl9pPr>
          </a:lstStyle>
          <a:p>
            <a:endParaRPr/>
          </a:p>
        </p:txBody>
      </p:sp>
      <p:sp>
        <p:nvSpPr>
          <p:cNvPr id="524" name="Google Shape;524;p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6337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74"/>
        <p:cNvGrpSpPr/>
        <p:nvPr/>
      </p:nvGrpSpPr>
      <p:grpSpPr>
        <a:xfrm>
          <a:off x="0" y="0"/>
          <a:ext cx="0" cy="0"/>
          <a:chOff x="0" y="0"/>
          <a:chExt cx="0" cy="0"/>
        </a:xfrm>
      </p:grpSpPr>
      <p:grpSp>
        <p:nvGrpSpPr>
          <p:cNvPr id="575" name="Google Shape;575;p8"/>
          <p:cNvGrpSpPr/>
          <p:nvPr/>
        </p:nvGrpSpPr>
        <p:grpSpPr>
          <a:xfrm>
            <a:off x="527859" y="292693"/>
            <a:ext cx="11358487" cy="6384375"/>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8" name="Google Shape;598;p8"/>
          <p:cNvSpPr txBox="1">
            <a:spLocks noGrp="1"/>
          </p:cNvSpPr>
          <p:nvPr>
            <p:ph type="title"/>
          </p:nvPr>
        </p:nvSpPr>
        <p:spPr>
          <a:xfrm>
            <a:off x="2039400" y="2243400"/>
            <a:ext cx="8113200" cy="963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96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endParaRPr/>
          </a:p>
        </p:txBody>
      </p:sp>
      <p:sp>
        <p:nvSpPr>
          <p:cNvPr id="599" name="Google Shape;599;p8"/>
          <p:cNvSpPr txBox="1">
            <a:spLocks noGrp="1"/>
          </p:cNvSpPr>
          <p:nvPr>
            <p:ph type="subTitle" idx="1"/>
          </p:nvPr>
        </p:nvSpPr>
        <p:spPr>
          <a:xfrm>
            <a:off x="2046433" y="3207000"/>
            <a:ext cx="8113200" cy="1407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2133"/>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7375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0"/>
        <p:cNvGrpSpPr/>
        <p:nvPr/>
      </p:nvGrpSpPr>
      <p:grpSpPr>
        <a:xfrm>
          <a:off x="0" y="0"/>
          <a:ext cx="0" cy="0"/>
          <a:chOff x="0" y="0"/>
          <a:chExt cx="0" cy="0"/>
        </a:xfrm>
      </p:grpSpPr>
      <p:grpSp>
        <p:nvGrpSpPr>
          <p:cNvPr id="651" name="Google Shape;651;p9"/>
          <p:cNvGrpSpPr/>
          <p:nvPr/>
        </p:nvGrpSpPr>
        <p:grpSpPr>
          <a:xfrm>
            <a:off x="527859" y="292693"/>
            <a:ext cx="11358487" cy="6384375"/>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9"/>
          <p:cNvSpPr txBox="1">
            <a:spLocks noGrp="1"/>
          </p:cNvSpPr>
          <p:nvPr>
            <p:ph type="title"/>
          </p:nvPr>
        </p:nvSpPr>
        <p:spPr>
          <a:xfrm>
            <a:off x="2686400" y="1976933"/>
            <a:ext cx="6819200" cy="185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2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3459000" y="3667733"/>
            <a:ext cx="5274000" cy="132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a:lvl2pPr>
            <a:lvl3pPr lvl="2" algn="ctr" rtl="0">
              <a:spcBef>
                <a:spcPts val="0"/>
              </a:spcBef>
              <a:spcAft>
                <a:spcPts val="0"/>
              </a:spcAft>
              <a:buNone/>
              <a:defRPr sz="2400"/>
            </a:lvl3pPr>
            <a:lvl4pPr lvl="3" algn="ctr" rtl="0">
              <a:spcBef>
                <a:spcPts val="0"/>
              </a:spcBef>
              <a:spcAft>
                <a:spcPts val="0"/>
              </a:spcAft>
              <a:buNone/>
              <a:defRPr sz="2400"/>
            </a:lvl4pPr>
            <a:lvl5pPr lvl="4" algn="ctr" rtl="0">
              <a:spcBef>
                <a:spcPts val="0"/>
              </a:spcBef>
              <a:spcAft>
                <a:spcPts val="0"/>
              </a:spcAft>
              <a:buNone/>
              <a:defRPr sz="2400"/>
            </a:lvl5pPr>
            <a:lvl6pPr lvl="5" algn="ctr" rtl="0">
              <a:spcBef>
                <a:spcPts val="0"/>
              </a:spcBef>
              <a:spcAft>
                <a:spcPts val="0"/>
              </a:spcAft>
              <a:buNone/>
              <a:defRPr sz="2400"/>
            </a:lvl6pPr>
            <a:lvl7pPr lvl="6" algn="ctr" rtl="0">
              <a:spcBef>
                <a:spcPts val="0"/>
              </a:spcBef>
              <a:spcAft>
                <a:spcPts val="0"/>
              </a:spcAft>
              <a:buNone/>
              <a:defRPr sz="2400"/>
            </a:lvl7pPr>
            <a:lvl8pPr lvl="7" algn="ctr" rtl="0">
              <a:spcBef>
                <a:spcPts val="0"/>
              </a:spcBef>
              <a:spcAft>
                <a:spcPts val="0"/>
              </a:spcAft>
              <a:buNone/>
              <a:defRPr sz="2400"/>
            </a:lvl8pPr>
            <a:lvl9pPr lvl="8" algn="ctr" rtl="0">
              <a:spcBef>
                <a:spcPts val="0"/>
              </a:spcBef>
              <a:spcAft>
                <a:spcPts val="0"/>
              </a:spcAft>
              <a:buNone/>
              <a:defRPr sz="2400"/>
            </a:lvl9pPr>
          </a:lstStyle>
          <a:p>
            <a:endParaRPr/>
          </a:p>
        </p:txBody>
      </p:sp>
      <p:sp>
        <p:nvSpPr>
          <p:cNvPr id="676" name="Google Shape;676;p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59713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26"/>
        <p:cNvGrpSpPr/>
        <p:nvPr/>
      </p:nvGrpSpPr>
      <p:grpSpPr>
        <a:xfrm>
          <a:off x="0" y="0"/>
          <a:ext cx="0" cy="0"/>
          <a:chOff x="0" y="0"/>
          <a:chExt cx="0" cy="0"/>
        </a:xfrm>
      </p:grpSpPr>
      <p:grpSp>
        <p:nvGrpSpPr>
          <p:cNvPr id="727" name="Google Shape;727;p10"/>
          <p:cNvGrpSpPr/>
          <p:nvPr/>
        </p:nvGrpSpPr>
        <p:grpSpPr>
          <a:xfrm>
            <a:off x="527859" y="292693"/>
            <a:ext cx="11358487" cy="6384375"/>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 name="Google Shape;750;p10"/>
          <p:cNvSpPr txBox="1">
            <a:spLocks noGrp="1"/>
          </p:cNvSpPr>
          <p:nvPr>
            <p:ph type="title"/>
          </p:nvPr>
        </p:nvSpPr>
        <p:spPr>
          <a:xfrm>
            <a:off x="4584733" y="2679400"/>
            <a:ext cx="6639200" cy="149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5333"/>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10"/>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10"/>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10"/>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10"/>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10"/>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10"/>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10"/>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10"/>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10"/>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10"/>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10"/>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10"/>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10"/>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10"/>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0"/>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0"/>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0"/>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0"/>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0"/>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0"/>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10"/>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10"/>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10"/>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10"/>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10"/>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10"/>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10"/>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10"/>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10"/>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10"/>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10"/>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10"/>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10"/>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3989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1"/>
        <p:cNvGrpSpPr/>
        <p:nvPr/>
      </p:nvGrpSpPr>
      <p:grpSpPr>
        <a:xfrm>
          <a:off x="0" y="0"/>
          <a:ext cx="0" cy="0"/>
          <a:chOff x="0" y="0"/>
          <a:chExt cx="0" cy="0"/>
        </a:xfrm>
      </p:grpSpPr>
      <p:grpSp>
        <p:nvGrpSpPr>
          <p:cNvPr id="802" name="Google Shape;802;p11"/>
          <p:cNvGrpSpPr/>
          <p:nvPr/>
        </p:nvGrpSpPr>
        <p:grpSpPr>
          <a:xfrm>
            <a:off x="527859" y="292693"/>
            <a:ext cx="11358487" cy="6384375"/>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1"/>
          <p:cNvSpPr txBox="1">
            <a:spLocks noGrp="1"/>
          </p:cNvSpPr>
          <p:nvPr>
            <p:ph type="title" hasCustomPrompt="1"/>
          </p:nvPr>
        </p:nvSpPr>
        <p:spPr>
          <a:xfrm>
            <a:off x="2422484" y="2276784"/>
            <a:ext cx="7348800" cy="1868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12000">
                <a:solidFill>
                  <a:schemeClr val="accent1"/>
                </a:solidFill>
              </a:defRPr>
            </a:lvl1pPr>
            <a:lvl2pPr lvl="1" algn="ctr">
              <a:spcBef>
                <a:spcPts val="0"/>
              </a:spcBef>
              <a:spcAft>
                <a:spcPts val="0"/>
              </a:spcAft>
              <a:buClr>
                <a:schemeClr val="accent1"/>
              </a:buClr>
              <a:buSzPts val="7200"/>
              <a:buNone/>
              <a:defRPr sz="9600">
                <a:solidFill>
                  <a:schemeClr val="accent1"/>
                </a:solidFill>
              </a:defRPr>
            </a:lvl2pPr>
            <a:lvl3pPr lvl="2" algn="ctr">
              <a:spcBef>
                <a:spcPts val="0"/>
              </a:spcBef>
              <a:spcAft>
                <a:spcPts val="0"/>
              </a:spcAft>
              <a:buClr>
                <a:schemeClr val="accent1"/>
              </a:buClr>
              <a:buSzPts val="7200"/>
              <a:buNone/>
              <a:defRPr sz="9600">
                <a:solidFill>
                  <a:schemeClr val="accent1"/>
                </a:solidFill>
              </a:defRPr>
            </a:lvl3pPr>
            <a:lvl4pPr lvl="3" algn="ctr">
              <a:spcBef>
                <a:spcPts val="0"/>
              </a:spcBef>
              <a:spcAft>
                <a:spcPts val="0"/>
              </a:spcAft>
              <a:buClr>
                <a:schemeClr val="accent1"/>
              </a:buClr>
              <a:buSzPts val="7200"/>
              <a:buNone/>
              <a:defRPr sz="9600">
                <a:solidFill>
                  <a:schemeClr val="accent1"/>
                </a:solidFill>
              </a:defRPr>
            </a:lvl4pPr>
            <a:lvl5pPr lvl="4" algn="ctr">
              <a:spcBef>
                <a:spcPts val="0"/>
              </a:spcBef>
              <a:spcAft>
                <a:spcPts val="0"/>
              </a:spcAft>
              <a:buClr>
                <a:schemeClr val="accent1"/>
              </a:buClr>
              <a:buSzPts val="7200"/>
              <a:buNone/>
              <a:defRPr sz="9600">
                <a:solidFill>
                  <a:schemeClr val="accent1"/>
                </a:solidFill>
              </a:defRPr>
            </a:lvl5pPr>
            <a:lvl6pPr lvl="5" algn="ctr">
              <a:spcBef>
                <a:spcPts val="0"/>
              </a:spcBef>
              <a:spcAft>
                <a:spcPts val="0"/>
              </a:spcAft>
              <a:buClr>
                <a:schemeClr val="accent1"/>
              </a:buClr>
              <a:buSzPts val="7200"/>
              <a:buNone/>
              <a:defRPr sz="9600">
                <a:solidFill>
                  <a:schemeClr val="accent1"/>
                </a:solidFill>
              </a:defRPr>
            </a:lvl6pPr>
            <a:lvl7pPr lvl="6" algn="ctr">
              <a:spcBef>
                <a:spcPts val="0"/>
              </a:spcBef>
              <a:spcAft>
                <a:spcPts val="0"/>
              </a:spcAft>
              <a:buClr>
                <a:schemeClr val="accent1"/>
              </a:buClr>
              <a:buSzPts val="7200"/>
              <a:buNone/>
              <a:defRPr sz="9600">
                <a:solidFill>
                  <a:schemeClr val="accent1"/>
                </a:solidFill>
              </a:defRPr>
            </a:lvl7pPr>
            <a:lvl8pPr lvl="7" algn="ctr">
              <a:spcBef>
                <a:spcPts val="0"/>
              </a:spcBef>
              <a:spcAft>
                <a:spcPts val="0"/>
              </a:spcAft>
              <a:buClr>
                <a:schemeClr val="accent1"/>
              </a:buClr>
              <a:buSzPts val="7200"/>
              <a:buNone/>
              <a:defRPr sz="9600">
                <a:solidFill>
                  <a:schemeClr val="accent1"/>
                </a:solidFill>
              </a:defRPr>
            </a:lvl8pPr>
            <a:lvl9pPr lvl="8" algn="ctr">
              <a:spcBef>
                <a:spcPts val="0"/>
              </a:spcBef>
              <a:spcAft>
                <a:spcPts val="0"/>
              </a:spcAft>
              <a:buClr>
                <a:schemeClr val="accent1"/>
              </a:buClr>
              <a:buSzPts val="7200"/>
              <a:buNone/>
              <a:defRPr sz="9600">
                <a:solidFill>
                  <a:schemeClr val="accent1"/>
                </a:solidFill>
              </a:defRPr>
            </a:lvl9pPr>
          </a:lstStyle>
          <a:p>
            <a:r>
              <a:t>xx%</a:t>
            </a:r>
          </a:p>
        </p:txBody>
      </p:sp>
      <p:sp>
        <p:nvSpPr>
          <p:cNvPr id="826" name="Google Shape;826;p11"/>
          <p:cNvSpPr txBox="1">
            <a:spLocks noGrp="1"/>
          </p:cNvSpPr>
          <p:nvPr>
            <p:ph type="subTitle" idx="1"/>
          </p:nvPr>
        </p:nvSpPr>
        <p:spPr>
          <a:xfrm>
            <a:off x="2420717" y="3962417"/>
            <a:ext cx="7348800" cy="618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1"/>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1"/>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1"/>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1"/>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1"/>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1"/>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1"/>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1"/>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1"/>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1"/>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1"/>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1"/>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1"/>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1"/>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1"/>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1"/>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1"/>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1"/>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1"/>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1"/>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1"/>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1"/>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1"/>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1"/>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1"/>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1"/>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1"/>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1"/>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677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extLst>
      <p:ext uri="{BB962C8B-B14F-4D97-AF65-F5344CB8AC3E}">
        <p14:creationId xmlns:p14="http://schemas.microsoft.com/office/powerpoint/2010/main" val="2406116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2" name="Google Shape;882;p13"/>
          <p:cNvGrpSpPr/>
          <p:nvPr/>
        </p:nvGrpSpPr>
        <p:grpSpPr>
          <a:xfrm>
            <a:off x="11122057" y="3042677"/>
            <a:ext cx="759568" cy="507483"/>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13"/>
          <p:cNvGrpSpPr/>
          <p:nvPr/>
        </p:nvGrpSpPr>
        <p:grpSpPr>
          <a:xfrm>
            <a:off x="11122057" y="2294792"/>
            <a:ext cx="759568" cy="507483"/>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8" name="Google Shape;888;p13"/>
          <p:cNvGrpSpPr/>
          <p:nvPr/>
        </p:nvGrpSpPr>
        <p:grpSpPr>
          <a:xfrm>
            <a:off x="11128364" y="1578123"/>
            <a:ext cx="757981" cy="517352"/>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1" name="Google Shape;891;p13"/>
          <p:cNvGrpSpPr/>
          <p:nvPr/>
        </p:nvGrpSpPr>
        <p:grpSpPr>
          <a:xfrm>
            <a:off x="11122057" y="808847"/>
            <a:ext cx="759568" cy="517352"/>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13"/>
          <p:cNvGrpSpPr/>
          <p:nvPr/>
        </p:nvGrpSpPr>
        <p:grpSpPr>
          <a:xfrm>
            <a:off x="11122057" y="3790577"/>
            <a:ext cx="759568" cy="507483"/>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13"/>
          <p:cNvGrpSpPr/>
          <p:nvPr/>
        </p:nvGrpSpPr>
        <p:grpSpPr>
          <a:xfrm>
            <a:off x="11122057" y="4538477"/>
            <a:ext cx="759568" cy="507483"/>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1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13"/>
          <p:cNvSpPr txBox="1">
            <a:spLocks noGrp="1"/>
          </p:cNvSpPr>
          <p:nvPr>
            <p:ph type="title"/>
          </p:nvPr>
        </p:nvSpPr>
        <p:spPr>
          <a:xfrm>
            <a:off x="958333" y="584416"/>
            <a:ext cx="1027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2395791" y="1639600"/>
            <a:ext cx="3638400" cy="529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5" name="Google Shape;955;p13"/>
          <p:cNvSpPr txBox="1">
            <a:spLocks noGrp="1"/>
          </p:cNvSpPr>
          <p:nvPr>
            <p:ph type="subTitle" idx="2"/>
          </p:nvPr>
        </p:nvSpPr>
        <p:spPr>
          <a:xfrm>
            <a:off x="2394712" y="2056420"/>
            <a:ext cx="3640000" cy="7592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577287" y="2059196"/>
            <a:ext cx="843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57" name="Google Shape;957;p13"/>
          <p:cNvSpPr txBox="1">
            <a:spLocks noGrp="1"/>
          </p:cNvSpPr>
          <p:nvPr>
            <p:ph type="subTitle" idx="4"/>
          </p:nvPr>
        </p:nvSpPr>
        <p:spPr>
          <a:xfrm>
            <a:off x="2399601" y="3230229"/>
            <a:ext cx="36492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58" name="Google Shape;958;p13"/>
          <p:cNvSpPr txBox="1">
            <a:spLocks noGrp="1"/>
          </p:cNvSpPr>
          <p:nvPr>
            <p:ph type="subTitle" idx="5"/>
          </p:nvPr>
        </p:nvSpPr>
        <p:spPr>
          <a:xfrm>
            <a:off x="2392816" y="3649817"/>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578504"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0" name="Google Shape;960;p13"/>
          <p:cNvSpPr txBox="1">
            <a:spLocks noGrp="1"/>
          </p:cNvSpPr>
          <p:nvPr>
            <p:ph type="subTitle" idx="7"/>
          </p:nvPr>
        </p:nvSpPr>
        <p:spPr>
          <a:xfrm>
            <a:off x="2401775" y="4822861"/>
            <a:ext cx="3640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1" name="Google Shape;961;p13"/>
          <p:cNvSpPr txBox="1">
            <a:spLocks noGrp="1"/>
          </p:cNvSpPr>
          <p:nvPr>
            <p:ph type="subTitle" idx="8"/>
          </p:nvPr>
        </p:nvSpPr>
        <p:spPr>
          <a:xfrm>
            <a:off x="2392816" y="5243275"/>
            <a:ext cx="364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578504"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3" name="Google Shape;963;p13"/>
          <p:cNvSpPr txBox="1">
            <a:spLocks noGrp="1"/>
          </p:cNvSpPr>
          <p:nvPr>
            <p:ph type="subTitle" idx="13"/>
          </p:nvPr>
        </p:nvSpPr>
        <p:spPr>
          <a:xfrm>
            <a:off x="6958577" y="1642000"/>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4" name="Google Shape;964;p13"/>
          <p:cNvSpPr txBox="1">
            <a:spLocks noGrp="1"/>
          </p:cNvSpPr>
          <p:nvPr>
            <p:ph type="subTitle" idx="14"/>
          </p:nvPr>
        </p:nvSpPr>
        <p:spPr>
          <a:xfrm>
            <a:off x="6949579" y="2054220"/>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6161423" y="2060396"/>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6" name="Google Shape;966;p13"/>
          <p:cNvSpPr txBox="1">
            <a:spLocks noGrp="1"/>
          </p:cNvSpPr>
          <p:nvPr>
            <p:ph type="subTitle" idx="16"/>
          </p:nvPr>
        </p:nvSpPr>
        <p:spPr>
          <a:xfrm>
            <a:off x="6958577" y="3230229"/>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67" name="Google Shape;967;p13"/>
          <p:cNvSpPr txBox="1">
            <a:spLocks noGrp="1"/>
          </p:cNvSpPr>
          <p:nvPr>
            <p:ph type="subTitle" idx="17"/>
          </p:nvPr>
        </p:nvSpPr>
        <p:spPr>
          <a:xfrm>
            <a:off x="6949584" y="3649817"/>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6161423" y="3675477"/>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969" name="Google Shape;969;p13"/>
          <p:cNvSpPr txBox="1">
            <a:spLocks noGrp="1"/>
          </p:cNvSpPr>
          <p:nvPr>
            <p:ph type="subTitle" idx="19"/>
          </p:nvPr>
        </p:nvSpPr>
        <p:spPr>
          <a:xfrm>
            <a:off x="6958577" y="4822861"/>
            <a:ext cx="3656000" cy="52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0"/>
              </a:spcBef>
              <a:spcAft>
                <a:spcPts val="0"/>
              </a:spcAft>
              <a:buNone/>
              <a:defRPr sz="2400" b="1">
                <a:solidFill>
                  <a:schemeClr val="accent1"/>
                </a:solidFill>
              </a:defRPr>
            </a:lvl2pPr>
            <a:lvl3pPr lvl="2" rtl="0">
              <a:spcBef>
                <a:spcPts val="0"/>
              </a:spcBef>
              <a:spcAft>
                <a:spcPts val="0"/>
              </a:spcAft>
              <a:buNone/>
              <a:defRPr sz="2400" b="1">
                <a:solidFill>
                  <a:schemeClr val="accent1"/>
                </a:solidFill>
              </a:defRPr>
            </a:lvl3pPr>
            <a:lvl4pPr lvl="3" rtl="0">
              <a:spcBef>
                <a:spcPts val="0"/>
              </a:spcBef>
              <a:spcAft>
                <a:spcPts val="0"/>
              </a:spcAft>
              <a:buNone/>
              <a:defRPr sz="2400" b="1">
                <a:solidFill>
                  <a:schemeClr val="accent1"/>
                </a:solidFill>
              </a:defRPr>
            </a:lvl4pPr>
            <a:lvl5pPr lvl="4" rtl="0">
              <a:spcBef>
                <a:spcPts val="0"/>
              </a:spcBef>
              <a:spcAft>
                <a:spcPts val="0"/>
              </a:spcAft>
              <a:buNone/>
              <a:defRPr sz="2400" b="1">
                <a:solidFill>
                  <a:schemeClr val="accent1"/>
                </a:solidFill>
              </a:defRPr>
            </a:lvl5pPr>
            <a:lvl6pPr lvl="5" rtl="0">
              <a:spcBef>
                <a:spcPts val="0"/>
              </a:spcBef>
              <a:spcAft>
                <a:spcPts val="0"/>
              </a:spcAft>
              <a:buNone/>
              <a:defRPr sz="2400" b="1">
                <a:solidFill>
                  <a:schemeClr val="accent1"/>
                </a:solidFill>
              </a:defRPr>
            </a:lvl6pPr>
            <a:lvl7pPr lvl="6" rtl="0">
              <a:spcBef>
                <a:spcPts val="0"/>
              </a:spcBef>
              <a:spcAft>
                <a:spcPts val="0"/>
              </a:spcAft>
              <a:buNone/>
              <a:defRPr sz="2400" b="1">
                <a:solidFill>
                  <a:schemeClr val="accent1"/>
                </a:solidFill>
              </a:defRPr>
            </a:lvl7pPr>
            <a:lvl8pPr lvl="7" rtl="0">
              <a:spcBef>
                <a:spcPts val="0"/>
              </a:spcBef>
              <a:spcAft>
                <a:spcPts val="0"/>
              </a:spcAft>
              <a:buNone/>
              <a:defRPr sz="2400" b="1">
                <a:solidFill>
                  <a:schemeClr val="accent1"/>
                </a:solidFill>
              </a:defRPr>
            </a:lvl8pPr>
            <a:lvl9pPr lvl="8" rtl="0">
              <a:spcBef>
                <a:spcPts val="0"/>
              </a:spcBef>
              <a:spcAft>
                <a:spcPts val="0"/>
              </a:spcAft>
              <a:buNone/>
              <a:defRPr sz="2400" b="1">
                <a:solidFill>
                  <a:schemeClr val="accent1"/>
                </a:solidFill>
              </a:defRPr>
            </a:lvl9pPr>
          </a:lstStyle>
          <a:p>
            <a:endParaRPr/>
          </a:p>
        </p:txBody>
      </p:sp>
      <p:sp>
        <p:nvSpPr>
          <p:cNvPr id="970" name="Google Shape;970;p13"/>
          <p:cNvSpPr txBox="1">
            <a:spLocks noGrp="1"/>
          </p:cNvSpPr>
          <p:nvPr>
            <p:ph type="subTitle" idx="20"/>
          </p:nvPr>
        </p:nvSpPr>
        <p:spPr>
          <a:xfrm>
            <a:off x="6949584" y="5243275"/>
            <a:ext cx="36560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6161423" y="5234893"/>
            <a:ext cx="841200" cy="560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972" name="Google Shape;972;p13"/>
          <p:cNvGrpSpPr/>
          <p:nvPr/>
        </p:nvGrpSpPr>
        <p:grpSpPr>
          <a:xfrm>
            <a:off x="1417667" y="1108234"/>
            <a:ext cx="592367" cy="531367"/>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3"/>
          <p:cNvGrpSpPr/>
          <p:nvPr/>
        </p:nvGrpSpPr>
        <p:grpSpPr>
          <a:xfrm>
            <a:off x="10419001" y="5951667"/>
            <a:ext cx="388500" cy="375167"/>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6" name="Google Shape;986;p13"/>
          <p:cNvGrpSpPr/>
          <p:nvPr/>
        </p:nvGrpSpPr>
        <p:grpSpPr>
          <a:xfrm>
            <a:off x="10071401" y="934467"/>
            <a:ext cx="222233" cy="224767"/>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9" name="Google Shape;989;p13"/>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13"/>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617778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91"/>
        <p:cNvGrpSpPr/>
        <p:nvPr/>
      </p:nvGrpSpPr>
      <p:grpSpPr>
        <a:xfrm>
          <a:off x="0" y="0"/>
          <a:ext cx="0" cy="0"/>
          <a:chOff x="0" y="0"/>
          <a:chExt cx="0" cy="0"/>
        </a:xfrm>
      </p:grpSpPr>
      <p:grpSp>
        <p:nvGrpSpPr>
          <p:cNvPr id="992" name="Google Shape;992;p14"/>
          <p:cNvGrpSpPr/>
          <p:nvPr/>
        </p:nvGrpSpPr>
        <p:grpSpPr>
          <a:xfrm>
            <a:off x="527859" y="292693"/>
            <a:ext cx="11358487" cy="6384375"/>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1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1033401" y="6048867"/>
            <a:ext cx="592367" cy="531367"/>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4"/>
          <p:cNvGrpSpPr/>
          <p:nvPr/>
        </p:nvGrpSpPr>
        <p:grpSpPr>
          <a:xfrm>
            <a:off x="9654334" y="531134"/>
            <a:ext cx="388500" cy="375167"/>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4"/>
          <p:cNvGrpSpPr/>
          <p:nvPr/>
        </p:nvGrpSpPr>
        <p:grpSpPr>
          <a:xfrm>
            <a:off x="10756001" y="1352051"/>
            <a:ext cx="222233" cy="224767"/>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14"/>
          <p:cNvSpPr/>
          <p:nvPr/>
        </p:nvSpPr>
        <p:spPr>
          <a:xfrm>
            <a:off x="2064234" y="63649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10613567" y="58690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5" name="Google Shape;1035;p14"/>
          <p:cNvGrpSpPr/>
          <p:nvPr/>
        </p:nvGrpSpPr>
        <p:grpSpPr>
          <a:xfrm>
            <a:off x="1033401" y="5644334"/>
            <a:ext cx="222233" cy="224767"/>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8" name="Google Shape;1038;p1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1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1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1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1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1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1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1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1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1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1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1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1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1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1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1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1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1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1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1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1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1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1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1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1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1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1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1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1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176724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088"/>
        <p:cNvGrpSpPr/>
        <p:nvPr/>
      </p:nvGrpSpPr>
      <p:grpSpPr>
        <a:xfrm>
          <a:off x="0" y="0"/>
          <a:ext cx="0" cy="0"/>
          <a:chOff x="0" y="0"/>
          <a:chExt cx="0" cy="0"/>
        </a:xfrm>
      </p:grpSpPr>
      <p:grpSp>
        <p:nvGrpSpPr>
          <p:cNvPr id="1089" name="Google Shape;1089;p15"/>
          <p:cNvGrpSpPr/>
          <p:nvPr/>
        </p:nvGrpSpPr>
        <p:grpSpPr>
          <a:xfrm>
            <a:off x="527859" y="292693"/>
            <a:ext cx="11358487" cy="6384375"/>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15"/>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672118" y="425434"/>
            <a:ext cx="592367" cy="531367"/>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6" name="Google Shape;1116;p15"/>
          <p:cNvGrpSpPr/>
          <p:nvPr/>
        </p:nvGrpSpPr>
        <p:grpSpPr>
          <a:xfrm>
            <a:off x="10589718" y="5951685"/>
            <a:ext cx="388500" cy="375167"/>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15"/>
          <p:cNvGrpSpPr/>
          <p:nvPr/>
        </p:nvGrpSpPr>
        <p:grpSpPr>
          <a:xfrm>
            <a:off x="1648334" y="425418"/>
            <a:ext cx="222233" cy="224767"/>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0" name="Google Shape;1130;p15"/>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5"/>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2" name="Google Shape;1132;p15"/>
          <p:cNvGrpSpPr/>
          <p:nvPr/>
        </p:nvGrpSpPr>
        <p:grpSpPr>
          <a:xfrm>
            <a:off x="9923034" y="6202167"/>
            <a:ext cx="222233" cy="224767"/>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5"/>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5"/>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5"/>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8" name="Google Shape;1138;p15"/>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1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0" name="Google Shape;1140;p15"/>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1" name="Google Shape;1141;p15"/>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2" name="Google Shape;1142;p15"/>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5"/>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5" name="Google Shape;1145;p15"/>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15"/>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8" name="Google Shape;1148;p15"/>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9" name="Google Shape;1149;p1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0" name="Google Shape;1150;p15"/>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1" name="Google Shape;1151;p15"/>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15"/>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15"/>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4" name="Google Shape;1154;p1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5" name="Google Shape;1155;p15"/>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15"/>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7" name="Google Shape;1157;p15"/>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8" name="Google Shape;1158;p15"/>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9" name="Google Shape;1159;p1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5"/>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5"/>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5"/>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3" name="Google Shape;1163;p15"/>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4" name="Google Shape;1164;p15"/>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5" name="Google Shape;1165;p15"/>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7" name="Google Shape;1167;p15"/>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8" name="Google Shape;1168;p15"/>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9" name="Google Shape;1169;p1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0" name="Google Shape;1170;p15"/>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1" name="Google Shape;1171;p15"/>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2" name="Google Shape;1172;p15"/>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15"/>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15"/>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15"/>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1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15"/>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15"/>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1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15"/>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15"/>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15"/>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15"/>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15"/>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37584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grpSp>
        <p:nvGrpSpPr>
          <p:cNvPr id="1276" name="Google Shape;1276;p17"/>
          <p:cNvGrpSpPr/>
          <p:nvPr/>
        </p:nvGrpSpPr>
        <p:grpSpPr>
          <a:xfrm>
            <a:off x="527859" y="292693"/>
            <a:ext cx="11358487" cy="6384375"/>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17"/>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17"/>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17"/>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17"/>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17"/>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4" name="Google Shape;1304;p17"/>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17"/>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6" name="Google Shape;1306;p17"/>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7" name="Google Shape;1307;p17"/>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17"/>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17"/>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17"/>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17"/>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17"/>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17"/>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4" name="Google Shape;1314;p17"/>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5" name="Google Shape;1315;p17"/>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6" name="Google Shape;1316;p17"/>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17"/>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17"/>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17"/>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0" name="Google Shape;1320;p17"/>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1" name="Google Shape;1321;p17"/>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2" name="Google Shape;1322;p17"/>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3" name="Google Shape;1323;p17"/>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4" name="Google Shape;1324;p17"/>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5" name="Google Shape;1325;p17"/>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6" name="Google Shape;1326;p17"/>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7"/>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8" name="Google Shape;1328;p17"/>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9" name="Google Shape;1329;p17"/>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0" name="Google Shape;1330;p17"/>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1" name="Google Shape;1331;p17"/>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2" name="Google Shape;1332;p17"/>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3" name="Google Shape;1333;p17"/>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4" name="Google Shape;1334;p17"/>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5" name="Google Shape;1335;p17"/>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6" name="Google Shape;1336;p17"/>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17"/>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17"/>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17"/>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17"/>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17"/>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17"/>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17"/>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17"/>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17"/>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17"/>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17"/>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17"/>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9" name="Google Shape;1349;p17"/>
          <p:cNvGrpSpPr/>
          <p:nvPr/>
        </p:nvGrpSpPr>
        <p:grpSpPr>
          <a:xfrm>
            <a:off x="672118" y="425434"/>
            <a:ext cx="592367" cy="531367"/>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2" name="Google Shape;1352;p17"/>
          <p:cNvGrpSpPr/>
          <p:nvPr/>
        </p:nvGrpSpPr>
        <p:grpSpPr>
          <a:xfrm>
            <a:off x="10589718" y="5951685"/>
            <a:ext cx="388500" cy="375167"/>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3" name="Google Shape;1363;p17"/>
          <p:cNvGrpSpPr/>
          <p:nvPr/>
        </p:nvGrpSpPr>
        <p:grpSpPr>
          <a:xfrm>
            <a:off x="1648334" y="425418"/>
            <a:ext cx="222233" cy="224767"/>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6" name="Google Shape;1366;p17"/>
          <p:cNvSpPr/>
          <p:nvPr/>
        </p:nvSpPr>
        <p:spPr>
          <a:xfrm>
            <a:off x="10704568" y="483684"/>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17"/>
          <p:cNvSpPr/>
          <p:nvPr/>
        </p:nvSpPr>
        <p:spPr>
          <a:xfrm>
            <a:off x="10865817" y="5591967"/>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8" name="Google Shape;1368;p17"/>
          <p:cNvGrpSpPr/>
          <p:nvPr/>
        </p:nvGrpSpPr>
        <p:grpSpPr>
          <a:xfrm>
            <a:off x="9923034" y="6202167"/>
            <a:ext cx="222233" cy="224767"/>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05359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71"/>
        <p:cNvGrpSpPr/>
        <p:nvPr/>
      </p:nvGrpSpPr>
      <p:grpSpPr>
        <a:xfrm>
          <a:off x="0" y="0"/>
          <a:ext cx="0" cy="0"/>
          <a:chOff x="0" y="0"/>
          <a:chExt cx="0" cy="0"/>
        </a:xfrm>
      </p:grpSpPr>
      <p:grpSp>
        <p:nvGrpSpPr>
          <p:cNvPr id="1372" name="Google Shape;1372;p18"/>
          <p:cNvGrpSpPr/>
          <p:nvPr/>
        </p:nvGrpSpPr>
        <p:grpSpPr>
          <a:xfrm>
            <a:off x="527859" y="292693"/>
            <a:ext cx="11358487" cy="6384375"/>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5" name="Google Shape;1395;p18"/>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18"/>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18"/>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18"/>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18"/>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18"/>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18"/>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2" name="Google Shape;1402;p18"/>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18"/>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18"/>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18"/>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8"/>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18"/>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18"/>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18"/>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18"/>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18"/>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18"/>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18"/>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18"/>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18"/>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18"/>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18"/>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18"/>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18"/>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18"/>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18"/>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18"/>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18"/>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18"/>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18"/>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18"/>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18"/>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18"/>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18"/>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18"/>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18"/>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18"/>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18"/>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18"/>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18"/>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18"/>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18"/>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18"/>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18"/>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18"/>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18"/>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18"/>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18"/>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18"/>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8"/>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8"/>
          <p:cNvGrpSpPr/>
          <p:nvPr/>
        </p:nvGrpSpPr>
        <p:grpSpPr>
          <a:xfrm>
            <a:off x="1417667" y="1108234"/>
            <a:ext cx="592367" cy="531367"/>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9" name="Google Shape;1449;p18"/>
          <p:cNvGrpSpPr/>
          <p:nvPr/>
        </p:nvGrpSpPr>
        <p:grpSpPr>
          <a:xfrm>
            <a:off x="10419001" y="5951667"/>
            <a:ext cx="388500" cy="375167"/>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8"/>
          <p:cNvGrpSpPr/>
          <p:nvPr/>
        </p:nvGrpSpPr>
        <p:grpSpPr>
          <a:xfrm>
            <a:off x="10071401" y="934467"/>
            <a:ext cx="222233" cy="224767"/>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3" name="Google Shape;1463;p18"/>
          <p:cNvSpPr/>
          <p:nvPr/>
        </p:nvSpPr>
        <p:spPr>
          <a:xfrm>
            <a:off x="2503401" y="7187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18"/>
          <p:cNvSpPr/>
          <p:nvPr/>
        </p:nvSpPr>
        <p:spPr>
          <a:xfrm>
            <a:off x="10958000" y="54200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91567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grpSp>
        <p:nvGrpSpPr>
          <p:cNvPr id="1466" name="Google Shape;1466;p19"/>
          <p:cNvGrpSpPr/>
          <p:nvPr/>
        </p:nvGrpSpPr>
        <p:grpSpPr>
          <a:xfrm>
            <a:off x="527859" y="292693"/>
            <a:ext cx="11358487" cy="6384375"/>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9" name="Google Shape;1489;p19"/>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0" name="Google Shape;1490;p19"/>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1" name="Google Shape;1491;p19"/>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19"/>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3" name="Google Shape;1493;p19"/>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4" name="Google Shape;1494;p19"/>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19"/>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19"/>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19"/>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19"/>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19"/>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9"/>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1" name="Google Shape;1501;p19"/>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2" name="Google Shape;1502;p19"/>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3" name="Google Shape;1503;p19"/>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19"/>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5" name="Google Shape;1505;p19"/>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6" name="Google Shape;1506;p19"/>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7" name="Google Shape;1507;p19"/>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8" name="Google Shape;1508;p19"/>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9" name="Google Shape;1509;p19"/>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0" name="Google Shape;1510;p19"/>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1" name="Google Shape;1511;p19"/>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2" name="Google Shape;1512;p19"/>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3" name="Google Shape;1513;p19"/>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4" name="Google Shape;1514;p19"/>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5" name="Google Shape;1515;p19"/>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6" name="Google Shape;1516;p19"/>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19"/>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19"/>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9" name="Google Shape;1519;p19"/>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 name="Google Shape;1520;p19"/>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 name="Google Shape;1521;p19"/>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2" name="Google Shape;1522;p19"/>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3" name="Google Shape;1523;p19"/>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4" name="Google Shape;1524;p19"/>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 name="Google Shape;1525;p19"/>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6" name="Google Shape;1526;p19"/>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7" name="Google Shape;1527;p19"/>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8" name="Google Shape;1528;p19"/>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9" name="Google Shape;1529;p19"/>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0" name="Google Shape;1530;p19"/>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19"/>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2" name="Google Shape;1532;p19"/>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3" name="Google Shape;1533;p19"/>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4" name="Google Shape;1534;p19"/>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5" name="Google Shape;1535;p19"/>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6" name="Google Shape;1536;p19"/>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7" name="Google Shape;1537;p19"/>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8" name="Google Shape;1538;p19"/>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9" name="Google Shape;1539;p19"/>
          <p:cNvGrpSpPr/>
          <p:nvPr/>
        </p:nvGrpSpPr>
        <p:grpSpPr>
          <a:xfrm>
            <a:off x="10211867" y="3932585"/>
            <a:ext cx="592367" cy="531367"/>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19"/>
          <p:cNvGrpSpPr/>
          <p:nvPr/>
        </p:nvGrpSpPr>
        <p:grpSpPr>
          <a:xfrm>
            <a:off x="1357401" y="2009301"/>
            <a:ext cx="388500" cy="375167"/>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3" name="Google Shape;1553;p19"/>
          <p:cNvGrpSpPr/>
          <p:nvPr/>
        </p:nvGrpSpPr>
        <p:grpSpPr>
          <a:xfrm>
            <a:off x="2761968" y="821285"/>
            <a:ext cx="222233" cy="224767"/>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6" name="Google Shape;1556;p19"/>
          <p:cNvSpPr/>
          <p:nvPr/>
        </p:nvSpPr>
        <p:spPr>
          <a:xfrm>
            <a:off x="9342634" y="879533"/>
            <a:ext cx="158833" cy="108267"/>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7" name="Google Shape;1557;p19"/>
          <p:cNvSpPr/>
          <p:nvPr/>
        </p:nvSpPr>
        <p:spPr>
          <a:xfrm>
            <a:off x="2428168" y="17128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8" name="Google Shape;1558;p19"/>
          <p:cNvSpPr/>
          <p:nvPr/>
        </p:nvSpPr>
        <p:spPr>
          <a:xfrm>
            <a:off x="1357400" y="133420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9" name="Google Shape;1559;p19"/>
          <p:cNvSpPr/>
          <p:nvPr/>
        </p:nvSpPr>
        <p:spPr>
          <a:xfrm>
            <a:off x="10036933" y="5575885"/>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0" name="Google Shape;1560;p19"/>
          <p:cNvSpPr/>
          <p:nvPr/>
        </p:nvSpPr>
        <p:spPr>
          <a:xfrm>
            <a:off x="1472234" y="4945433"/>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1" name="Google Shape;1561;p19"/>
          <p:cNvGrpSpPr/>
          <p:nvPr/>
        </p:nvGrpSpPr>
        <p:grpSpPr>
          <a:xfrm>
            <a:off x="2039667" y="5713834"/>
            <a:ext cx="388500" cy="375167"/>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2" name="Google Shape;1572;p19"/>
          <p:cNvGrpSpPr/>
          <p:nvPr/>
        </p:nvGrpSpPr>
        <p:grpSpPr>
          <a:xfrm>
            <a:off x="1672318" y="3456701"/>
            <a:ext cx="592367" cy="531367"/>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5" name="Google Shape;1575;p19"/>
          <p:cNvGrpSpPr/>
          <p:nvPr/>
        </p:nvGrpSpPr>
        <p:grpSpPr>
          <a:xfrm>
            <a:off x="9301067" y="5825267"/>
            <a:ext cx="388500" cy="375167"/>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6" name="Google Shape;1586;p19"/>
          <p:cNvGrpSpPr/>
          <p:nvPr/>
        </p:nvGrpSpPr>
        <p:grpSpPr>
          <a:xfrm>
            <a:off x="9580334" y="2936201"/>
            <a:ext cx="222233" cy="224767"/>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9" name="Google Shape;1589;p19"/>
          <p:cNvGrpSpPr/>
          <p:nvPr/>
        </p:nvGrpSpPr>
        <p:grpSpPr>
          <a:xfrm>
            <a:off x="10211851" y="1501285"/>
            <a:ext cx="592367" cy="531367"/>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9679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3F884-948F-4040-8E8A-B5C309F334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BE13DF-ACE7-48E7-9A31-D30C0C628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BF5B2C-6EB2-4EBB-8333-6BDA6519E355}"/>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A3E61EF4-4F82-47CA-B785-AA669205F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E9221E-BFCC-4400-A0FD-CF0E9C10D46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3676822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CF8D5-9F04-4067-89AF-BD48150302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494535-0D12-49C1-9350-33399FB405B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969E93-71F6-4EC6-A387-D67D5A81A931}"/>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885F8EC7-D671-41F2-BC3A-81D36A3AF0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AF4BAF-5516-4D96-A3CF-F7891817381A}"/>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2504113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501A6-F998-4A1C-A92A-26FC1DF783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9E0E13-FBC2-440E-8A3A-6B61675D9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F7DA22-AA23-46BE-9C22-DA48D9A281C2}"/>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047C7B69-97F1-49CE-9FD4-B7A1F9F496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D5589-6019-445C-BD83-536E69A86817}"/>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87793973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B75A6-2C72-4CB5-8DC5-BBCAC5E64C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CE2955-FFAD-4E54-897E-CFC1B93D15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AC6B42-4579-45DC-A13E-5B9D8B52FC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4CE0DCB-3788-4CC5-A6D0-B5E2585295F0}"/>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95824143-4E1B-408E-8627-03FBDA0068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2DAE87-F25C-4124-9C10-4E44F6CD889E}"/>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00199281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745C1-FFCB-4AEE-8A54-FBF76B0B82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63D589-5828-4A53-A639-591D26C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304F28-9AD3-4A7A-B219-A5431F03B8D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76107CE-6B7B-499F-9C2A-81BCB0F0C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19263E-D1A7-48BA-93E2-0EA7C7169E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42B1A9-8556-4AF4-8FA5-ABF889ED1A12}"/>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8" name="页脚占位符 7">
            <a:extLst>
              <a:ext uri="{FF2B5EF4-FFF2-40B4-BE49-F238E27FC236}">
                <a16:creationId xmlns:a16="http://schemas.microsoft.com/office/drawing/2014/main" id="{7A8B1E9B-07C3-4D6B-AC3A-CEEFEF2662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AD29AF5-3FCF-4E91-BB22-9FEB8206EB7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87185851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89EE-02A6-4700-8074-5622D5BD68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CC67DC-2C4B-41DD-9646-F49136688127}"/>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283237F0-84EE-43F9-B22F-C9F879E4CF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CC3B3-B220-4873-BFE4-EA116AD97D1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28818596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DB159-CFCD-45C7-BC33-DACD378D2028}"/>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3" name="页脚占位符 2">
            <a:extLst>
              <a:ext uri="{FF2B5EF4-FFF2-40B4-BE49-F238E27FC236}">
                <a16:creationId xmlns:a16="http://schemas.microsoft.com/office/drawing/2014/main" id="{B9FC86C3-7BA3-4A8E-BA5A-B2B7571945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51BFA1C-6825-4D6D-A062-8DFBD2323D7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a:extLst>
              <a:ext uri="{FF2B5EF4-FFF2-40B4-BE49-F238E27FC236}">
                <a16:creationId xmlns:a16="http://schemas.microsoft.com/office/drawing/2014/main" id="{C965CD73-38F7-486F-886F-9D1B2873E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p:blipFill>
        <p:spPr>
          <a:xfrm flipH="1">
            <a:off x="0" y="1"/>
            <a:ext cx="12192000" cy="6858000"/>
          </a:xfrm>
          <a:prstGeom prst="rect">
            <a:avLst/>
          </a:prstGeom>
        </p:spPr>
      </p:pic>
    </p:spTree>
    <p:extLst>
      <p:ext uri="{BB962C8B-B14F-4D97-AF65-F5344CB8AC3E}">
        <p14:creationId xmlns:p14="http://schemas.microsoft.com/office/powerpoint/2010/main" val="357090936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F5FA2-63A4-461E-83E0-0C64B1589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738FE6-68D5-493E-9AD3-AF2C4C43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17832E3-7C7C-42CF-8167-ED4CB5D0C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4337BD-C0E5-4EF6-A66C-39E5B1F8A90A}"/>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E2923937-69A2-41B2-8CC2-C465D80288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EDFDEA-290A-4F4E-AFBB-C23F3A09E243}"/>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82476107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79F18-C01A-4AF3-8B8C-1A10312BD0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C5F934-1BCB-4B2A-9AC4-F090B0260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50CEBB-C0BF-4B07-97A0-122453E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1F62D3-A58A-4FA7-A467-8250D18A48E4}"/>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7556828C-1C09-49F2-95F9-F6EB9D3D4B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115BDE-0A4A-44B1-94EC-25CBD6CE9DD1}"/>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05102573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92F141-0C0A-47EC-B802-6F6FF944A7E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A09415-7A43-4BE2-BF9C-7885D28521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41DAD8-28CC-4BFB-9B0C-E52D69C40311}"/>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5D7FC940-669D-4373-8ECB-4CC1E583E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73C3C7-DB2E-4FCF-95F3-66DA24CC197D}"/>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427268724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7F1BE1-FB93-404F-ABDE-E5E7F38742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EE1E8-684C-4E16-8C5A-7677132C34A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BFD948-100B-447D-B644-B9D5AEC1A807}"/>
              </a:ext>
            </a:extLst>
          </p:cNvPr>
          <p:cNvSpPr>
            <a:spLocks noGrp="1"/>
          </p:cNvSpPr>
          <p:nvPr>
            <p:ph type="dt" sz="half" idx="10"/>
          </p:nvPr>
        </p:nvSpPr>
        <p:spPr/>
        <p:txBody>
          <a:bodyPr/>
          <a:lstStyle/>
          <a:p>
            <a:fld id="{F0A31E99-F089-4AE7-B749-B20D65C29C7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3D1B5E66-9AED-444F-88CC-180A46C7C4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51463E-76D0-424A-8BF4-433461CDA6B5}"/>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67987897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7088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28334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2413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0085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78848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654078"/>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6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theme" Target="../theme/theme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2023/2/10</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2435257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8300" y="588467"/>
            <a:ext cx="10255200" cy="7636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1838854318"/>
      </p:ext>
    </p:extLst>
  </p:cSld>
  <p:clrMap bg1="lt1" tx1="dk1" bg2="dk2" tx2="lt2" accent1="accent1" accent2="accent2" accent3="accent3" accent4="accent4" accent5="accent5" accent6="accent6" hlink="hlink" folHlink="folHlink"/>
  <p:sldLayoutIdLst>
    <p:sldLayoutId id="214748371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B00328-852A-4704-958E-BAE793F8C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BE2340-9E08-4025-858C-00E6A3C79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835473-465C-4202-B486-D028A49DF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E80696B3-E3A1-4D4C-8780-04F2F2FEB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41B8F22-C59A-4939-8B0D-F27190DD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44380357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microsoft.com/office/2007/relationships/hdphoto" Target="../media/hdphoto11.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sv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27.sv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74.png"/><Relationship Id="rId11" Type="http://schemas.openxmlformats.org/officeDocument/2006/relationships/image" Target="../media/image26.png"/><Relationship Id="rId5" Type="http://schemas.openxmlformats.org/officeDocument/2006/relationships/image" Target="../media/image73.png"/><Relationship Id="rId10" Type="http://schemas.microsoft.com/office/2007/relationships/hdphoto" Target="../media/hdphoto8.wdp"/><Relationship Id="rId4" Type="http://schemas.microsoft.com/office/2007/relationships/hdphoto" Target="../media/hdphoto12.wdp"/><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1.png"/><Relationship Id="rId7" Type="http://schemas.microsoft.com/office/2007/relationships/hdphoto" Target="../media/hdphoto11.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sv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1.png"/><Relationship Id="rId7" Type="http://schemas.microsoft.com/office/2007/relationships/hdphoto" Target="../media/hdphoto11.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7.xml"/><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67.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20.xml"/><Relationship Id="rId1" Type="http://schemas.openxmlformats.org/officeDocument/2006/relationships/slideLayout" Target="../slideLayouts/slideLayout59.xml"/><Relationship Id="rId5" Type="http://schemas.openxmlformats.org/officeDocument/2006/relationships/image" Target="../media/image106.png"/><Relationship Id="rId4"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9.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5.sv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18" Type="http://schemas.openxmlformats.org/officeDocument/2006/relationships/image" Target="../media/image35.png"/><Relationship Id="rId26" Type="http://schemas.openxmlformats.org/officeDocument/2006/relationships/image" Target="../media/image38.png"/><Relationship Id="rId3" Type="http://schemas.openxmlformats.org/officeDocument/2006/relationships/image" Target="../media/image20.gif"/><Relationship Id="rId21" Type="http://schemas.openxmlformats.org/officeDocument/2006/relationships/image" Target="../media/image36.png"/><Relationship Id="rId7" Type="http://schemas.microsoft.com/office/2007/relationships/hdphoto" Target="../media/hdphoto2.wdp"/><Relationship Id="rId12" Type="http://schemas.openxmlformats.org/officeDocument/2006/relationships/image" Target="../media/image32.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slide" Target="slide7.xml"/><Relationship Id="rId29"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24" Type="http://schemas.openxmlformats.org/officeDocument/2006/relationships/image" Target="../media/image37.png"/><Relationship Id="rId5" Type="http://schemas.openxmlformats.org/officeDocument/2006/relationships/image" Target="../media/image27.svg"/><Relationship Id="rId15" Type="http://schemas.microsoft.com/office/2007/relationships/hdphoto" Target="../media/hdphoto6.wdp"/><Relationship Id="rId23" Type="http://schemas.openxmlformats.org/officeDocument/2006/relationships/slide" Target="slide8.xml"/><Relationship Id="rId28" Type="http://schemas.openxmlformats.org/officeDocument/2006/relationships/image" Target="../media/image40.png"/><Relationship Id="rId10" Type="http://schemas.openxmlformats.org/officeDocument/2006/relationships/image" Target="../media/image31.png"/><Relationship Id="rId19" Type="http://schemas.microsoft.com/office/2007/relationships/hdphoto" Target="../media/hdphoto8.wdp"/><Relationship Id="rId4" Type="http://schemas.openxmlformats.org/officeDocument/2006/relationships/image" Target="../media/image26.png"/><Relationship Id="rId9" Type="http://schemas.microsoft.com/office/2007/relationships/hdphoto" Target="../media/hdphoto1.wdp"/><Relationship Id="rId14" Type="http://schemas.openxmlformats.org/officeDocument/2006/relationships/image" Target="../media/image33.png"/><Relationship Id="rId22" Type="http://schemas.microsoft.com/office/2007/relationships/hdphoto" Target="../media/hdphoto9.wdp"/><Relationship Id="rId27" Type="http://schemas.openxmlformats.org/officeDocument/2006/relationships/image" Target="../media/image39.png"/><Relationship Id="rId30"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3.gif"/><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1.xml"/><Relationship Id="rId6" Type="http://schemas.microsoft.com/office/2007/relationships/hdphoto" Target="../media/hdphoto6.wdp"/><Relationship Id="rId5" Type="http://schemas.openxmlformats.org/officeDocument/2006/relationships/image" Target="../media/image33.png"/><Relationship Id="rId10" Type="http://schemas.microsoft.com/office/2007/relationships/hdphoto" Target="../media/hdphoto10.wdp"/><Relationship Id="rId4" Type="http://schemas.openxmlformats.org/officeDocument/2006/relationships/slide" Target="slide6.xml"/><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7.jpeg"/><Relationship Id="rId7" Type="http://schemas.openxmlformats.org/officeDocument/2006/relationships/image" Target="../media/image34.png"/><Relationship Id="rId2" Type="http://schemas.openxmlformats.org/officeDocument/2006/relationships/image" Target="../media/image43.gif"/><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45.svg"/><Relationship Id="rId10" Type="http://schemas.microsoft.com/office/2007/relationships/hdphoto" Target="../media/hdphoto10.wdp"/><Relationship Id="rId4" Type="http://schemas.openxmlformats.org/officeDocument/2006/relationships/image" Target="../media/image44.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jpeg"/><Relationship Id="rId7" Type="http://schemas.openxmlformats.org/officeDocument/2006/relationships/image" Target="../media/image35.png"/><Relationship Id="rId2" Type="http://schemas.openxmlformats.org/officeDocument/2006/relationships/image" Target="../media/image43.gif"/><Relationship Id="rId1" Type="http://schemas.openxmlformats.org/officeDocument/2006/relationships/slideLayout" Target="../slideLayouts/slideLayout11.xml"/><Relationship Id="rId6" Type="http://schemas.openxmlformats.org/officeDocument/2006/relationships/slide" Target="slide6.xml"/><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22</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67409" y="2630768"/>
            <a:ext cx="97005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Arial" panose="020B0604020202020204" pitchFamily="34" charset="0"/>
                <a:ea typeface="Zilla Slab"/>
                <a:cs typeface="Arial" panose="020B0604020202020204" pitchFamily="34" charset="0"/>
              </a:rPr>
              <a:t>Đọc</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Bầy</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voi</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rừng</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Trường</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Sơn</a:t>
            </a:r>
            <a:endParaRPr lang="en-US" altLang="en-AI" sz="4050" b="1" dirty="0">
              <a:solidFill>
                <a:srgbClr val="FF0000"/>
              </a:solidFill>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Arial" panose="020B0604020202020204" pitchFamily="34" charset="0"/>
                <a:ea typeface="Zilla Slab"/>
                <a:cs typeface="Arial" panose="020B0604020202020204" pitchFamily="34" charset="0"/>
              </a:rPr>
              <a:t>Đọc</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mở</a:t>
            </a:r>
            <a:r>
              <a:rPr lang="en-US" altLang="en-AI" sz="4050" b="1" dirty="0">
                <a:solidFill>
                  <a:srgbClr val="FF0000"/>
                </a:solidFill>
                <a:latin typeface="Arial" panose="020B0604020202020204" pitchFamily="34" charset="0"/>
                <a:ea typeface="Zilla Slab"/>
                <a:cs typeface="Arial" panose="020B0604020202020204" pitchFamily="34" charset="0"/>
              </a:rPr>
              <a:t> </a:t>
            </a:r>
            <a:r>
              <a:rPr lang="en-US" altLang="en-AI" sz="4050" b="1" dirty="0" err="1">
                <a:solidFill>
                  <a:srgbClr val="FF0000"/>
                </a:solidFill>
                <a:latin typeface="Arial" panose="020B0604020202020204" pitchFamily="34" charset="0"/>
                <a:ea typeface="Zilla Slab"/>
                <a:cs typeface="Arial" panose="020B0604020202020204" pitchFamily="34" charset="0"/>
              </a:rPr>
              <a:t>rộng</a:t>
            </a:r>
            <a:endParaRPr kumimoji="0" lang="vi-VN" altLang="en-AI"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01386" y="304963"/>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E8A5FAC-5473-43BA-9F19-5F21F0972A15}"/>
              </a:ext>
            </a:extLst>
          </p:cNvPr>
          <p:cNvSpPr txBox="1"/>
          <p:nvPr/>
        </p:nvSpPr>
        <p:spPr>
          <a:xfrm>
            <a:off x="495300" y="830558"/>
            <a:ext cx="11201400" cy="6001643"/>
          </a:xfrm>
          <a:prstGeom prst="rect">
            <a:avLst/>
          </a:prstGeom>
          <a:noFill/>
        </p:spPr>
        <p:txBody>
          <a:bodyPr wrap="square" rtlCol="0">
            <a:spAutoFit/>
          </a:bodyPr>
          <a:lstStyle/>
          <a:p>
            <a:pPr algn="just"/>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01386" y="304963"/>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E8A5FAC-5473-43BA-9F19-5F21F0972A15}"/>
              </a:ext>
            </a:extLst>
          </p:cNvPr>
          <p:cNvSpPr txBox="1"/>
          <p:nvPr/>
        </p:nvSpPr>
        <p:spPr>
          <a:xfrm>
            <a:off x="495300" y="830558"/>
            <a:ext cx="11201400"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
        <p:nvSpPr>
          <p:cNvPr id="2" name="Rectangle: Rounded Corners 1">
            <a:extLst>
              <a:ext uri="{FF2B5EF4-FFF2-40B4-BE49-F238E27FC236}">
                <a16:creationId xmlns:a16="http://schemas.microsoft.com/office/drawing/2014/main" id="{04231FE8-BA65-4AA7-D92B-0F24F5E71B76}"/>
              </a:ext>
            </a:extLst>
          </p:cNvPr>
          <p:cNvSpPr/>
          <p:nvPr/>
        </p:nvSpPr>
        <p:spPr>
          <a:xfrm>
            <a:off x="230183" y="-34933"/>
            <a:ext cx="2527763"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002060"/>
                </a:solidFill>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2800" b="1" i="0" u="none" strike="noStrike" kern="1200" cap="none" spc="0" normalizeH="0" baseline="0" noProof="0" dirty="0" err="1">
                <a:ln w="9525">
                  <a:solidFill>
                    <a:prstClr val="white"/>
                  </a:solidFill>
                  <a:prstDash val="solid"/>
                </a:ln>
                <a:solidFill>
                  <a:srgbClr val="002060"/>
                </a:solidFill>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1" i="0" u="none" strike="noStrike" kern="1200" cap="none" spc="0" normalizeH="0" baseline="0" noProof="0" dirty="0">
              <a:ln w="9525">
                <a:solidFill>
                  <a:prstClr val="white"/>
                </a:solidFill>
                <a:prstDash val="solid"/>
              </a:ln>
              <a:solidFill>
                <a:srgbClr val="00206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ardrop 2">
            <a:extLst>
              <a:ext uri="{FF2B5EF4-FFF2-40B4-BE49-F238E27FC236}">
                <a16:creationId xmlns:a16="http://schemas.microsoft.com/office/drawing/2014/main" id="{3A9FEF23-A4E3-A2A4-CBD3-C57453765E91}"/>
              </a:ext>
            </a:extLst>
          </p:cNvPr>
          <p:cNvSpPr/>
          <p:nvPr/>
        </p:nvSpPr>
        <p:spPr>
          <a:xfrm>
            <a:off x="340134" y="875875"/>
            <a:ext cx="401611" cy="357117"/>
          </a:xfrm>
          <a:prstGeom prst="teardrop">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4" name="Teardrop 3">
            <a:extLst>
              <a:ext uri="{FF2B5EF4-FFF2-40B4-BE49-F238E27FC236}">
                <a16:creationId xmlns:a16="http://schemas.microsoft.com/office/drawing/2014/main" id="{49CD81DB-FA39-5B5A-5C09-6E537149A0E3}"/>
              </a:ext>
            </a:extLst>
          </p:cNvPr>
          <p:cNvSpPr/>
          <p:nvPr/>
        </p:nvSpPr>
        <p:spPr>
          <a:xfrm>
            <a:off x="324519" y="2728767"/>
            <a:ext cx="401610" cy="357116"/>
          </a:xfrm>
          <a:prstGeom prst="teardrop">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5" name="Teardrop 4">
            <a:extLst>
              <a:ext uri="{FF2B5EF4-FFF2-40B4-BE49-F238E27FC236}">
                <a16:creationId xmlns:a16="http://schemas.microsoft.com/office/drawing/2014/main" id="{EA593A58-0F04-F514-51DF-AA91E425A432}"/>
              </a:ext>
            </a:extLst>
          </p:cNvPr>
          <p:cNvSpPr/>
          <p:nvPr/>
        </p:nvSpPr>
        <p:spPr>
          <a:xfrm>
            <a:off x="340135" y="5285092"/>
            <a:ext cx="401610" cy="357117"/>
          </a:xfrm>
          <a:prstGeom prst="teardrop">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7262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66000">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14:bounceEnd="66000">
                                          <p:cBhvr additive="base">
                                            <p:cTn id="20"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animBg="1"/>
          <p:bldP spid="3" grpId="0" animBg="1"/>
          <p:bldP spid="4" grpId="0" animBg="1"/>
          <p:bldP spid="5"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 grpId="0" animBg="1"/>
          <p:bldP spid="3" grpId="0" animBg="1"/>
          <p:bldP spid="4" grpId="0" animBg="1"/>
          <p:bldP spid="5"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liên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tục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22357" y="3616550"/>
            <a:ext cx="4094932" cy="955678"/>
            <a:chOff x="6268384" y="5872163"/>
            <a:chExt cx="2752811" cy="854555"/>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34952" y="5872163"/>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lững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thững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268384" y="5881996"/>
              <a:ext cx="844722" cy="844722"/>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8" y="1732001"/>
            <a:ext cx="2527763"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34EC5E-39B4-EC73-76F5-F936E596F37F}"/>
              </a:ext>
            </a:extLst>
          </p:cNvPr>
          <p:cNvPicPr>
            <a:picLocks noChangeAspect="1"/>
          </p:cNvPicPr>
          <p:nvPr/>
        </p:nvPicPr>
        <p:blipFill>
          <a:blip r:embed="rId2"/>
          <a:stretch>
            <a:fillRect/>
          </a:stretch>
        </p:blipFill>
        <p:spPr>
          <a:xfrm>
            <a:off x="0" y="-1"/>
            <a:ext cx="12192000" cy="6096001"/>
          </a:xfrm>
          <a:prstGeom prst="rect">
            <a:avLst/>
          </a:prstGeom>
        </p:spPr>
      </p:pic>
      <p:sp>
        <p:nvSpPr>
          <p:cNvPr id="3" name="Rectangle 2">
            <a:extLst>
              <a:ext uri="{FF2B5EF4-FFF2-40B4-BE49-F238E27FC236}">
                <a16:creationId xmlns:a16="http://schemas.microsoft.com/office/drawing/2014/main" id="{3DC8FFAA-E81F-4166-6F4C-F05170F6822A}"/>
              </a:ext>
            </a:extLst>
          </p:cNvPr>
          <p:cNvSpPr/>
          <p:nvPr/>
        </p:nvSpPr>
        <p:spPr>
          <a:xfrm>
            <a:off x="3237875" y="6205928"/>
            <a:ext cx="5726243" cy="652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Dãy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Trường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Sơn</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244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0" y="5254932"/>
            <a:ext cx="12381875" cy="1408622"/>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2381875"/>
                      <a:gd name="connsiteY0" fmla="*/ 343999 h 1408622"/>
                      <a:gd name="connsiteX1" fmla="*/ 2050048 w 12381875"/>
                      <a:gd name="connsiteY1" fmla="*/ 0 h 1408622"/>
                      <a:gd name="connsiteX2" fmla="*/ 10331826 w 12381875"/>
                      <a:gd name="connsiteY2" fmla="*/ 0 h 1408622"/>
                      <a:gd name="connsiteX3" fmla="*/ 12381874 w 12381875"/>
                      <a:gd name="connsiteY3" fmla="*/ 343999 h 1408622"/>
                      <a:gd name="connsiteX4" fmla="*/ 12381874 w 12381875"/>
                      <a:gd name="connsiteY4" fmla="*/ 1064622 h 1408622"/>
                      <a:gd name="connsiteX5" fmla="*/ 10331826 w 12381875"/>
                      <a:gd name="connsiteY5" fmla="*/ 1408622 h 1408622"/>
                      <a:gd name="connsiteX6" fmla="*/ 2050048 w 12381875"/>
                      <a:gd name="connsiteY6" fmla="*/ 1408622 h 1408622"/>
                      <a:gd name="connsiteX7" fmla="*/ 0 w 12381875"/>
                      <a:gd name="connsiteY7" fmla="*/ 1064622 h 1408622"/>
                      <a:gd name="connsiteX8" fmla="*/ 0 w 12381875"/>
                      <a:gd name="connsiteY8" fmla="*/ 343999 h 1408622"/>
                      <a:gd name="connsiteX0" fmla="*/ 0 w 12381875"/>
                      <a:gd name="connsiteY0" fmla="*/ 343999 h 1408622"/>
                      <a:gd name="connsiteX1" fmla="*/ 2050048 w 12381875"/>
                      <a:gd name="connsiteY1" fmla="*/ 0 h 1408622"/>
                      <a:gd name="connsiteX2" fmla="*/ 10331826 w 12381875"/>
                      <a:gd name="connsiteY2" fmla="*/ 0 h 1408622"/>
                      <a:gd name="connsiteX3" fmla="*/ 12381874 w 12381875"/>
                      <a:gd name="connsiteY3" fmla="*/ 343999 h 1408622"/>
                      <a:gd name="connsiteX4" fmla="*/ 12381874 w 12381875"/>
                      <a:gd name="connsiteY4" fmla="*/ 1064622 h 1408622"/>
                      <a:gd name="connsiteX5" fmla="*/ 10331826 w 12381875"/>
                      <a:gd name="connsiteY5" fmla="*/ 1408622 h 1408622"/>
                      <a:gd name="connsiteX6" fmla="*/ 2050048 w 12381875"/>
                      <a:gd name="connsiteY6" fmla="*/ 1408622 h 1408622"/>
                      <a:gd name="connsiteX7" fmla="*/ 0 w 12381875"/>
                      <a:gd name="connsiteY7" fmla="*/ 1064622 h 1408622"/>
                      <a:gd name="connsiteX8" fmla="*/ 0 w 12381875"/>
                      <a:gd name="connsiteY8" fmla="*/ 343999 h 14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1875" h="1408622" fill="none" extrusionOk="0">
                        <a:moveTo>
                          <a:pt x="0" y="343999"/>
                        </a:moveTo>
                        <a:cubicBezTo>
                          <a:pt x="-83292" y="330854"/>
                          <a:pt x="615695" y="-103787"/>
                          <a:pt x="2050048" y="0"/>
                        </a:cubicBezTo>
                        <a:cubicBezTo>
                          <a:pt x="5143358" y="-35273"/>
                          <a:pt x="8579006" y="-144294"/>
                          <a:pt x="10331826" y="0"/>
                        </a:cubicBezTo>
                        <a:cubicBezTo>
                          <a:pt x="11578912" y="6618"/>
                          <a:pt x="12354556" y="139820"/>
                          <a:pt x="12381874" y="343999"/>
                        </a:cubicBezTo>
                        <a:cubicBezTo>
                          <a:pt x="12150162" y="534422"/>
                          <a:pt x="12071962" y="943468"/>
                          <a:pt x="12381874" y="1064622"/>
                        </a:cubicBezTo>
                        <a:cubicBezTo>
                          <a:pt x="12456712" y="1214966"/>
                          <a:pt x="11637683" y="1290872"/>
                          <a:pt x="10331826" y="1408622"/>
                        </a:cubicBezTo>
                        <a:cubicBezTo>
                          <a:pt x="7091464" y="1486147"/>
                          <a:pt x="5128213" y="1364919"/>
                          <a:pt x="2050048" y="1408622"/>
                        </a:cubicBezTo>
                        <a:cubicBezTo>
                          <a:pt x="758066" y="1394142"/>
                          <a:pt x="-106800" y="1254124"/>
                          <a:pt x="0" y="1064622"/>
                        </a:cubicBezTo>
                        <a:cubicBezTo>
                          <a:pt x="-65226" y="953220"/>
                          <a:pt x="-61393" y="463717"/>
                          <a:pt x="0" y="343999"/>
                        </a:cubicBezTo>
                        <a:close/>
                      </a:path>
                      <a:path w="12381875" h="1408622" stroke="0" extrusionOk="0">
                        <a:moveTo>
                          <a:pt x="0" y="343999"/>
                        </a:moveTo>
                        <a:cubicBezTo>
                          <a:pt x="-197728" y="86264"/>
                          <a:pt x="780984" y="3052"/>
                          <a:pt x="2050048" y="0"/>
                        </a:cubicBezTo>
                        <a:cubicBezTo>
                          <a:pt x="5205730" y="-93825"/>
                          <a:pt x="7197158" y="307241"/>
                          <a:pt x="10331826" y="0"/>
                        </a:cubicBezTo>
                        <a:cubicBezTo>
                          <a:pt x="11448288" y="-25243"/>
                          <a:pt x="12239296" y="139794"/>
                          <a:pt x="12381874" y="343999"/>
                        </a:cubicBezTo>
                        <a:cubicBezTo>
                          <a:pt x="12071197" y="669723"/>
                          <a:pt x="12149955" y="818359"/>
                          <a:pt x="12381874" y="1064622"/>
                        </a:cubicBezTo>
                        <a:cubicBezTo>
                          <a:pt x="12491313" y="1101902"/>
                          <a:pt x="11523864" y="1357656"/>
                          <a:pt x="10331826" y="1408622"/>
                        </a:cubicBezTo>
                        <a:cubicBezTo>
                          <a:pt x="7679447" y="1239732"/>
                          <a:pt x="3610842" y="1305531"/>
                          <a:pt x="2050048" y="1408622"/>
                        </a:cubicBezTo>
                        <a:cubicBezTo>
                          <a:pt x="834637" y="1437083"/>
                          <a:pt x="-163910" y="1297663"/>
                          <a:pt x="0" y="1064622"/>
                        </a:cubicBezTo>
                        <a:cubicBezTo>
                          <a:pt x="-205909" y="1002380"/>
                          <a:pt x="-295242" y="504124"/>
                          <a:pt x="0" y="343999"/>
                        </a:cubicBezTo>
                        <a:close/>
                      </a:path>
                      <a:path w="12381875" h="1408622" fill="none" stroke="0" extrusionOk="0">
                        <a:moveTo>
                          <a:pt x="0" y="343999"/>
                        </a:moveTo>
                        <a:cubicBezTo>
                          <a:pt x="-51319" y="136184"/>
                          <a:pt x="726238" y="-8581"/>
                          <a:pt x="2050048" y="0"/>
                        </a:cubicBezTo>
                        <a:cubicBezTo>
                          <a:pt x="5683431" y="-95379"/>
                          <a:pt x="6794235" y="58096"/>
                          <a:pt x="10331826" y="0"/>
                        </a:cubicBezTo>
                        <a:cubicBezTo>
                          <a:pt x="11569722" y="1334"/>
                          <a:pt x="12339099" y="130544"/>
                          <a:pt x="12381874" y="343999"/>
                        </a:cubicBezTo>
                        <a:cubicBezTo>
                          <a:pt x="12129885" y="564770"/>
                          <a:pt x="12071883" y="865961"/>
                          <a:pt x="12381874" y="1064622"/>
                        </a:cubicBezTo>
                        <a:cubicBezTo>
                          <a:pt x="12508539" y="1132644"/>
                          <a:pt x="11490943" y="1343366"/>
                          <a:pt x="10331826" y="1408622"/>
                        </a:cubicBezTo>
                        <a:cubicBezTo>
                          <a:pt x="7986397" y="1348716"/>
                          <a:pt x="5750566" y="1491136"/>
                          <a:pt x="2050048" y="1408622"/>
                        </a:cubicBezTo>
                        <a:cubicBezTo>
                          <a:pt x="778321" y="1405168"/>
                          <a:pt x="-95333" y="1264112"/>
                          <a:pt x="0" y="1064622"/>
                        </a:cubicBezTo>
                        <a:cubicBezTo>
                          <a:pt x="-66507" y="963275"/>
                          <a:pt x="-76571" y="470464"/>
                          <a:pt x="0" y="3439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Tầng tầng lớp lớp: </a:t>
            </a:r>
            <a:r>
              <a:rPr kumimoji="0" lang="vi-V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rot="268194">
            <a:off x="3591710" y="240269"/>
            <a:ext cx="6351767" cy="4763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9370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1435464"/>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0" y="289960"/>
            <a:ext cx="242283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573755" y="20137"/>
            <a:ext cx="7895004" cy="835224"/>
          </a:xfrm>
          <a:prstGeom prst="rect">
            <a:avLst/>
          </a:prstGeom>
        </p:spPr>
      </p:pic>
      <p:sp>
        <p:nvSpPr>
          <p:cNvPr id="3" name="Rectangle 2">
            <a:extLst>
              <a:ext uri="{FF2B5EF4-FFF2-40B4-BE49-F238E27FC236}">
                <a16:creationId xmlns:a16="http://schemas.microsoft.com/office/drawing/2014/main" id="{9BDD14BD-3B39-9187-BB6E-686F36F3D207}"/>
              </a:ext>
            </a:extLst>
          </p:cNvPr>
          <p:cNvSpPr/>
          <p:nvPr/>
        </p:nvSpPr>
        <p:spPr>
          <a:xfrm>
            <a:off x="0" y="6002639"/>
            <a:ext cx="12192000" cy="652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Rống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kêu</a:t>
            </a:r>
            <a:r>
              <a:rPr lang="en-US" sz="2800" dirty="0">
                <a:latin typeface="Arial" panose="020B0604020202020204" pitchFamily="34" charset="0"/>
                <a:cs typeface="Arial" panose="020B0604020202020204" pitchFamily="34" charset="0"/>
              </a:rPr>
              <a:t> to, vang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kéo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loài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thú</a:t>
            </a:r>
            <a:r>
              <a:rPr lang="en-US"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xit" presetSubtype="32" fill="hold" grpId="1" nodeType="clickEffect">
                                      <p:stCondLst>
                                        <p:cond delay="0"/>
                                      </p:stCondLst>
                                      <p:childTnLst>
                                        <p:animEffect transition="out" filter="diamond(out)">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3" grpId="0" animBg="1"/>
          <p:bldP spid="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xit" presetSubtype="32" fill="hold" grpId="1" nodeType="clickEffect">
                                      <p:stCondLst>
                                        <p:cond delay="0"/>
                                      </p:stCondLst>
                                      <p:childTnLst>
                                        <p:animEffect transition="out" filter="diamond(out)">
                                          <p:cBhvr>
                                            <p:cTn id="22" dur="2000"/>
                                            <p:tgtEl>
                                              <p:spTgt spid="3"/>
                                            </p:tgtEl>
                                          </p:cBhvr>
                                        </p:animEffect>
                                        <p:set>
                                          <p:cBhvr>
                                            <p:cTn id="23"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3" grpId="0" animBg="1"/>
          <p:bldP spid="3"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
        <p:nvSpPr>
          <p:cNvPr id="10" name="Rectangle 9">
            <a:extLst>
              <a:ext uri="{FF2B5EF4-FFF2-40B4-BE49-F238E27FC236}">
                <a16:creationId xmlns:a16="http://schemas.microsoft.com/office/drawing/2014/main" id="{27914333-1561-6D3C-8FF8-40DA7C96B31E}"/>
              </a:ext>
            </a:extLst>
          </p:cNvPr>
          <p:cNvSpPr/>
          <p:nvPr/>
        </p:nvSpPr>
        <p:spPr>
          <a:xfrm>
            <a:off x="-1602429" y="-15753"/>
            <a:ext cx="1524000" cy="1696278"/>
          </a:xfrm>
          <a:prstGeom prst="rect">
            <a:avLst/>
          </a:prstGeom>
          <a:solidFill>
            <a:srgbClr val="E6E6E6"/>
          </a:solidFill>
          <a:ln w="12700" cap="flat" cmpd="sng" algn="ctr">
            <a:solidFill>
              <a:srgbClr val="E6E6E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字魂59号-创粗黑"/>
              <a:cs typeface="+mn-cs"/>
            </a:endParaRPr>
          </a:p>
        </p:txBody>
      </p:sp>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E8A5FAC-5473-43BA-9F19-5F21F0972A15}"/>
              </a:ext>
            </a:extLst>
          </p:cNvPr>
          <p:cNvSpPr txBox="1"/>
          <p:nvPr/>
        </p:nvSpPr>
        <p:spPr>
          <a:xfrm>
            <a:off x="495300" y="912650"/>
            <a:ext cx="112014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E8A5FAC-5473-43BA-9F19-5F21F0972A15}"/>
              </a:ext>
            </a:extLst>
          </p:cNvPr>
          <p:cNvSpPr txBox="1"/>
          <p:nvPr/>
        </p:nvSpPr>
        <p:spPr>
          <a:xfrm>
            <a:off x="495300" y="894305"/>
            <a:ext cx="112014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133313" cy="2127380"/>
            <a:chOff x="-43718" y="1531104"/>
            <a:chExt cx="11133313"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10821496"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custGeom>
                      <a:avLst/>
                      <a:gdLst>
                        <a:gd name="connsiteX0" fmla="*/ 0 w 10821496"/>
                        <a:gd name="connsiteY0" fmla="*/ 348660 h 1427704"/>
                        <a:gd name="connsiteX1" fmla="*/ 348660 w 10821496"/>
                        <a:gd name="connsiteY1" fmla="*/ 0 h 1427704"/>
                        <a:gd name="connsiteX2" fmla="*/ 10472836 w 10821496"/>
                        <a:gd name="connsiteY2" fmla="*/ 0 h 1427704"/>
                        <a:gd name="connsiteX3" fmla="*/ 10821496 w 10821496"/>
                        <a:gd name="connsiteY3" fmla="*/ 348660 h 1427704"/>
                        <a:gd name="connsiteX4" fmla="*/ 10821496 w 10821496"/>
                        <a:gd name="connsiteY4" fmla="*/ 1079044 h 1427704"/>
                        <a:gd name="connsiteX5" fmla="*/ 10472836 w 10821496"/>
                        <a:gd name="connsiteY5" fmla="*/ 1427704 h 1427704"/>
                        <a:gd name="connsiteX6" fmla="*/ 348660 w 10821496"/>
                        <a:gd name="connsiteY6" fmla="*/ 1427704 h 1427704"/>
                        <a:gd name="connsiteX7" fmla="*/ 0 w 10821496"/>
                        <a:gd name="connsiteY7" fmla="*/ 1079044 h 1427704"/>
                        <a:gd name="connsiteX8" fmla="*/ 0 w 108214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496" h="1427704" fill="none" extrusionOk="0">
                          <a:moveTo>
                            <a:pt x="0" y="348660"/>
                          </a:moveTo>
                          <a:cubicBezTo>
                            <a:pt x="-4493" y="171843"/>
                            <a:pt x="128494" y="-18551"/>
                            <a:pt x="348660" y="0"/>
                          </a:cubicBezTo>
                          <a:cubicBezTo>
                            <a:pt x="3203667" y="-35273"/>
                            <a:pt x="8225815" y="-144294"/>
                            <a:pt x="10472836" y="0"/>
                          </a:cubicBezTo>
                          <a:cubicBezTo>
                            <a:pt x="10698825" y="10175"/>
                            <a:pt x="10809811" y="146248"/>
                            <a:pt x="10821496" y="348660"/>
                          </a:cubicBezTo>
                          <a:cubicBezTo>
                            <a:pt x="10790584" y="550018"/>
                            <a:pt x="10883680" y="825273"/>
                            <a:pt x="10821496" y="1079044"/>
                          </a:cubicBezTo>
                          <a:cubicBezTo>
                            <a:pt x="10824653" y="1269216"/>
                            <a:pt x="10675625" y="1416615"/>
                            <a:pt x="10472836" y="1427704"/>
                          </a:cubicBezTo>
                          <a:cubicBezTo>
                            <a:pt x="8587029" y="1505229"/>
                            <a:pt x="3280529" y="1384001"/>
                            <a:pt x="348660" y="1427704"/>
                          </a:cubicBezTo>
                          <a:cubicBezTo>
                            <a:pt x="150086" y="1426038"/>
                            <a:pt x="-12698" y="1271430"/>
                            <a:pt x="0" y="1079044"/>
                          </a:cubicBezTo>
                          <a:cubicBezTo>
                            <a:pt x="-57271" y="784112"/>
                            <a:pt x="57305" y="607547"/>
                            <a:pt x="0" y="348660"/>
                          </a:cubicBezTo>
                          <a:close/>
                        </a:path>
                        <a:path w="10821496" h="1427704" stroke="0" extrusionOk="0">
                          <a:moveTo>
                            <a:pt x="0" y="348660"/>
                          </a:moveTo>
                          <a:cubicBezTo>
                            <a:pt x="-9131" y="124549"/>
                            <a:pt x="151697" y="3566"/>
                            <a:pt x="348660" y="0"/>
                          </a:cubicBezTo>
                          <a:cubicBezTo>
                            <a:pt x="3870738" y="-95379"/>
                            <a:pt x="7235671" y="58096"/>
                            <a:pt x="10472836" y="0"/>
                          </a:cubicBezTo>
                          <a:cubicBezTo>
                            <a:pt x="10654030" y="-8001"/>
                            <a:pt x="10818532" y="153970"/>
                            <a:pt x="10821496" y="348660"/>
                          </a:cubicBezTo>
                          <a:cubicBezTo>
                            <a:pt x="10787815" y="660282"/>
                            <a:pt x="10790841" y="826424"/>
                            <a:pt x="10821496" y="1079044"/>
                          </a:cubicBezTo>
                          <a:cubicBezTo>
                            <a:pt x="10824015" y="1268609"/>
                            <a:pt x="10639247" y="1401655"/>
                            <a:pt x="10472836" y="1427704"/>
                          </a:cubicBezTo>
                          <a:cubicBezTo>
                            <a:pt x="9134256" y="1367798"/>
                            <a:pt x="1389252" y="1510218"/>
                            <a:pt x="348660" y="1427704"/>
                          </a:cubicBezTo>
                          <a:cubicBezTo>
                            <a:pt x="124055" y="1435626"/>
                            <a:pt x="-7385" y="1279099"/>
                            <a:pt x="0" y="1079044"/>
                          </a:cubicBezTo>
                          <a:cubicBezTo>
                            <a:pt x="-40958" y="731211"/>
                            <a:pt x="23776" y="429352"/>
                            <a:pt x="0" y="348660"/>
                          </a:cubicBezTo>
                          <a:close/>
                        </a:path>
                      </a:pathLst>
                    </a:cu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36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28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5">
            <a:extLst>
              <a:ext uri="{FF2B5EF4-FFF2-40B4-BE49-F238E27FC236}">
                <a16:creationId xmlns:a16="http://schemas.microsoft.com/office/drawing/2014/main" id="{34AED924-52F1-BACF-4D82-809E253E2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34" y="128374"/>
            <a:ext cx="12280134" cy="6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7">
            <a:extLst>
              <a:ext uri="{FF2B5EF4-FFF2-40B4-BE49-F238E27FC236}">
                <a16:creationId xmlns:a16="http://schemas.microsoft.com/office/drawing/2014/main" id="{66EC4D34-819A-86F1-5C8E-0B6869BEBC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770" y="787595"/>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8">
            <a:extLst>
              <a:ext uri="{FF2B5EF4-FFF2-40B4-BE49-F238E27FC236}">
                <a16:creationId xmlns:a16="http://schemas.microsoft.com/office/drawing/2014/main" id="{770C7A24-8A96-396D-9BFC-ED5E775D1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755" y="1716285"/>
            <a:ext cx="9751109"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9">
            <a:extLst>
              <a:ext uri="{FF2B5EF4-FFF2-40B4-BE49-F238E27FC236}">
                <a16:creationId xmlns:a16="http://schemas.microsoft.com/office/drawing/2014/main" id="{D9418631-AA6B-C243-72DE-69B1DFD39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837" y="3002486"/>
            <a:ext cx="9751109" cy="171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6">
            <a:extLst>
              <a:ext uri="{FF2B5EF4-FFF2-40B4-BE49-F238E27FC236}">
                <a16:creationId xmlns:a16="http://schemas.microsoft.com/office/drawing/2014/main" id="{27204BDB-CEB5-7DD1-EF1B-8F86E25D8D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5170" y="5139032"/>
            <a:ext cx="2796830" cy="171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016393B0-EFFF-8D01-82C5-FF3C3CD580A7}"/>
              </a:ext>
            </a:extLst>
          </p:cNvPr>
          <p:cNvSpPr txBox="1">
            <a:spLocks noChangeArrowheads="1"/>
          </p:cNvSpPr>
          <p:nvPr/>
        </p:nvSpPr>
        <p:spPr bwMode="auto">
          <a:xfrm>
            <a:off x="2457853" y="1865342"/>
            <a:ext cx="91861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Học sinh đọc đúng, rõ ràng và hiểu bài </a:t>
            </a:r>
            <a:r>
              <a:rPr kumimoji="0" lang="nl-NL" sz="3000" b="0" i="1"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“Bầy</a:t>
            </a:r>
            <a:r>
              <a:rPr kumimoji="0" lang="nl-NL" sz="3000" b="0" i="1" u="none" strike="noStrike" kern="1200" cap="none" spc="0" normalizeH="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voi rừng Trường Sơn</a:t>
            </a: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Text Box 13">
            <a:extLst>
              <a:ext uri="{FF2B5EF4-FFF2-40B4-BE49-F238E27FC236}">
                <a16:creationId xmlns:a16="http://schemas.microsoft.com/office/drawing/2014/main" id="{DBDB985E-90F7-DB3D-6819-C56430E8D845}"/>
              </a:ext>
            </a:extLst>
          </p:cNvPr>
          <p:cNvSpPr txBox="1">
            <a:spLocks noChangeArrowheads="1"/>
          </p:cNvSpPr>
          <p:nvPr/>
        </p:nvSpPr>
        <p:spPr bwMode="auto">
          <a:xfrm>
            <a:off x="2471902" y="3154886"/>
            <a:ext cx="9007673" cy="118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14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Biết ngắt nghỉ hơi ở những câu dài và những chỗ có dấu câu.</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sym typeface="Arial"/>
              </a:rPr>
              <a:t>Bước đầu thể hiện cảm xúc qua giọng đọc.</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9" name="Rounded Rectangle 12">
            <a:extLst>
              <a:ext uri="{FF2B5EF4-FFF2-40B4-BE49-F238E27FC236}">
                <a16:creationId xmlns:a16="http://schemas.microsoft.com/office/drawing/2014/main" id="{8B55ADCE-38AB-B365-54AF-F04E4F22F1E8}"/>
              </a:ext>
            </a:extLst>
          </p:cNvPr>
          <p:cNvSpPr/>
          <p:nvPr/>
        </p:nvSpPr>
        <p:spPr>
          <a:xfrm>
            <a:off x="4014935" y="756207"/>
            <a:ext cx="4182962" cy="6583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YÊU CẦU CẦN ĐẠT</a:t>
            </a:r>
          </a:p>
        </p:txBody>
      </p:sp>
      <p:sp>
        <p:nvSpPr>
          <p:cNvPr id="10" name="Oval 9">
            <a:extLst>
              <a:ext uri="{FF2B5EF4-FFF2-40B4-BE49-F238E27FC236}">
                <a16:creationId xmlns:a16="http://schemas.microsoft.com/office/drawing/2014/main" id="{EB912F76-D68E-9F31-117E-21A9728796C7}"/>
              </a:ext>
            </a:extLst>
          </p:cNvPr>
          <p:cNvSpPr/>
          <p:nvPr/>
        </p:nvSpPr>
        <p:spPr>
          <a:xfrm>
            <a:off x="1782700" y="2046977"/>
            <a:ext cx="655490"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1" name="Oval 10">
            <a:extLst>
              <a:ext uri="{FF2B5EF4-FFF2-40B4-BE49-F238E27FC236}">
                <a16:creationId xmlns:a16="http://schemas.microsoft.com/office/drawing/2014/main" id="{C66C163C-B93E-EA27-6846-3C7AA13D9675}"/>
              </a:ext>
            </a:extLst>
          </p:cNvPr>
          <p:cNvSpPr/>
          <p:nvPr/>
        </p:nvSpPr>
        <p:spPr>
          <a:xfrm>
            <a:off x="1799042" y="3186927"/>
            <a:ext cx="639148"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6" name="Rectangle: Rounded Corners 15">
            <a:extLst>
              <a:ext uri="{FF2B5EF4-FFF2-40B4-BE49-F238E27FC236}">
                <a16:creationId xmlns:a16="http://schemas.microsoft.com/office/drawing/2014/main" id="{51AF839C-4FC6-258E-7F8E-918EDAE2E46A}"/>
              </a:ext>
            </a:extLst>
          </p:cNvPr>
          <p:cNvSpPr/>
          <p:nvPr/>
        </p:nvSpPr>
        <p:spPr>
          <a:xfrm>
            <a:off x="2110444" y="4524030"/>
            <a:ext cx="9352785" cy="1224057"/>
          </a:xfrm>
          <a:prstGeom prst="roundRect">
            <a:avLst>
              <a:gd name="adj" fmla="val 48104"/>
            </a:avLst>
          </a:prstGeom>
          <a:solidFill>
            <a:schemeClr val="accent1">
              <a:lumMod val="20000"/>
              <a:lumOff val="80000"/>
            </a:schemeClr>
          </a:solidFill>
          <a:ln w="1365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Text Box 13">
            <a:extLst>
              <a:ext uri="{FF2B5EF4-FFF2-40B4-BE49-F238E27FC236}">
                <a16:creationId xmlns:a16="http://schemas.microsoft.com/office/drawing/2014/main" id="{7CEE00E0-AA4C-84EC-DD0E-D62853CAC00A}"/>
              </a:ext>
            </a:extLst>
          </p:cNvPr>
          <p:cNvSpPr txBox="1">
            <a:spLocks noChangeArrowheads="1"/>
          </p:cNvSpPr>
          <p:nvPr/>
        </p:nvSpPr>
        <p:spPr bwMode="auto">
          <a:xfrm>
            <a:off x="2636316" y="4841069"/>
            <a:ext cx="900767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SimSun" panose="02010600030101010101" pitchFamily="2" charset="-122"/>
              </a:defRPr>
            </a:lvl1pPr>
            <a:lvl2pPr marL="742950" indent="-285750" defTabSz="1500188">
              <a:defRPr sz="3000">
                <a:solidFill>
                  <a:schemeClr val="tx1"/>
                </a:solidFill>
                <a:latin typeface="Arial" panose="020B0604020202020204" pitchFamily="34" charset="0"/>
                <a:ea typeface="SimSun" panose="02010600030101010101" pitchFamily="2" charset="-122"/>
              </a:defRPr>
            </a:lvl2pPr>
            <a:lvl3pPr marL="1143000" indent="-228600" defTabSz="1500188">
              <a:defRPr sz="3000">
                <a:solidFill>
                  <a:schemeClr val="tx1"/>
                </a:solidFill>
                <a:latin typeface="Arial" panose="020B0604020202020204" pitchFamily="34" charset="0"/>
                <a:ea typeface="SimSun" panose="02010600030101010101" pitchFamily="2" charset="-122"/>
              </a:defRPr>
            </a:lvl3pPr>
            <a:lvl4pPr marL="1600200" indent="-228600" defTabSz="1500188">
              <a:defRPr sz="3000">
                <a:solidFill>
                  <a:schemeClr val="tx1"/>
                </a:solidFill>
                <a:latin typeface="Arial" panose="020B0604020202020204" pitchFamily="34" charset="0"/>
                <a:ea typeface="SimSun" panose="02010600030101010101" pitchFamily="2" charset="-122"/>
              </a:defRPr>
            </a:lvl4pPr>
            <a:lvl5pPr marL="2057400" indent="-228600" defTabSz="1500188">
              <a:defRPr sz="3000">
                <a:solidFill>
                  <a:schemeClr val="tx1"/>
                </a:solidFill>
                <a:latin typeface="Arial" panose="020B0604020202020204" pitchFamily="34" charset="0"/>
                <a:ea typeface="SimSun"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pPr marL="0" marR="0" lvl="0" indent="0" algn="l" defTabSz="1500188" rtl="0" eaLnBrk="1" fontAlgn="auto" latinLnBrk="0" hangingPunct="1">
              <a:lnSpc>
                <a:spcPct val="100000"/>
              </a:lnSpc>
              <a:spcBef>
                <a:spcPts val="0"/>
              </a:spcBef>
              <a:spcAft>
                <a:spcPts val="0"/>
              </a:spcAft>
              <a:buClrTx/>
              <a:buSzTx/>
              <a:buFontTx/>
              <a:buNone/>
              <a:tabLst/>
              <a:defRPr/>
            </a:pPr>
            <a:r>
              <a:rPr kumimoji="0" lang="nl-NL"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Viết được phiếu đọc sách trong phần Đọc mở rộng.</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14" name="Oval 13">
            <a:extLst>
              <a:ext uri="{FF2B5EF4-FFF2-40B4-BE49-F238E27FC236}">
                <a16:creationId xmlns:a16="http://schemas.microsoft.com/office/drawing/2014/main" id="{57116EBC-53BE-434B-4DB7-7AB433573C40}"/>
              </a:ext>
            </a:extLst>
          </p:cNvPr>
          <p:cNvSpPr/>
          <p:nvPr/>
        </p:nvSpPr>
        <p:spPr>
          <a:xfrm>
            <a:off x="1782697" y="4668555"/>
            <a:ext cx="639148" cy="638625"/>
          </a:xfrm>
          <a:prstGeom prst="ellipse">
            <a:avLst/>
          </a:prstGeom>
          <a:solidFill>
            <a:schemeClr val="bg1"/>
          </a:solid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4">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72151098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6" grpId="0" animBg="1"/>
      <p:bldP spid="13" grpId="0"/>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968421"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custGeom>
                      <a:avLst/>
                      <a:gdLst>
                        <a:gd name="connsiteX0" fmla="*/ 0 w 10628462"/>
                        <a:gd name="connsiteY0" fmla="*/ 348660 h 1427704"/>
                        <a:gd name="connsiteX1" fmla="*/ 348660 w 10628462"/>
                        <a:gd name="connsiteY1" fmla="*/ 0 h 1427704"/>
                        <a:gd name="connsiteX2" fmla="*/ 10279802 w 10628462"/>
                        <a:gd name="connsiteY2" fmla="*/ 0 h 1427704"/>
                        <a:gd name="connsiteX3" fmla="*/ 10628462 w 10628462"/>
                        <a:gd name="connsiteY3" fmla="*/ 348660 h 1427704"/>
                        <a:gd name="connsiteX4" fmla="*/ 10628462 w 10628462"/>
                        <a:gd name="connsiteY4" fmla="*/ 1079044 h 1427704"/>
                        <a:gd name="connsiteX5" fmla="*/ 10279802 w 10628462"/>
                        <a:gd name="connsiteY5" fmla="*/ 1427704 h 1427704"/>
                        <a:gd name="connsiteX6" fmla="*/ 348660 w 10628462"/>
                        <a:gd name="connsiteY6" fmla="*/ 1427704 h 1427704"/>
                        <a:gd name="connsiteX7" fmla="*/ 0 w 10628462"/>
                        <a:gd name="connsiteY7" fmla="*/ 1079044 h 1427704"/>
                        <a:gd name="connsiteX8" fmla="*/ 0 w 10628462"/>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8462" h="1427704" fill="none" extrusionOk="0">
                          <a:moveTo>
                            <a:pt x="0" y="348660"/>
                          </a:moveTo>
                          <a:cubicBezTo>
                            <a:pt x="-4493" y="171843"/>
                            <a:pt x="128494" y="-18551"/>
                            <a:pt x="348660" y="0"/>
                          </a:cubicBezTo>
                          <a:cubicBezTo>
                            <a:pt x="4462431" y="-35273"/>
                            <a:pt x="6154085" y="-144294"/>
                            <a:pt x="10279802" y="0"/>
                          </a:cubicBezTo>
                          <a:cubicBezTo>
                            <a:pt x="10505791" y="10175"/>
                            <a:pt x="10616777" y="146248"/>
                            <a:pt x="10628462" y="348660"/>
                          </a:cubicBezTo>
                          <a:cubicBezTo>
                            <a:pt x="10597550" y="550018"/>
                            <a:pt x="10690646" y="825273"/>
                            <a:pt x="10628462" y="1079044"/>
                          </a:cubicBezTo>
                          <a:cubicBezTo>
                            <a:pt x="10631619" y="1269216"/>
                            <a:pt x="10482591" y="1416615"/>
                            <a:pt x="10279802" y="1427704"/>
                          </a:cubicBezTo>
                          <a:cubicBezTo>
                            <a:pt x="5977027" y="1505229"/>
                            <a:pt x="4149586" y="1384001"/>
                            <a:pt x="348660" y="1427704"/>
                          </a:cubicBezTo>
                          <a:cubicBezTo>
                            <a:pt x="150086" y="1426038"/>
                            <a:pt x="-12698" y="1271430"/>
                            <a:pt x="0" y="1079044"/>
                          </a:cubicBezTo>
                          <a:cubicBezTo>
                            <a:pt x="-57271" y="784112"/>
                            <a:pt x="57305" y="607547"/>
                            <a:pt x="0" y="348660"/>
                          </a:cubicBezTo>
                          <a:close/>
                        </a:path>
                        <a:path w="10628462" h="1427704" stroke="0" extrusionOk="0">
                          <a:moveTo>
                            <a:pt x="0" y="348660"/>
                          </a:moveTo>
                          <a:cubicBezTo>
                            <a:pt x="-9131" y="124549"/>
                            <a:pt x="151697" y="3566"/>
                            <a:pt x="348660" y="0"/>
                          </a:cubicBezTo>
                          <a:cubicBezTo>
                            <a:pt x="4536048" y="-95379"/>
                            <a:pt x="7472264" y="58096"/>
                            <a:pt x="10279802" y="0"/>
                          </a:cubicBezTo>
                          <a:cubicBezTo>
                            <a:pt x="10460996" y="-8001"/>
                            <a:pt x="10625498" y="153970"/>
                            <a:pt x="10628462" y="348660"/>
                          </a:cubicBezTo>
                          <a:cubicBezTo>
                            <a:pt x="10594781" y="660282"/>
                            <a:pt x="10597807" y="826424"/>
                            <a:pt x="10628462" y="1079044"/>
                          </a:cubicBezTo>
                          <a:cubicBezTo>
                            <a:pt x="10630981" y="1268609"/>
                            <a:pt x="10446213" y="1401655"/>
                            <a:pt x="10279802" y="1427704"/>
                          </a:cubicBezTo>
                          <a:cubicBezTo>
                            <a:pt x="8800236" y="1367798"/>
                            <a:pt x="3869486" y="1510218"/>
                            <a:pt x="348660" y="1427704"/>
                          </a:cubicBezTo>
                          <a:cubicBezTo>
                            <a:pt x="124055" y="1435626"/>
                            <a:pt x="-7385" y="1279099"/>
                            <a:pt x="0" y="1079044"/>
                          </a:cubicBezTo>
                          <a:cubicBezTo>
                            <a:pt x="-40958" y="731211"/>
                            <a:pt x="23776" y="429352"/>
                            <a:pt x="0" y="348660"/>
                          </a:cubicBezTo>
                          <a:close/>
                        </a:path>
                      </a:pathLst>
                    </a:cu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860313"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1E8A5FAC-5473-43BA-9F19-5F21F0972A15}"/>
              </a:ext>
            </a:extLst>
          </p:cNvPr>
          <p:cNvSpPr txBox="1"/>
          <p:nvPr/>
        </p:nvSpPr>
        <p:spPr>
          <a:xfrm>
            <a:off x="533400" y="803605"/>
            <a:ext cx="112014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8EF0494-6076-AFC9-D1D7-4C88D9D2E09D}"/>
              </a:ext>
            </a:extLst>
          </p:cNvPr>
          <p:cNvGrpSpPr/>
          <p:nvPr/>
        </p:nvGrpSpPr>
        <p:grpSpPr>
          <a:xfrm>
            <a:off x="5503123" y="2106965"/>
            <a:ext cx="8128000" cy="6468371"/>
            <a:chOff x="3911600" y="1491272"/>
            <a:chExt cx="6096000" cy="4851278"/>
          </a:xfrm>
        </p:grpSpPr>
        <p:sp>
          <p:nvSpPr>
            <p:cNvPr id="5" name="Hình Bầu dục 4">
              <a:extLst>
                <a:ext uri="{FF2B5EF4-FFF2-40B4-BE49-F238E27FC236}">
                  <a16:creationId xmlns:a16="http://schemas.microsoft.com/office/drawing/2014/main" id="{D914D5ED-DAF1-A9A2-7CF2-65FCB05FB3D5}"/>
                </a:ext>
              </a:extLst>
            </p:cNvPr>
            <p:cNvSpPr/>
            <p:nvPr/>
          </p:nvSpPr>
          <p:spPr>
            <a:xfrm>
              <a:off x="3911600" y="3446784"/>
              <a:ext cx="6096000" cy="28957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3"/>
            <a:stretch>
              <a:fillRect/>
            </a:stretch>
          </p:blipFill>
          <p:spPr>
            <a:xfrm>
              <a:off x="4642083" y="1491272"/>
              <a:ext cx="4447079" cy="3835400"/>
            </a:xfrm>
            <a:prstGeom prst="rect">
              <a:avLst/>
            </a:prstGeom>
          </p:spPr>
        </p:pic>
      </p:grpSp>
      <p:pic>
        <p:nvPicPr>
          <p:cNvPr id="18" name="Hình ảnh 17" descr="Ảnh có chứa bánh xe&#10;&#10;Mô tả được tạo tự động">
            <a:extLst>
              <a:ext uri="{FF2B5EF4-FFF2-40B4-BE49-F238E27FC236}">
                <a16:creationId xmlns:a16="http://schemas.microsoft.com/office/drawing/2014/main" id="{3C44BF53-4BF9-B7BE-6C10-B92D7A8FE818}"/>
              </a:ext>
            </a:extLst>
          </p:cNvPr>
          <p:cNvPicPr>
            <a:picLocks noChangeAspect="1"/>
          </p:cNvPicPr>
          <p:nvPr/>
        </p:nvPicPr>
        <p:blipFill rotWithShape="1">
          <a:blip r:embed="rId4">
            <a:alphaModFix amt="50000"/>
          </a:blip>
          <a:srcRect l="38331" t="5782" r="34538" b="49483"/>
          <a:stretch/>
        </p:blipFill>
        <p:spPr>
          <a:xfrm>
            <a:off x="6452151" y="1535322"/>
            <a:ext cx="1751989" cy="1624985"/>
          </a:xfrm>
          <a:prstGeom prst="rect">
            <a:avLst/>
          </a:prstGeom>
        </p:spPr>
      </p:pic>
      <p:pic>
        <p:nvPicPr>
          <p:cNvPr id="14" name="Hình ảnh 13" descr="Ảnh có chứa bánh xe&#10;&#10;Mô tả được tạo tự động">
            <a:extLst>
              <a:ext uri="{FF2B5EF4-FFF2-40B4-BE49-F238E27FC236}">
                <a16:creationId xmlns:a16="http://schemas.microsoft.com/office/drawing/2014/main" id="{FE293C94-3B71-D6DE-F16C-5487371C1B6D}"/>
              </a:ext>
            </a:extLst>
          </p:cNvPr>
          <p:cNvPicPr>
            <a:picLocks noChangeAspect="1"/>
          </p:cNvPicPr>
          <p:nvPr/>
        </p:nvPicPr>
        <p:blipFill rotWithShape="1">
          <a:blip r:embed="rId4">
            <a:alphaModFix amt="85000"/>
          </a:blip>
          <a:srcRect l="38331" t="5782" r="34538" b="49483"/>
          <a:stretch/>
        </p:blipFill>
        <p:spPr>
          <a:xfrm>
            <a:off x="10562573" y="487432"/>
            <a:ext cx="2666223" cy="2472945"/>
          </a:xfrm>
          <a:prstGeom prst="rect">
            <a:avLst/>
          </a:prstGeom>
        </p:spPr>
      </p:pic>
      <p:sp>
        <p:nvSpPr>
          <p:cNvPr id="2" name="Hình Bầu dục 1">
            <a:extLst>
              <a:ext uri="{FF2B5EF4-FFF2-40B4-BE49-F238E27FC236}">
                <a16:creationId xmlns:a16="http://schemas.microsoft.com/office/drawing/2014/main" id="{48F6DD70-F2D8-4879-4663-C570A5DBE920}"/>
              </a:ext>
            </a:extLst>
          </p:cNvPr>
          <p:cNvSpPr/>
          <p:nvPr/>
        </p:nvSpPr>
        <p:spPr>
          <a:xfrm>
            <a:off x="-2364619" y="-817593"/>
            <a:ext cx="9400420" cy="8956525"/>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8" name="Hình ảnh 7" descr="Ảnh có chứa vận tải, bánh xe&#10;&#10;Mô tả được tạo tự động">
            <a:extLst>
              <a:ext uri="{FF2B5EF4-FFF2-40B4-BE49-F238E27FC236}">
                <a16:creationId xmlns:a16="http://schemas.microsoft.com/office/drawing/2014/main" id="{A22F9E1D-6783-E849-1D50-DA66682AA5E9}"/>
              </a:ext>
            </a:extLst>
          </p:cNvPr>
          <p:cNvPicPr>
            <a:picLocks noChangeAspect="1"/>
          </p:cNvPicPr>
          <p:nvPr/>
        </p:nvPicPr>
        <p:blipFill rotWithShape="1">
          <a:blip r:embed="rId5"/>
          <a:srcRect r="63599" b="50000"/>
          <a:stretch/>
        </p:blipFill>
        <p:spPr>
          <a:xfrm>
            <a:off x="9792783" y="0"/>
            <a:ext cx="2621348" cy="2025333"/>
          </a:xfrm>
          <a:prstGeom prst="rect">
            <a:avLst/>
          </a:prstGeom>
        </p:spPr>
      </p:pic>
      <p:pic>
        <p:nvPicPr>
          <p:cNvPr id="10" name="Hình ảnh 9" descr="Ảnh có chứa bánh xe&#10;&#10;Mô tả được tạo tự động">
            <a:extLst>
              <a:ext uri="{FF2B5EF4-FFF2-40B4-BE49-F238E27FC236}">
                <a16:creationId xmlns:a16="http://schemas.microsoft.com/office/drawing/2014/main" id="{D5813AC2-F469-0A1A-00FA-7D717CF01BCB}"/>
              </a:ext>
            </a:extLst>
          </p:cNvPr>
          <p:cNvPicPr>
            <a:picLocks noChangeAspect="1"/>
          </p:cNvPicPr>
          <p:nvPr/>
        </p:nvPicPr>
        <p:blipFill rotWithShape="1">
          <a:blip r:embed="rId4">
            <a:alphaModFix amt="70000"/>
          </a:blip>
          <a:srcRect r="61821" b="59984"/>
          <a:stretch/>
        </p:blipFill>
        <p:spPr>
          <a:xfrm>
            <a:off x="7174194" y="-65594"/>
            <a:ext cx="2944863" cy="1736155"/>
          </a:xfrm>
          <a:prstGeom prst="rect">
            <a:avLst/>
          </a:prstGeom>
        </p:spPr>
      </p:pic>
      <p:pic>
        <p:nvPicPr>
          <p:cNvPr id="19" name="Hình ảnh 18" descr="Ảnh có chứa bánh xe&#10;&#10;Mô tả được tạo tự động">
            <a:extLst>
              <a:ext uri="{FF2B5EF4-FFF2-40B4-BE49-F238E27FC236}">
                <a16:creationId xmlns:a16="http://schemas.microsoft.com/office/drawing/2014/main" id="{3C886E27-1681-C1FA-1D08-0D6F320D9550}"/>
              </a:ext>
            </a:extLst>
          </p:cNvPr>
          <p:cNvPicPr>
            <a:picLocks noChangeAspect="1"/>
          </p:cNvPicPr>
          <p:nvPr/>
        </p:nvPicPr>
        <p:blipFill rotWithShape="1">
          <a:blip r:embed="rId4">
            <a:alphaModFix amt="35000"/>
          </a:blip>
          <a:srcRect r="61821" b="59984"/>
          <a:stretch/>
        </p:blipFill>
        <p:spPr>
          <a:xfrm>
            <a:off x="9567123" y="2355464"/>
            <a:ext cx="2526413" cy="1489456"/>
          </a:xfrm>
          <a:prstGeom prst="rect">
            <a:avLst/>
          </a:prstGeom>
        </p:spPr>
      </p:pic>
      <p:pic>
        <p:nvPicPr>
          <p:cNvPr id="7" name="Picture 6">
            <a:extLst>
              <a:ext uri="{FF2B5EF4-FFF2-40B4-BE49-F238E27FC236}">
                <a16:creationId xmlns:a16="http://schemas.microsoft.com/office/drawing/2014/main" id="{FBC4A342-BD5F-4015-B4DF-E8C796A1EB71}"/>
              </a:ext>
            </a:extLst>
          </p:cNvPr>
          <p:cNvPicPr>
            <a:picLocks noChangeAspect="1"/>
          </p:cNvPicPr>
          <p:nvPr/>
        </p:nvPicPr>
        <p:blipFill>
          <a:blip r:embed="rId6"/>
          <a:stretch>
            <a:fillRect/>
          </a:stretch>
        </p:blipFill>
        <p:spPr>
          <a:xfrm>
            <a:off x="-198783" y="235589"/>
            <a:ext cx="7201506" cy="3131699"/>
          </a:xfrm>
          <a:prstGeom prst="rect">
            <a:avLst/>
          </a:prstGeom>
        </p:spPr>
      </p:pic>
      <p:pic>
        <p:nvPicPr>
          <p:cNvPr id="12" name="Picture 11">
            <a:extLst>
              <a:ext uri="{FF2B5EF4-FFF2-40B4-BE49-F238E27FC236}">
                <a16:creationId xmlns:a16="http://schemas.microsoft.com/office/drawing/2014/main" id="{CEA42F6A-1E04-4419-AEEF-F351EDADBAC9}"/>
              </a:ext>
            </a:extLst>
          </p:cNvPr>
          <p:cNvPicPr>
            <a:picLocks noChangeAspect="1"/>
          </p:cNvPicPr>
          <p:nvPr/>
        </p:nvPicPr>
        <p:blipFill>
          <a:blip r:embed="rId7"/>
          <a:stretch>
            <a:fillRect/>
          </a:stretch>
        </p:blipFill>
        <p:spPr>
          <a:xfrm>
            <a:off x="710452" y="2548865"/>
            <a:ext cx="6059949" cy="1322947"/>
          </a:xfrm>
          <a:prstGeom prst="rect">
            <a:avLst/>
          </a:prstGeom>
        </p:spPr>
      </p:pic>
    </p:spTree>
    <p:extLst>
      <p:ext uri="{BB962C8B-B14F-4D97-AF65-F5344CB8AC3E}">
        <p14:creationId xmlns:p14="http://schemas.microsoft.com/office/powerpoint/2010/main" val="21505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1+#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2" presetClass="entr" presetSubtype="2"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F8C7E78B-80AC-12AD-78D3-FB5F51554DBE}"/>
              </a:ext>
            </a:extLst>
          </p:cNvPr>
          <p:cNvSpPr/>
          <p:nvPr/>
        </p:nvSpPr>
        <p:spPr>
          <a:xfrm>
            <a:off x="9691370" y="5023693"/>
            <a:ext cx="855445" cy="77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7" name="Nhóm 6">
            <a:extLst>
              <a:ext uri="{FF2B5EF4-FFF2-40B4-BE49-F238E27FC236}">
                <a16:creationId xmlns:a16="http://schemas.microsoft.com/office/drawing/2014/main" id="{9A187E26-4B7B-B3F6-2CAD-5AB7AA26CF88}"/>
              </a:ext>
            </a:extLst>
          </p:cNvPr>
          <p:cNvGrpSpPr/>
          <p:nvPr/>
        </p:nvGrpSpPr>
        <p:grpSpPr>
          <a:xfrm>
            <a:off x="739413" y="1859563"/>
            <a:ext cx="4412129" cy="3934885"/>
            <a:chOff x="5438349" y="1420589"/>
            <a:chExt cx="2714627" cy="2714627"/>
          </a:xfrm>
        </p:grpSpPr>
        <p:sp>
          <p:nvSpPr>
            <p:cNvPr id="5" name="Hình Bầu dục 4">
              <a:extLst>
                <a:ext uri="{FF2B5EF4-FFF2-40B4-BE49-F238E27FC236}">
                  <a16:creationId xmlns:a16="http://schemas.microsoft.com/office/drawing/2014/main" id="{671238D5-B794-56AA-250A-E6466669AFA2}"/>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0E240468-D9A8-5FFD-7C50-D46800F34723}"/>
                </a:ext>
              </a:extLst>
            </p:cNvPr>
            <p:cNvPicPr>
              <a:picLocks noChangeAspect="1"/>
            </p:cNvPicPr>
            <p:nvPr/>
          </p:nvPicPr>
          <p:blipFill>
            <a:blip r:embed="rId2"/>
            <a:stretch>
              <a:fillRect/>
            </a:stretch>
          </p:blipFill>
          <p:spPr>
            <a:xfrm>
              <a:off x="5438349" y="1420589"/>
              <a:ext cx="2714627" cy="2714627"/>
            </a:xfrm>
            <a:prstGeom prst="rect">
              <a:avLst/>
            </a:prstGeom>
          </p:spPr>
        </p:pic>
      </p:grpSp>
      <p:pic>
        <p:nvPicPr>
          <p:cNvPr id="16" name="Hình ảnh 15" descr="Ảnh có chứa văn bản&#10;&#10;Mô tả được tạo tự động">
            <a:extLst>
              <a:ext uri="{FF2B5EF4-FFF2-40B4-BE49-F238E27FC236}">
                <a16:creationId xmlns:a16="http://schemas.microsoft.com/office/drawing/2014/main" id="{DC98CF45-4EAC-BC84-7468-B1B3661AC7C4}"/>
              </a:ext>
            </a:extLst>
          </p:cNvPr>
          <p:cNvPicPr>
            <a:picLocks noChangeAspect="1"/>
          </p:cNvPicPr>
          <p:nvPr/>
        </p:nvPicPr>
        <p:blipFill>
          <a:blip r:embed="rId3"/>
          <a:stretch>
            <a:fillRect/>
          </a:stretch>
        </p:blipFill>
        <p:spPr>
          <a:xfrm>
            <a:off x="5151541" y="4406909"/>
            <a:ext cx="5694976" cy="1750811"/>
          </a:xfrm>
          <a:prstGeom prst="rect">
            <a:avLst/>
          </a:prstGeom>
        </p:spPr>
      </p:pic>
      <p:pic>
        <p:nvPicPr>
          <p:cNvPr id="17" name="Hình ảnh 16" descr="Ảnh có chứa văn bản&#10;&#10;Mô tả được tạo tự động">
            <a:extLst>
              <a:ext uri="{FF2B5EF4-FFF2-40B4-BE49-F238E27FC236}">
                <a16:creationId xmlns:a16="http://schemas.microsoft.com/office/drawing/2014/main" id="{7394065C-2B29-4589-E7E2-890C44A41FAE}"/>
              </a:ext>
            </a:extLst>
          </p:cNvPr>
          <p:cNvPicPr>
            <a:picLocks noChangeAspect="1"/>
          </p:cNvPicPr>
          <p:nvPr/>
        </p:nvPicPr>
        <p:blipFill>
          <a:blip r:embed="rId4"/>
          <a:stretch>
            <a:fillRect/>
          </a:stretch>
        </p:blipFill>
        <p:spPr>
          <a:xfrm>
            <a:off x="4534864" y="2508297"/>
            <a:ext cx="5610601" cy="1591283"/>
          </a:xfrm>
          <a:prstGeom prst="rect">
            <a:avLst/>
          </a:prstGeom>
        </p:spPr>
      </p:pic>
      <p:grpSp>
        <p:nvGrpSpPr>
          <p:cNvPr id="9" name="Nhóm 8">
            <a:extLst>
              <a:ext uri="{FF2B5EF4-FFF2-40B4-BE49-F238E27FC236}">
                <a16:creationId xmlns:a16="http://schemas.microsoft.com/office/drawing/2014/main" id="{DA16A62D-E0BE-80F8-380F-66398B4FDC32}"/>
              </a:ext>
            </a:extLst>
          </p:cNvPr>
          <p:cNvGrpSpPr/>
          <p:nvPr/>
        </p:nvGrpSpPr>
        <p:grpSpPr>
          <a:xfrm>
            <a:off x="3597622" y="593389"/>
            <a:ext cx="6213127" cy="1680930"/>
            <a:chOff x="2698216" y="445042"/>
            <a:chExt cx="4659845" cy="1260697"/>
          </a:xfrm>
        </p:grpSpPr>
        <p:grpSp>
          <p:nvGrpSpPr>
            <p:cNvPr id="6" name="Nhóm 5">
              <a:extLst>
                <a:ext uri="{FF2B5EF4-FFF2-40B4-BE49-F238E27FC236}">
                  <a16:creationId xmlns:a16="http://schemas.microsoft.com/office/drawing/2014/main" id="{88C8E5A2-D204-742A-6EFC-AD41AFC4CA7C}"/>
                </a:ext>
              </a:extLst>
            </p:cNvPr>
            <p:cNvGrpSpPr/>
            <p:nvPr/>
          </p:nvGrpSpPr>
          <p:grpSpPr>
            <a:xfrm>
              <a:off x="2698216" y="445042"/>
              <a:ext cx="4659845" cy="1260697"/>
              <a:chOff x="2698216" y="445042"/>
              <a:chExt cx="4659845" cy="1260697"/>
            </a:xfrm>
          </p:grpSpPr>
          <p:pic>
            <p:nvPicPr>
              <p:cNvPr id="18" name="Hình ảnh 17" descr="Ảnh có chứa văn bản&#10;&#10;Mô tả được tạo tự động">
                <a:extLst>
                  <a:ext uri="{FF2B5EF4-FFF2-40B4-BE49-F238E27FC236}">
                    <a16:creationId xmlns:a16="http://schemas.microsoft.com/office/drawing/2014/main" id="{1DFBD94A-BAA5-ED0C-53DA-9CCE1F458E70}"/>
                  </a:ext>
                </a:extLst>
              </p:cNvPr>
              <p:cNvPicPr>
                <a:picLocks noChangeAspect="1"/>
              </p:cNvPicPr>
              <p:nvPr/>
            </p:nvPicPr>
            <p:blipFill>
              <a:blip r:embed="rId5"/>
              <a:stretch>
                <a:fillRect/>
              </a:stretch>
            </p:blipFill>
            <p:spPr>
              <a:xfrm>
                <a:off x="2698216" y="445042"/>
                <a:ext cx="4659845" cy="1260697"/>
              </a:xfrm>
              <a:prstGeom prst="rect">
                <a:avLst/>
              </a:prstGeom>
            </p:spPr>
          </p:pic>
          <p:sp>
            <p:nvSpPr>
              <p:cNvPr id="2" name="Hình chữ nhật 1">
                <a:extLst>
                  <a:ext uri="{FF2B5EF4-FFF2-40B4-BE49-F238E27FC236}">
                    <a16:creationId xmlns:a16="http://schemas.microsoft.com/office/drawing/2014/main" id="{EA906469-1B08-738B-63D6-FAD9D0A01634}"/>
                  </a:ext>
                </a:extLst>
              </p:cNvPr>
              <p:cNvSpPr/>
              <p:nvPr/>
            </p:nvSpPr>
            <p:spPr>
              <a:xfrm>
                <a:off x="3401147" y="1122218"/>
                <a:ext cx="2085253" cy="405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8" name="Hộp Văn bản 7">
              <a:extLst>
                <a:ext uri="{FF2B5EF4-FFF2-40B4-BE49-F238E27FC236}">
                  <a16:creationId xmlns:a16="http://schemas.microsoft.com/office/drawing/2014/main" id="{7A9EB987-986D-831E-F78F-D4B111C96C74}"/>
                </a:ext>
              </a:extLst>
            </p:cNvPr>
            <p:cNvSpPr txBox="1"/>
            <p:nvPr/>
          </p:nvSpPr>
          <p:spPr>
            <a:xfrm>
              <a:off x="3550443" y="1032453"/>
              <a:ext cx="3779044"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err="1">
                  <a:ln>
                    <a:noFill/>
                  </a:ln>
                  <a:solidFill>
                    <a:srgbClr val="FC3F3A"/>
                  </a:solidFill>
                  <a:effectLst/>
                  <a:uLnTx/>
                  <a:uFillTx/>
                  <a:latin typeface="Calibri"/>
                  <a:ea typeface="+mn-ea"/>
                  <a:cs typeface="Arial"/>
                  <a:sym typeface="Arial"/>
                </a:rPr>
                <a:t>cây</a:t>
              </a:r>
              <a:r>
                <a:rPr kumimoji="0" lang="en-US" sz="4267" b="1" i="0" u="none" strike="noStrike" kern="0" cap="none" spc="0" normalizeH="0" baseline="0" noProof="0" dirty="0">
                  <a:ln>
                    <a:noFill/>
                  </a:ln>
                  <a:solidFill>
                    <a:srgbClr val="FC3F3A"/>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FC3F3A"/>
                  </a:solidFill>
                  <a:effectLst/>
                  <a:uLnTx/>
                  <a:uFillTx/>
                  <a:latin typeface="Calibri"/>
                  <a:ea typeface="+mn-ea"/>
                  <a:cs typeface="Arial"/>
                  <a:sym typeface="Arial"/>
                </a:rPr>
                <a:t>cối</a:t>
              </a:r>
              <a:r>
                <a:rPr kumimoji="0" lang="en-US" sz="4267" b="1" i="0" u="none" strike="noStrike" kern="0" cap="none" spc="0" normalizeH="0" baseline="0" noProof="0" dirty="0">
                  <a:ln>
                    <a:noFill/>
                  </a:ln>
                  <a:solidFill>
                    <a:srgbClr val="FC3F3A"/>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FC3F3A"/>
                  </a:solidFill>
                  <a:effectLst/>
                  <a:uLnTx/>
                  <a:uFillTx/>
                  <a:latin typeface="Calibri"/>
                  <a:ea typeface="+mn-ea"/>
                  <a:cs typeface="Arial"/>
                  <a:sym typeface="Arial"/>
                </a:rPr>
                <a:t>muông</a:t>
              </a:r>
              <a:r>
                <a:rPr kumimoji="0" lang="en-US" sz="4267" b="1" i="0" u="none" strike="noStrike" kern="0" cap="none" spc="0" normalizeH="0" baseline="0" noProof="0" dirty="0">
                  <a:ln>
                    <a:noFill/>
                  </a:ln>
                  <a:solidFill>
                    <a:srgbClr val="FC3F3A"/>
                  </a:solidFill>
                  <a:effectLst/>
                  <a:uLnTx/>
                  <a:uFillTx/>
                  <a:latin typeface="Calibri"/>
                  <a:ea typeface="+mn-ea"/>
                  <a:cs typeface="Arial"/>
                  <a:sym typeface="Arial"/>
                </a:rPr>
                <a:t> </a:t>
              </a:r>
              <a:r>
                <a:rPr kumimoji="0" lang="en-US" sz="4267" b="1" i="0" u="none" strike="noStrike" kern="0" cap="none" spc="0" normalizeH="0" baseline="0" noProof="0" dirty="0" err="1">
                  <a:ln>
                    <a:noFill/>
                  </a:ln>
                  <a:solidFill>
                    <a:srgbClr val="FC3F3A"/>
                  </a:solidFill>
                  <a:effectLst/>
                  <a:uLnTx/>
                  <a:uFillTx/>
                  <a:latin typeface="Calibri"/>
                  <a:ea typeface="+mn-ea"/>
                  <a:cs typeface="Arial"/>
                  <a:sym typeface="Arial"/>
                </a:rPr>
                <a:t>thú</a:t>
              </a:r>
              <a:endParaRPr kumimoji="0" lang="en-US" sz="4267" b="1" i="0" u="none" strike="noStrike" kern="0" cap="none" spc="0" normalizeH="0" baseline="0" noProof="0" dirty="0">
                <a:ln>
                  <a:noFill/>
                </a:ln>
                <a:solidFill>
                  <a:srgbClr val="FC3F3A"/>
                </a:solidFill>
                <a:effectLst/>
                <a:uLnTx/>
                <a:uFillTx/>
                <a:latin typeface="Calibri"/>
                <a:ea typeface="+mn-ea"/>
                <a:cs typeface="Arial"/>
                <a:sym typeface="Arial"/>
              </a:endParaRPr>
            </a:p>
          </p:txBody>
        </p:sp>
      </p:grpSp>
    </p:spTree>
    <p:extLst>
      <p:ext uri="{BB962C8B-B14F-4D97-AF65-F5344CB8AC3E}">
        <p14:creationId xmlns:p14="http://schemas.microsoft.com/office/powerpoint/2010/main" val="13457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F8C7E78B-80AC-12AD-78D3-FB5F51554DBE}"/>
              </a:ext>
            </a:extLst>
          </p:cNvPr>
          <p:cNvSpPr/>
          <p:nvPr/>
        </p:nvSpPr>
        <p:spPr>
          <a:xfrm>
            <a:off x="9691370" y="5023693"/>
            <a:ext cx="855445" cy="770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7" name="Nhóm 6">
            <a:extLst>
              <a:ext uri="{FF2B5EF4-FFF2-40B4-BE49-F238E27FC236}">
                <a16:creationId xmlns:a16="http://schemas.microsoft.com/office/drawing/2014/main" id="{9A187E26-4B7B-B3F6-2CAD-5AB7AA26CF88}"/>
              </a:ext>
            </a:extLst>
          </p:cNvPr>
          <p:cNvGrpSpPr/>
          <p:nvPr/>
        </p:nvGrpSpPr>
        <p:grpSpPr>
          <a:xfrm flipH="1">
            <a:off x="-271239" y="3257550"/>
            <a:ext cx="4090763" cy="3414095"/>
            <a:chOff x="5438349" y="1420589"/>
            <a:chExt cx="2714627" cy="2714627"/>
          </a:xfrm>
        </p:grpSpPr>
        <p:sp>
          <p:nvSpPr>
            <p:cNvPr id="5" name="Hình Bầu dục 4">
              <a:extLst>
                <a:ext uri="{FF2B5EF4-FFF2-40B4-BE49-F238E27FC236}">
                  <a16:creationId xmlns:a16="http://schemas.microsoft.com/office/drawing/2014/main" id="{671238D5-B794-56AA-250A-E6466669AFA2}"/>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pic>
          <p:nvPicPr>
            <p:cNvPr id="4" name="Hình ảnh 3" descr="Ảnh có chứa đồ chơi, búp bê, đồ họa véc-tơ&#10;&#10;Mô tả được tạo tự động">
              <a:extLst>
                <a:ext uri="{FF2B5EF4-FFF2-40B4-BE49-F238E27FC236}">
                  <a16:creationId xmlns:a16="http://schemas.microsoft.com/office/drawing/2014/main" id="{0E240468-D9A8-5FFD-7C50-D46800F34723}"/>
                </a:ext>
              </a:extLst>
            </p:cNvPr>
            <p:cNvPicPr>
              <a:picLocks noChangeAspect="1"/>
            </p:cNvPicPr>
            <p:nvPr/>
          </p:nvPicPr>
          <p:blipFill>
            <a:blip r:embed="rId2"/>
            <a:stretch>
              <a:fillRect/>
            </a:stretch>
          </p:blipFill>
          <p:spPr>
            <a:xfrm>
              <a:off x="5438349" y="1420589"/>
              <a:ext cx="2714627" cy="2714627"/>
            </a:xfrm>
            <a:prstGeom prst="rect">
              <a:avLst/>
            </a:prstGeom>
          </p:spPr>
        </p:pic>
      </p:grpSp>
      <p:pic>
        <p:nvPicPr>
          <p:cNvPr id="2" name="Picture 1">
            <a:extLst>
              <a:ext uri="{FF2B5EF4-FFF2-40B4-BE49-F238E27FC236}">
                <a16:creationId xmlns:a16="http://schemas.microsoft.com/office/drawing/2014/main" id="{135F4617-8F6C-4553-B51A-5ACA644D38D2}"/>
              </a:ext>
            </a:extLst>
          </p:cNvPr>
          <p:cNvPicPr>
            <a:picLocks noChangeAspect="1"/>
          </p:cNvPicPr>
          <p:nvPr/>
        </p:nvPicPr>
        <p:blipFill>
          <a:blip r:embed="rId3"/>
          <a:stretch>
            <a:fillRect/>
          </a:stretch>
        </p:blipFill>
        <p:spPr>
          <a:xfrm>
            <a:off x="724211" y="79942"/>
            <a:ext cx="10400677" cy="1554615"/>
          </a:xfrm>
          <a:prstGeom prst="rect">
            <a:avLst/>
          </a:prstGeom>
        </p:spPr>
      </p:pic>
      <p:sp>
        <p:nvSpPr>
          <p:cNvPr id="8" name="Rectangle: Rounded Corners 7">
            <a:extLst>
              <a:ext uri="{FF2B5EF4-FFF2-40B4-BE49-F238E27FC236}">
                <a16:creationId xmlns:a16="http://schemas.microsoft.com/office/drawing/2014/main" id="{8B2215B5-4034-40BC-A80B-09A0DDBADB2F}"/>
              </a:ext>
            </a:extLst>
          </p:cNvPr>
          <p:cNvSpPr/>
          <p:nvPr/>
        </p:nvSpPr>
        <p:spPr>
          <a:xfrm>
            <a:off x="3057524" y="1323975"/>
            <a:ext cx="8010525" cy="531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a:ea typeface="+mn-ea"/>
                <a:cs typeface="+mn-cs"/>
              </a:rPr>
              <a:t>Hươu cao cổ</a:t>
            </a:r>
            <a:endParaRPr kumimoji="0" lang="vi-VN"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a:ea typeface="+mn-ea"/>
                <a:cs typeface="+mn-cs"/>
              </a:rPr>
              <a:t>1. Không con vật nào trên Trái Đất thời nay có thể sánh với hươu cao cổ về chiều cao. Chú hươu cao nhất cao tới gần… 6 mét, tức là chú ta có thể ngó được vào cửa sổ tầng hai của một ngôi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a:ea typeface="+mn-ea"/>
                <a:cs typeface="+mn-cs"/>
              </a:rPr>
              <a:t>2. Chiếc cổ dài của hươu cao cổ giúp hươu với tới những cành lá trên cao và dễ dàng phát hiện kẻ thù. Nó chỉ bất tiện khi hươu cúi xuống thấp. Khi đó, hươu cao cổ phải xoạc hai chân trước thật rộng mới cúi được xuống vùng nước để 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a:ea typeface="+mn-ea"/>
                <a:cs typeface="+mn-cs"/>
              </a:rPr>
              <a:t>3. Hươu cao cổ không bao giờ tranh giành thức ăn hay nơi ở với bất kì loài vật nào. Trên đồng cỏ, hươu cao cổ sống hòa bình với nhiều loài vật ăn cỏ khác như linh dương, đà điều, ngựa vằn,…</a:t>
            </a:r>
          </a:p>
        </p:txBody>
      </p:sp>
    </p:spTree>
    <p:extLst>
      <p:ext uri="{BB962C8B-B14F-4D97-AF65-F5344CB8AC3E}">
        <p14:creationId xmlns:p14="http://schemas.microsoft.com/office/powerpoint/2010/main" val="25906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15" name="Hình chữ nhật 14">
            <a:extLst>
              <a:ext uri="{FF2B5EF4-FFF2-40B4-BE49-F238E27FC236}">
                <a16:creationId xmlns:a16="http://schemas.microsoft.com/office/drawing/2014/main" id="{655DC664-4101-42E9-35B1-B399B5045989}"/>
              </a:ext>
            </a:extLst>
          </p:cNvPr>
          <p:cNvSpPr/>
          <p:nvPr/>
        </p:nvSpPr>
        <p:spPr>
          <a:xfrm>
            <a:off x="9416747" y="495722"/>
            <a:ext cx="997253" cy="672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13" name="Nhóm 12">
            <a:extLst>
              <a:ext uri="{FF2B5EF4-FFF2-40B4-BE49-F238E27FC236}">
                <a16:creationId xmlns:a16="http://schemas.microsoft.com/office/drawing/2014/main" id="{A043BB62-FC85-02A7-FB0F-83C03D48C761}"/>
              </a:ext>
            </a:extLst>
          </p:cNvPr>
          <p:cNvGrpSpPr/>
          <p:nvPr/>
        </p:nvGrpSpPr>
        <p:grpSpPr>
          <a:xfrm>
            <a:off x="6791325" y="2274421"/>
            <a:ext cx="4591050" cy="1938896"/>
            <a:chOff x="4936703" y="1679779"/>
            <a:chExt cx="2872902" cy="1454172"/>
          </a:xfrm>
        </p:grpSpPr>
        <p:grpSp>
          <p:nvGrpSpPr>
            <p:cNvPr id="12" name="Nhóm 11">
              <a:extLst>
                <a:ext uri="{FF2B5EF4-FFF2-40B4-BE49-F238E27FC236}">
                  <a16:creationId xmlns:a16="http://schemas.microsoft.com/office/drawing/2014/main" id="{C5B77F20-36AC-F3B3-D284-24A3A60C6147}"/>
                </a:ext>
              </a:extLst>
            </p:cNvPr>
            <p:cNvGrpSpPr/>
            <p:nvPr/>
          </p:nvGrpSpPr>
          <p:grpSpPr>
            <a:xfrm>
              <a:off x="4936703" y="1679779"/>
              <a:ext cx="2872902" cy="1454172"/>
              <a:chOff x="4936703" y="1679779"/>
              <a:chExt cx="2872902" cy="1454172"/>
            </a:xfrm>
          </p:grpSpPr>
          <p:sp>
            <p:nvSpPr>
              <p:cNvPr id="303" name="Hình chữ nhật: Góc Tròn 302">
                <a:extLst>
                  <a:ext uri="{FF2B5EF4-FFF2-40B4-BE49-F238E27FC236}">
                    <a16:creationId xmlns:a16="http://schemas.microsoft.com/office/drawing/2014/main" id="{90CAF4A9-8605-0A7A-AE89-62B750E73CFD}"/>
                  </a:ext>
                </a:extLst>
              </p:cNvPr>
              <p:cNvSpPr/>
              <p:nvPr/>
            </p:nvSpPr>
            <p:spPr>
              <a:xfrm>
                <a:off x="4936703" y="1975721"/>
                <a:ext cx="2829141" cy="1158230"/>
              </a:xfrm>
              <a:custGeom>
                <a:avLst/>
                <a:gdLst>
                  <a:gd name="connsiteX0" fmla="*/ 0 w 4521118"/>
                  <a:gd name="connsiteY0" fmla="*/ 257390 h 1544307"/>
                  <a:gd name="connsiteX1" fmla="*/ 257390 w 4521118"/>
                  <a:gd name="connsiteY1" fmla="*/ 0 h 1544307"/>
                  <a:gd name="connsiteX2" fmla="*/ 4263728 w 4521118"/>
                  <a:gd name="connsiteY2" fmla="*/ 0 h 1544307"/>
                  <a:gd name="connsiteX3" fmla="*/ 4521118 w 4521118"/>
                  <a:gd name="connsiteY3" fmla="*/ 257390 h 1544307"/>
                  <a:gd name="connsiteX4" fmla="*/ 4521118 w 4521118"/>
                  <a:gd name="connsiteY4" fmla="*/ 1286917 h 1544307"/>
                  <a:gd name="connsiteX5" fmla="*/ 4263728 w 4521118"/>
                  <a:gd name="connsiteY5" fmla="*/ 1544307 h 1544307"/>
                  <a:gd name="connsiteX6" fmla="*/ 257390 w 4521118"/>
                  <a:gd name="connsiteY6" fmla="*/ 1544307 h 1544307"/>
                  <a:gd name="connsiteX7" fmla="*/ 0 w 4521118"/>
                  <a:gd name="connsiteY7" fmla="*/ 1286917 h 1544307"/>
                  <a:gd name="connsiteX8" fmla="*/ 0 w 4521118"/>
                  <a:gd name="connsiteY8" fmla="*/ 257390 h 154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1118" h="1544307" fill="none" extrusionOk="0">
                    <a:moveTo>
                      <a:pt x="0" y="257390"/>
                    </a:moveTo>
                    <a:cubicBezTo>
                      <a:pt x="14803" y="104349"/>
                      <a:pt x="120428" y="10563"/>
                      <a:pt x="257390" y="0"/>
                    </a:cubicBezTo>
                    <a:cubicBezTo>
                      <a:pt x="2082546" y="-106144"/>
                      <a:pt x="3139052" y="-57456"/>
                      <a:pt x="4263728" y="0"/>
                    </a:cubicBezTo>
                    <a:cubicBezTo>
                      <a:pt x="4424935" y="10046"/>
                      <a:pt x="4544314" y="115345"/>
                      <a:pt x="4521118" y="257390"/>
                    </a:cubicBezTo>
                    <a:cubicBezTo>
                      <a:pt x="4447880" y="708186"/>
                      <a:pt x="4495300" y="981905"/>
                      <a:pt x="4521118" y="1286917"/>
                    </a:cubicBezTo>
                    <a:cubicBezTo>
                      <a:pt x="4532641" y="1445416"/>
                      <a:pt x="4408951" y="1534685"/>
                      <a:pt x="4263728" y="1544307"/>
                    </a:cubicBezTo>
                    <a:cubicBezTo>
                      <a:pt x="2421763" y="1515310"/>
                      <a:pt x="2184708" y="1470943"/>
                      <a:pt x="257390" y="1544307"/>
                    </a:cubicBezTo>
                    <a:cubicBezTo>
                      <a:pt x="120879" y="1534937"/>
                      <a:pt x="1346" y="1423543"/>
                      <a:pt x="0" y="1286917"/>
                    </a:cubicBezTo>
                    <a:cubicBezTo>
                      <a:pt x="26757" y="1153522"/>
                      <a:pt x="54279" y="626028"/>
                      <a:pt x="0" y="257390"/>
                    </a:cubicBezTo>
                    <a:close/>
                  </a:path>
                  <a:path w="4521118" h="1544307" stroke="0" extrusionOk="0">
                    <a:moveTo>
                      <a:pt x="0" y="257390"/>
                    </a:moveTo>
                    <a:cubicBezTo>
                      <a:pt x="12344" y="111045"/>
                      <a:pt x="110475" y="11927"/>
                      <a:pt x="257390" y="0"/>
                    </a:cubicBezTo>
                    <a:cubicBezTo>
                      <a:pt x="1794921" y="-6525"/>
                      <a:pt x="2397203" y="152743"/>
                      <a:pt x="4263728" y="0"/>
                    </a:cubicBezTo>
                    <a:cubicBezTo>
                      <a:pt x="4427621" y="11378"/>
                      <a:pt x="4507086" y="135580"/>
                      <a:pt x="4521118" y="257390"/>
                    </a:cubicBezTo>
                    <a:cubicBezTo>
                      <a:pt x="4434524" y="424317"/>
                      <a:pt x="4533610" y="1127302"/>
                      <a:pt x="4521118" y="1286917"/>
                    </a:cubicBezTo>
                    <a:cubicBezTo>
                      <a:pt x="4534885" y="1427868"/>
                      <a:pt x="4395250" y="1556323"/>
                      <a:pt x="4263728" y="1544307"/>
                    </a:cubicBezTo>
                    <a:cubicBezTo>
                      <a:pt x="3576909" y="1658141"/>
                      <a:pt x="1127529" y="1543661"/>
                      <a:pt x="257390" y="1544307"/>
                    </a:cubicBezTo>
                    <a:cubicBezTo>
                      <a:pt x="123724" y="1562732"/>
                      <a:pt x="-1819" y="1418885"/>
                      <a:pt x="0" y="1286917"/>
                    </a:cubicBezTo>
                    <a:cubicBezTo>
                      <a:pt x="-70687" y="1180450"/>
                      <a:pt x="-76711" y="526518"/>
                      <a:pt x="0" y="257390"/>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nvGrpSpPr>
              <p:cNvPr id="22" name="Nhóm 21">
                <a:extLst>
                  <a:ext uri="{FF2B5EF4-FFF2-40B4-BE49-F238E27FC236}">
                    <a16:creationId xmlns:a16="http://schemas.microsoft.com/office/drawing/2014/main" id="{99A2EB8A-85F0-68C1-163C-12D567E45B84}"/>
                  </a:ext>
                </a:extLst>
              </p:cNvPr>
              <p:cNvGrpSpPr/>
              <p:nvPr/>
            </p:nvGrpSpPr>
            <p:grpSpPr>
              <a:xfrm>
                <a:off x="4987901" y="1679779"/>
                <a:ext cx="2821704" cy="920821"/>
                <a:chOff x="1603533" y="2007643"/>
                <a:chExt cx="2821704" cy="920821"/>
              </a:xfrm>
            </p:grpSpPr>
            <p:pic>
              <p:nvPicPr>
                <p:cNvPr id="23" name="Hình ảnh 22">
                  <a:extLst>
                    <a:ext uri="{FF2B5EF4-FFF2-40B4-BE49-F238E27FC236}">
                      <a16:creationId xmlns:a16="http://schemas.microsoft.com/office/drawing/2014/main" id="{8F52BF93-8BB2-BB50-9959-12EE7F5A95FB}"/>
                    </a:ext>
                  </a:extLst>
                </p:cNvPr>
                <p:cNvPicPr>
                  <a:picLocks noChangeAspect="1"/>
                </p:cNvPicPr>
                <p:nvPr/>
              </p:nvPicPr>
              <p:blipFill rotWithShape="1">
                <a:blip r:embed="rId3"/>
                <a:srcRect l="54488" t="8599" r="19635" b="50000"/>
                <a:stretch/>
              </p:blipFill>
              <p:spPr>
                <a:xfrm>
                  <a:off x="3826310" y="2007643"/>
                  <a:ext cx="598927" cy="539007"/>
                </a:xfrm>
                <a:prstGeom prst="rect">
                  <a:avLst/>
                </a:prstGeom>
              </p:spPr>
            </p:pic>
            <p:sp>
              <p:nvSpPr>
                <p:cNvPr id="24" name="Hộp Văn bản 23">
                  <a:extLst>
                    <a:ext uri="{FF2B5EF4-FFF2-40B4-BE49-F238E27FC236}">
                      <a16:creationId xmlns:a16="http://schemas.microsoft.com/office/drawing/2014/main" id="{AA5DF7AF-EE9B-02CD-4F86-EA0F996EA8D0}"/>
                    </a:ext>
                  </a:extLst>
                </p:cNvPr>
                <p:cNvSpPr txBox="1"/>
                <p:nvPr/>
              </p:nvSpPr>
              <p:spPr>
                <a:xfrm>
                  <a:off x="1603533" y="2259050"/>
                  <a:ext cx="2777520" cy="66941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Tên</a:t>
                  </a:r>
                  <a:r>
                    <a:rPr kumimoji="0" lang="en-US" sz="26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cây</a:t>
                  </a:r>
                  <a:r>
                    <a:rPr kumimoji="0" lang="en-US" sz="26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hoặc</a:t>
                  </a:r>
                  <a:r>
                    <a:rPr kumimoji="0" lang="en-US" sz="26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con </a:t>
                  </a:r>
                  <a:r>
                    <a:rPr kumimoji="0" lang="en-US" sz="26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vật</a:t>
                  </a:r>
                  <a:r>
                    <a:rPr kumimoji="0" lang="en-US" sz="26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trong</a:t>
                  </a:r>
                  <a:r>
                    <a:rPr kumimoji="0" lang="en-US" sz="26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bài</a:t>
                  </a:r>
                  <a:endParaRPr kumimoji="0" lang="en-US" sz="2600" b="1" i="0" u="none" strike="noStrike" kern="0" cap="none" spc="0" normalizeH="0" baseline="0" noProof="0" dirty="0">
                    <a:ln>
                      <a:noFill/>
                    </a:ln>
                    <a:solidFill>
                      <a:srgbClr val="85A8CE">
                        <a:lumMod val="50000"/>
                      </a:srgbClr>
                    </a:solidFill>
                    <a:effectLst/>
                    <a:uLnTx/>
                    <a:uFillTx/>
                    <a:latin typeface="Calibri"/>
                    <a:ea typeface="+mn-ea"/>
                    <a:cs typeface="Arial"/>
                    <a:sym typeface="Arial"/>
                  </a:endParaRPr>
                </a:p>
              </p:txBody>
            </p:sp>
          </p:grpSp>
        </p:grpSp>
        <p:sp>
          <p:nvSpPr>
            <p:cNvPr id="307" name="Hộp Văn bản 306">
              <a:extLst>
                <a:ext uri="{FF2B5EF4-FFF2-40B4-BE49-F238E27FC236}">
                  <a16:creationId xmlns:a16="http://schemas.microsoft.com/office/drawing/2014/main" id="{6DC8CED6-26BB-FF6F-043B-53966DA1EF62}"/>
                </a:ext>
              </a:extLst>
            </p:cNvPr>
            <p:cNvSpPr txBox="1"/>
            <p:nvPr/>
          </p:nvSpPr>
          <p:spPr>
            <a:xfrm>
              <a:off x="5158967" y="2263146"/>
              <a:ext cx="2543510"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9" name="Nhóm 8">
            <a:extLst>
              <a:ext uri="{FF2B5EF4-FFF2-40B4-BE49-F238E27FC236}">
                <a16:creationId xmlns:a16="http://schemas.microsoft.com/office/drawing/2014/main" id="{8668664E-523A-B9A4-AE04-789EEFD22196}"/>
              </a:ext>
            </a:extLst>
          </p:cNvPr>
          <p:cNvGrpSpPr/>
          <p:nvPr/>
        </p:nvGrpSpPr>
        <p:grpSpPr>
          <a:xfrm>
            <a:off x="920137" y="4290195"/>
            <a:ext cx="4671038" cy="2256507"/>
            <a:chOff x="890921" y="3271932"/>
            <a:chExt cx="5265951" cy="1692380"/>
          </a:xfrm>
        </p:grpSpPr>
        <p:grpSp>
          <p:nvGrpSpPr>
            <p:cNvPr id="2" name="Nhóm 1">
              <a:extLst>
                <a:ext uri="{FF2B5EF4-FFF2-40B4-BE49-F238E27FC236}">
                  <a16:creationId xmlns:a16="http://schemas.microsoft.com/office/drawing/2014/main" id="{1538B9FC-793A-2AFF-BBE8-6AEDF25BFEF3}"/>
                </a:ext>
              </a:extLst>
            </p:cNvPr>
            <p:cNvGrpSpPr/>
            <p:nvPr/>
          </p:nvGrpSpPr>
          <p:grpSpPr>
            <a:xfrm>
              <a:off x="1053149" y="3562150"/>
              <a:ext cx="5103723" cy="1402162"/>
              <a:chOff x="1053149" y="3541706"/>
              <a:chExt cx="7152115" cy="1424238"/>
            </a:xfrm>
          </p:grpSpPr>
          <p:sp>
            <p:nvSpPr>
              <p:cNvPr id="302" name="Hình chữ nhật: Góc Tròn 301">
                <a:extLst>
                  <a:ext uri="{FF2B5EF4-FFF2-40B4-BE49-F238E27FC236}">
                    <a16:creationId xmlns:a16="http://schemas.microsoft.com/office/drawing/2014/main" id="{5E3498A2-D424-7126-ABFB-E58EBC4A68D2}"/>
                  </a:ext>
                </a:extLst>
              </p:cNvPr>
              <p:cNvSpPr/>
              <p:nvPr/>
            </p:nvSpPr>
            <p:spPr>
              <a:xfrm>
                <a:off x="1053149" y="3541706"/>
                <a:ext cx="7152115" cy="1318870"/>
              </a:xfrm>
              <a:custGeom>
                <a:avLst/>
                <a:gdLst>
                  <a:gd name="connsiteX0" fmla="*/ 0 w 4527137"/>
                  <a:gd name="connsiteY0" fmla="*/ 288545 h 1731236"/>
                  <a:gd name="connsiteX1" fmla="*/ 288545 w 4527137"/>
                  <a:gd name="connsiteY1" fmla="*/ 0 h 1731236"/>
                  <a:gd name="connsiteX2" fmla="*/ 4238592 w 4527137"/>
                  <a:gd name="connsiteY2" fmla="*/ 0 h 1731236"/>
                  <a:gd name="connsiteX3" fmla="*/ 4527137 w 4527137"/>
                  <a:gd name="connsiteY3" fmla="*/ 288545 h 1731236"/>
                  <a:gd name="connsiteX4" fmla="*/ 4527137 w 4527137"/>
                  <a:gd name="connsiteY4" fmla="*/ 1442691 h 1731236"/>
                  <a:gd name="connsiteX5" fmla="*/ 4238592 w 4527137"/>
                  <a:gd name="connsiteY5" fmla="*/ 1731236 h 1731236"/>
                  <a:gd name="connsiteX6" fmla="*/ 288545 w 4527137"/>
                  <a:gd name="connsiteY6" fmla="*/ 1731236 h 1731236"/>
                  <a:gd name="connsiteX7" fmla="*/ 0 w 4527137"/>
                  <a:gd name="connsiteY7" fmla="*/ 1442691 h 1731236"/>
                  <a:gd name="connsiteX8" fmla="*/ 0 w 4527137"/>
                  <a:gd name="connsiteY8" fmla="*/ 288545 h 173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137" h="1731236" fill="none" extrusionOk="0">
                    <a:moveTo>
                      <a:pt x="0" y="288545"/>
                    </a:moveTo>
                    <a:cubicBezTo>
                      <a:pt x="8879" y="122656"/>
                      <a:pt x="137638" y="17199"/>
                      <a:pt x="288545" y="0"/>
                    </a:cubicBezTo>
                    <a:cubicBezTo>
                      <a:pt x="1427280" y="-106144"/>
                      <a:pt x="2351130" y="-57456"/>
                      <a:pt x="4238592" y="0"/>
                    </a:cubicBezTo>
                    <a:cubicBezTo>
                      <a:pt x="4407361" y="4962"/>
                      <a:pt x="4532146" y="129209"/>
                      <a:pt x="4527137" y="288545"/>
                    </a:cubicBezTo>
                    <a:cubicBezTo>
                      <a:pt x="4473784" y="701706"/>
                      <a:pt x="4598016" y="1001575"/>
                      <a:pt x="4527137" y="1442691"/>
                    </a:cubicBezTo>
                    <a:cubicBezTo>
                      <a:pt x="4530973" y="1607491"/>
                      <a:pt x="4406446" y="1704616"/>
                      <a:pt x="4238592" y="1731236"/>
                    </a:cubicBezTo>
                    <a:cubicBezTo>
                      <a:pt x="3674490" y="1702239"/>
                      <a:pt x="714679" y="1657872"/>
                      <a:pt x="288545" y="1731236"/>
                    </a:cubicBezTo>
                    <a:cubicBezTo>
                      <a:pt x="144211" y="1706286"/>
                      <a:pt x="2279" y="1592689"/>
                      <a:pt x="0" y="1442691"/>
                    </a:cubicBezTo>
                    <a:cubicBezTo>
                      <a:pt x="-103327" y="1232162"/>
                      <a:pt x="-4049" y="534727"/>
                      <a:pt x="0" y="288545"/>
                    </a:cubicBezTo>
                    <a:close/>
                  </a:path>
                  <a:path w="4527137" h="1731236" stroke="0" extrusionOk="0">
                    <a:moveTo>
                      <a:pt x="0" y="288545"/>
                    </a:moveTo>
                    <a:cubicBezTo>
                      <a:pt x="26520" y="120181"/>
                      <a:pt x="123034" y="15407"/>
                      <a:pt x="288545" y="0"/>
                    </a:cubicBezTo>
                    <a:cubicBezTo>
                      <a:pt x="2178566" y="-6525"/>
                      <a:pt x="3683233" y="152743"/>
                      <a:pt x="4238592" y="0"/>
                    </a:cubicBezTo>
                    <a:cubicBezTo>
                      <a:pt x="4414585" y="8706"/>
                      <a:pt x="4515819" y="145595"/>
                      <a:pt x="4527137" y="288545"/>
                    </a:cubicBezTo>
                    <a:cubicBezTo>
                      <a:pt x="4525045" y="705001"/>
                      <a:pt x="4441406" y="1135501"/>
                      <a:pt x="4527137" y="1442691"/>
                    </a:cubicBezTo>
                    <a:cubicBezTo>
                      <a:pt x="4540826" y="1600855"/>
                      <a:pt x="4379402" y="1752202"/>
                      <a:pt x="4238592" y="1731236"/>
                    </a:cubicBezTo>
                    <a:cubicBezTo>
                      <a:pt x="2581153" y="1845070"/>
                      <a:pt x="1062989" y="1730590"/>
                      <a:pt x="288545" y="1731236"/>
                    </a:cubicBezTo>
                    <a:cubicBezTo>
                      <a:pt x="138384" y="1751204"/>
                      <a:pt x="-899" y="1597018"/>
                      <a:pt x="0" y="1442691"/>
                    </a:cubicBezTo>
                    <a:cubicBezTo>
                      <a:pt x="-32589" y="1181227"/>
                      <a:pt x="51068" y="692072"/>
                      <a:pt x="0" y="28854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06" name="Hộp Văn bản 305">
                <a:extLst>
                  <a:ext uri="{FF2B5EF4-FFF2-40B4-BE49-F238E27FC236}">
                    <a16:creationId xmlns:a16="http://schemas.microsoft.com/office/drawing/2014/main" id="{F949230E-AC73-591C-761B-471D4A75E834}"/>
                  </a:ext>
                </a:extLst>
              </p:cNvPr>
              <p:cNvSpPr txBox="1"/>
              <p:nvPr/>
            </p:nvSpPr>
            <p:spPr>
              <a:xfrm>
                <a:off x="1439562" y="3801181"/>
                <a:ext cx="6379287" cy="116476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6" name="Nhóm 15">
              <a:extLst>
                <a:ext uri="{FF2B5EF4-FFF2-40B4-BE49-F238E27FC236}">
                  <a16:creationId xmlns:a16="http://schemas.microsoft.com/office/drawing/2014/main" id="{C6774CD4-505D-1473-2688-9556B25E5AF4}"/>
                </a:ext>
              </a:extLst>
            </p:cNvPr>
            <p:cNvGrpSpPr/>
            <p:nvPr/>
          </p:nvGrpSpPr>
          <p:grpSpPr>
            <a:xfrm>
              <a:off x="890921" y="3271932"/>
              <a:ext cx="5039408" cy="701211"/>
              <a:chOff x="1380849" y="2265695"/>
              <a:chExt cx="5039408" cy="701211"/>
            </a:xfrm>
          </p:grpSpPr>
          <p:pic>
            <p:nvPicPr>
              <p:cNvPr id="17" name="Hình ảnh 16">
                <a:extLst>
                  <a:ext uri="{FF2B5EF4-FFF2-40B4-BE49-F238E27FC236}">
                    <a16:creationId xmlns:a16="http://schemas.microsoft.com/office/drawing/2014/main" id="{A4A3935C-8A42-C4A6-3180-E1781B5A8581}"/>
                  </a:ext>
                </a:extLst>
              </p:cNvPr>
              <p:cNvPicPr>
                <a:picLocks noChangeAspect="1"/>
              </p:cNvPicPr>
              <p:nvPr/>
            </p:nvPicPr>
            <p:blipFill rotWithShape="1">
              <a:blip r:embed="rId3"/>
              <a:srcRect l="54488" t="8599" r="19635" b="50000"/>
              <a:stretch/>
            </p:blipFill>
            <p:spPr>
              <a:xfrm>
                <a:off x="1380849" y="2265695"/>
                <a:ext cx="598927" cy="539007"/>
              </a:xfrm>
              <a:prstGeom prst="rect">
                <a:avLst/>
              </a:prstGeom>
            </p:spPr>
          </p:pic>
          <p:sp>
            <p:nvSpPr>
              <p:cNvPr id="18" name="Hộp Văn bản 17">
                <a:extLst>
                  <a:ext uri="{FF2B5EF4-FFF2-40B4-BE49-F238E27FC236}">
                    <a16:creationId xmlns:a16="http://schemas.microsoft.com/office/drawing/2014/main" id="{579D7809-AFC8-AE1B-12DB-DF43A20AC04B}"/>
                  </a:ext>
                </a:extLst>
              </p:cNvPr>
              <p:cNvSpPr txBox="1"/>
              <p:nvPr/>
            </p:nvSpPr>
            <p:spPr>
              <a:xfrm>
                <a:off x="1734542" y="2666823"/>
                <a:ext cx="4685715"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Chi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tiết</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thú</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vị</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về</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cây</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hoặc</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con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vật</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a:t>
                </a:r>
              </a:p>
            </p:txBody>
          </p:sp>
        </p:grpSp>
      </p:grpSp>
      <p:grpSp>
        <p:nvGrpSpPr>
          <p:cNvPr id="8" name="Nhóm 7">
            <a:extLst>
              <a:ext uri="{FF2B5EF4-FFF2-40B4-BE49-F238E27FC236}">
                <a16:creationId xmlns:a16="http://schemas.microsoft.com/office/drawing/2014/main" id="{0BE24AC3-469A-18C3-D52B-3F635E98E261}"/>
              </a:ext>
            </a:extLst>
          </p:cNvPr>
          <p:cNvGrpSpPr/>
          <p:nvPr/>
        </p:nvGrpSpPr>
        <p:grpSpPr>
          <a:xfrm>
            <a:off x="96381" y="1418154"/>
            <a:ext cx="4589920" cy="2917072"/>
            <a:chOff x="503085" y="1067957"/>
            <a:chExt cx="3900299" cy="2187804"/>
          </a:xfrm>
        </p:grpSpPr>
        <p:sp>
          <p:nvSpPr>
            <p:cNvPr id="299" name="Hình chữ nhật: Góc Tròn 298">
              <a:extLst>
                <a:ext uri="{FF2B5EF4-FFF2-40B4-BE49-F238E27FC236}">
                  <a16:creationId xmlns:a16="http://schemas.microsoft.com/office/drawing/2014/main" id="{3F8D1FAC-DC8B-B3A3-CAF7-725D1183DEAF}"/>
                </a:ext>
              </a:extLst>
            </p:cNvPr>
            <p:cNvSpPr/>
            <p:nvPr/>
          </p:nvSpPr>
          <p:spPr>
            <a:xfrm>
              <a:off x="1243136" y="1384297"/>
              <a:ext cx="2520211" cy="1871464"/>
            </a:xfrm>
            <a:custGeom>
              <a:avLst/>
              <a:gdLst>
                <a:gd name="connsiteX0" fmla="*/ 0 w 2965815"/>
                <a:gd name="connsiteY0" fmla="*/ 415889 h 2495285"/>
                <a:gd name="connsiteX1" fmla="*/ 415889 w 2965815"/>
                <a:gd name="connsiteY1" fmla="*/ 0 h 2495285"/>
                <a:gd name="connsiteX2" fmla="*/ 2549926 w 2965815"/>
                <a:gd name="connsiteY2" fmla="*/ 0 h 2495285"/>
                <a:gd name="connsiteX3" fmla="*/ 2965815 w 2965815"/>
                <a:gd name="connsiteY3" fmla="*/ 415889 h 2495285"/>
                <a:gd name="connsiteX4" fmla="*/ 2965815 w 2965815"/>
                <a:gd name="connsiteY4" fmla="*/ 2079396 h 2495285"/>
                <a:gd name="connsiteX5" fmla="*/ 2549926 w 2965815"/>
                <a:gd name="connsiteY5" fmla="*/ 2495285 h 2495285"/>
                <a:gd name="connsiteX6" fmla="*/ 415889 w 2965815"/>
                <a:gd name="connsiteY6" fmla="*/ 2495285 h 2495285"/>
                <a:gd name="connsiteX7" fmla="*/ 0 w 2965815"/>
                <a:gd name="connsiteY7" fmla="*/ 2079396 h 2495285"/>
                <a:gd name="connsiteX8" fmla="*/ 0 w 2965815"/>
                <a:gd name="connsiteY8" fmla="*/ 415889 h 24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815" h="2495285" fill="none" extrusionOk="0">
                  <a:moveTo>
                    <a:pt x="0" y="415889"/>
                  </a:moveTo>
                  <a:cubicBezTo>
                    <a:pt x="5093" y="182454"/>
                    <a:pt x="194701" y="17299"/>
                    <a:pt x="415889" y="0"/>
                  </a:cubicBezTo>
                  <a:cubicBezTo>
                    <a:pt x="1049363" y="-106144"/>
                    <a:pt x="2149078" y="-57456"/>
                    <a:pt x="2549926" y="0"/>
                  </a:cubicBezTo>
                  <a:cubicBezTo>
                    <a:pt x="2791555" y="6295"/>
                    <a:pt x="3004414" y="186380"/>
                    <a:pt x="2965815" y="415889"/>
                  </a:cubicBezTo>
                  <a:cubicBezTo>
                    <a:pt x="2855913" y="874157"/>
                    <a:pt x="2912879" y="1686972"/>
                    <a:pt x="2965815" y="2079396"/>
                  </a:cubicBezTo>
                  <a:cubicBezTo>
                    <a:pt x="2983596" y="2334308"/>
                    <a:pt x="2782183" y="2487236"/>
                    <a:pt x="2549926" y="2495285"/>
                  </a:cubicBezTo>
                  <a:cubicBezTo>
                    <a:pt x="2158003" y="2466288"/>
                    <a:pt x="657533" y="2421921"/>
                    <a:pt x="415889" y="2495285"/>
                  </a:cubicBezTo>
                  <a:cubicBezTo>
                    <a:pt x="199226" y="2473655"/>
                    <a:pt x="8975" y="2272222"/>
                    <a:pt x="0" y="2079396"/>
                  </a:cubicBezTo>
                  <a:cubicBezTo>
                    <a:pt x="66383" y="1382411"/>
                    <a:pt x="-19537" y="1145324"/>
                    <a:pt x="0" y="415889"/>
                  </a:cubicBezTo>
                  <a:close/>
                </a:path>
                <a:path w="2965815" h="2495285" stroke="0" extrusionOk="0">
                  <a:moveTo>
                    <a:pt x="0" y="415889"/>
                  </a:moveTo>
                  <a:cubicBezTo>
                    <a:pt x="20301" y="179307"/>
                    <a:pt x="171828" y="35995"/>
                    <a:pt x="415889" y="0"/>
                  </a:cubicBezTo>
                  <a:cubicBezTo>
                    <a:pt x="1024838" y="-6525"/>
                    <a:pt x="2287294" y="152743"/>
                    <a:pt x="2549926" y="0"/>
                  </a:cubicBezTo>
                  <a:cubicBezTo>
                    <a:pt x="2813157" y="17556"/>
                    <a:pt x="2944269" y="217436"/>
                    <a:pt x="2965815" y="415889"/>
                  </a:cubicBezTo>
                  <a:cubicBezTo>
                    <a:pt x="3107135" y="1015196"/>
                    <a:pt x="2854646" y="1722697"/>
                    <a:pt x="2965815" y="2079396"/>
                  </a:cubicBezTo>
                  <a:cubicBezTo>
                    <a:pt x="3004269" y="2305728"/>
                    <a:pt x="2762737" y="2514362"/>
                    <a:pt x="2549926" y="2495285"/>
                  </a:cubicBezTo>
                  <a:cubicBezTo>
                    <a:pt x="1789462" y="2609119"/>
                    <a:pt x="663963" y="2494639"/>
                    <a:pt x="415889" y="2495285"/>
                  </a:cubicBezTo>
                  <a:cubicBezTo>
                    <a:pt x="194605" y="2513532"/>
                    <a:pt x="-3256" y="2290854"/>
                    <a:pt x="0" y="2079396"/>
                  </a:cubicBezTo>
                  <a:cubicBezTo>
                    <a:pt x="-128850" y="1838855"/>
                    <a:pt x="49860" y="685637"/>
                    <a:pt x="0" y="41588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4" name="Hộp Văn bản 3">
              <a:extLst>
                <a:ext uri="{FF2B5EF4-FFF2-40B4-BE49-F238E27FC236}">
                  <a16:creationId xmlns:a16="http://schemas.microsoft.com/office/drawing/2014/main" id="{05BCD593-6EAE-53B6-B379-D316210AD5C2}"/>
                </a:ext>
              </a:extLst>
            </p:cNvPr>
            <p:cNvSpPr txBox="1"/>
            <p:nvPr/>
          </p:nvSpPr>
          <p:spPr>
            <a:xfrm>
              <a:off x="1402445" y="1985033"/>
              <a:ext cx="2197090" cy="11467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nvGrpSpPr>
            <p:cNvPr id="19" name="Nhóm 18">
              <a:extLst>
                <a:ext uri="{FF2B5EF4-FFF2-40B4-BE49-F238E27FC236}">
                  <a16:creationId xmlns:a16="http://schemas.microsoft.com/office/drawing/2014/main" id="{1524CF8E-9432-27CF-5ED7-1DF551B283F8}"/>
                </a:ext>
              </a:extLst>
            </p:cNvPr>
            <p:cNvGrpSpPr/>
            <p:nvPr/>
          </p:nvGrpSpPr>
          <p:grpSpPr>
            <a:xfrm>
              <a:off x="503085" y="1067957"/>
              <a:ext cx="3900299" cy="778146"/>
              <a:chOff x="750478" y="2045917"/>
              <a:chExt cx="3900299" cy="778146"/>
            </a:xfrm>
          </p:grpSpPr>
          <p:pic>
            <p:nvPicPr>
              <p:cNvPr id="20" name="Hình ảnh 19">
                <a:extLst>
                  <a:ext uri="{FF2B5EF4-FFF2-40B4-BE49-F238E27FC236}">
                    <a16:creationId xmlns:a16="http://schemas.microsoft.com/office/drawing/2014/main" id="{03C75C13-615C-2155-52F0-E0ACBEB585AF}"/>
                  </a:ext>
                </a:extLst>
              </p:cNvPr>
              <p:cNvPicPr>
                <a:picLocks noChangeAspect="1"/>
              </p:cNvPicPr>
              <p:nvPr/>
            </p:nvPicPr>
            <p:blipFill rotWithShape="1">
              <a:blip r:embed="rId3"/>
              <a:srcRect l="54488" t="8599" r="19635" b="50000"/>
              <a:stretch/>
            </p:blipFill>
            <p:spPr>
              <a:xfrm>
                <a:off x="1350375" y="2045917"/>
                <a:ext cx="598927" cy="539007"/>
              </a:xfrm>
              <a:prstGeom prst="rect">
                <a:avLst/>
              </a:prstGeom>
            </p:spPr>
          </p:pic>
          <p:sp>
            <p:nvSpPr>
              <p:cNvPr id="21" name="Hộp Văn bản 20">
                <a:extLst>
                  <a:ext uri="{FF2B5EF4-FFF2-40B4-BE49-F238E27FC236}">
                    <a16:creationId xmlns:a16="http://schemas.microsoft.com/office/drawing/2014/main" id="{A6D3E1EC-2CE7-C9C6-01C5-78E396D1921D}"/>
                  </a:ext>
                </a:extLst>
              </p:cNvPr>
              <p:cNvSpPr txBox="1"/>
              <p:nvPr/>
            </p:nvSpPr>
            <p:spPr>
              <a:xfrm>
                <a:off x="750478" y="2416307"/>
                <a:ext cx="3900299" cy="40775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Ngày</a:t>
                </a:r>
                <a:r>
                  <a:rPr kumimoji="0" lang="en-US" sz="2933"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933"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đọc</a:t>
                </a:r>
                <a:endParaRPr kumimoji="0" lang="en-US" sz="2933" b="1" i="0" u="none" strike="noStrike" kern="0" cap="none" spc="0" normalizeH="0" baseline="0" noProof="0" dirty="0">
                  <a:ln>
                    <a:noFill/>
                  </a:ln>
                  <a:solidFill>
                    <a:srgbClr val="85A8CE">
                      <a:lumMod val="50000"/>
                    </a:srgbClr>
                  </a:solidFill>
                  <a:effectLst/>
                  <a:uLnTx/>
                  <a:uFillTx/>
                  <a:latin typeface="Calibri"/>
                  <a:ea typeface="+mn-ea"/>
                  <a:cs typeface="Arial"/>
                  <a:sym typeface="Arial"/>
                </a:endParaRPr>
              </a:p>
            </p:txBody>
          </p:sp>
        </p:grpSp>
      </p:grpSp>
      <p:grpSp>
        <p:nvGrpSpPr>
          <p:cNvPr id="14" name="Nhóm 13">
            <a:extLst>
              <a:ext uri="{FF2B5EF4-FFF2-40B4-BE49-F238E27FC236}">
                <a16:creationId xmlns:a16="http://schemas.microsoft.com/office/drawing/2014/main" id="{3AD210F8-1A83-C322-0E44-C21CDD452762}"/>
              </a:ext>
            </a:extLst>
          </p:cNvPr>
          <p:cNvGrpSpPr/>
          <p:nvPr/>
        </p:nvGrpSpPr>
        <p:grpSpPr>
          <a:xfrm>
            <a:off x="7233559" y="312637"/>
            <a:ext cx="3772188" cy="1902637"/>
            <a:chOff x="4873337" y="207236"/>
            <a:chExt cx="2829141" cy="1426978"/>
          </a:xfrm>
        </p:grpSpPr>
        <p:grpSp>
          <p:nvGrpSpPr>
            <p:cNvPr id="6" name="Nhóm 5">
              <a:extLst>
                <a:ext uri="{FF2B5EF4-FFF2-40B4-BE49-F238E27FC236}">
                  <a16:creationId xmlns:a16="http://schemas.microsoft.com/office/drawing/2014/main" id="{4258720B-2045-C05A-C616-D461E45E46E6}"/>
                </a:ext>
              </a:extLst>
            </p:cNvPr>
            <p:cNvGrpSpPr/>
            <p:nvPr/>
          </p:nvGrpSpPr>
          <p:grpSpPr>
            <a:xfrm>
              <a:off x="4873337" y="497750"/>
              <a:ext cx="2829141" cy="1136464"/>
              <a:chOff x="4873337" y="497749"/>
              <a:chExt cx="2829141" cy="685122"/>
            </a:xfrm>
          </p:grpSpPr>
          <p:sp>
            <p:nvSpPr>
              <p:cNvPr id="301" name="Hình chữ nhật: Góc Tròn 300">
                <a:extLst>
                  <a:ext uri="{FF2B5EF4-FFF2-40B4-BE49-F238E27FC236}">
                    <a16:creationId xmlns:a16="http://schemas.microsoft.com/office/drawing/2014/main" id="{1D9306F7-806E-782C-AB08-2A7B5B935952}"/>
                  </a:ext>
                </a:extLst>
              </p:cNvPr>
              <p:cNvSpPr/>
              <p:nvPr/>
            </p:nvSpPr>
            <p:spPr>
              <a:xfrm>
                <a:off x="4873337" y="497749"/>
                <a:ext cx="2829141" cy="685122"/>
              </a:xfrm>
              <a:custGeom>
                <a:avLst/>
                <a:gdLst>
                  <a:gd name="connsiteX0" fmla="*/ 0 w 2829141"/>
                  <a:gd name="connsiteY0" fmla="*/ 114189 h 685122"/>
                  <a:gd name="connsiteX1" fmla="*/ 114189 w 2829141"/>
                  <a:gd name="connsiteY1" fmla="*/ 0 h 685122"/>
                  <a:gd name="connsiteX2" fmla="*/ 2714952 w 2829141"/>
                  <a:gd name="connsiteY2" fmla="*/ 0 h 685122"/>
                  <a:gd name="connsiteX3" fmla="*/ 2829141 w 2829141"/>
                  <a:gd name="connsiteY3" fmla="*/ 114189 h 685122"/>
                  <a:gd name="connsiteX4" fmla="*/ 2829141 w 2829141"/>
                  <a:gd name="connsiteY4" fmla="*/ 570933 h 685122"/>
                  <a:gd name="connsiteX5" fmla="*/ 2714952 w 2829141"/>
                  <a:gd name="connsiteY5" fmla="*/ 685122 h 685122"/>
                  <a:gd name="connsiteX6" fmla="*/ 114189 w 2829141"/>
                  <a:gd name="connsiteY6" fmla="*/ 685122 h 685122"/>
                  <a:gd name="connsiteX7" fmla="*/ 0 w 2829141"/>
                  <a:gd name="connsiteY7" fmla="*/ 570933 h 685122"/>
                  <a:gd name="connsiteX8" fmla="*/ 0 w 2829141"/>
                  <a:gd name="connsiteY8" fmla="*/ 114189 h 68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9141" h="685122" fill="none" extrusionOk="0">
                    <a:moveTo>
                      <a:pt x="0" y="114189"/>
                    </a:moveTo>
                    <a:cubicBezTo>
                      <a:pt x="9324" y="44266"/>
                      <a:pt x="53645" y="5131"/>
                      <a:pt x="114189" y="0"/>
                    </a:cubicBezTo>
                    <a:cubicBezTo>
                      <a:pt x="419284" y="-106144"/>
                      <a:pt x="1457203" y="-57456"/>
                      <a:pt x="2714952" y="0"/>
                    </a:cubicBezTo>
                    <a:cubicBezTo>
                      <a:pt x="2783565" y="2925"/>
                      <a:pt x="2841611" y="51182"/>
                      <a:pt x="2829141" y="114189"/>
                    </a:cubicBezTo>
                    <a:cubicBezTo>
                      <a:pt x="2808032" y="191990"/>
                      <a:pt x="2814879" y="382405"/>
                      <a:pt x="2829141" y="570933"/>
                    </a:cubicBezTo>
                    <a:cubicBezTo>
                      <a:pt x="2830000" y="635217"/>
                      <a:pt x="2781454" y="674350"/>
                      <a:pt x="2714952" y="685122"/>
                    </a:cubicBezTo>
                    <a:cubicBezTo>
                      <a:pt x="2014615" y="656125"/>
                      <a:pt x="1110524" y="611758"/>
                      <a:pt x="114189" y="685122"/>
                    </a:cubicBezTo>
                    <a:cubicBezTo>
                      <a:pt x="51679" y="684201"/>
                      <a:pt x="2305" y="624532"/>
                      <a:pt x="0" y="570933"/>
                    </a:cubicBezTo>
                    <a:cubicBezTo>
                      <a:pt x="-5863" y="421867"/>
                      <a:pt x="-27662" y="284362"/>
                      <a:pt x="0" y="114189"/>
                    </a:cubicBezTo>
                    <a:close/>
                  </a:path>
                  <a:path w="2829141" h="685122" stroke="0" extrusionOk="0">
                    <a:moveTo>
                      <a:pt x="0" y="114189"/>
                    </a:moveTo>
                    <a:cubicBezTo>
                      <a:pt x="8560" y="48217"/>
                      <a:pt x="50131" y="2487"/>
                      <a:pt x="114189" y="0"/>
                    </a:cubicBezTo>
                    <a:cubicBezTo>
                      <a:pt x="711442" y="-6525"/>
                      <a:pt x="1699385" y="152743"/>
                      <a:pt x="2714952" y="0"/>
                    </a:cubicBezTo>
                    <a:cubicBezTo>
                      <a:pt x="2781045" y="1585"/>
                      <a:pt x="2825581" y="56285"/>
                      <a:pt x="2829141" y="114189"/>
                    </a:cubicBezTo>
                    <a:cubicBezTo>
                      <a:pt x="2848117" y="334701"/>
                      <a:pt x="2846444" y="350510"/>
                      <a:pt x="2829141" y="570933"/>
                    </a:cubicBezTo>
                    <a:cubicBezTo>
                      <a:pt x="2839672" y="633079"/>
                      <a:pt x="2775998" y="687404"/>
                      <a:pt x="2714952" y="685122"/>
                    </a:cubicBezTo>
                    <a:cubicBezTo>
                      <a:pt x="1767542" y="798956"/>
                      <a:pt x="675462" y="684476"/>
                      <a:pt x="114189" y="685122"/>
                    </a:cubicBezTo>
                    <a:cubicBezTo>
                      <a:pt x="55806" y="695287"/>
                      <a:pt x="-1862" y="623573"/>
                      <a:pt x="0" y="570933"/>
                    </a:cubicBezTo>
                    <a:cubicBezTo>
                      <a:pt x="-38393" y="504203"/>
                      <a:pt x="13470" y="194530"/>
                      <a:pt x="0" y="114189"/>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308" name="Hộp Văn bản 307">
                <a:extLst>
                  <a:ext uri="{FF2B5EF4-FFF2-40B4-BE49-F238E27FC236}">
                    <a16:creationId xmlns:a16="http://schemas.microsoft.com/office/drawing/2014/main" id="{CA002B5E-E678-433C-A81E-FBCF6031F3DE}"/>
                  </a:ext>
                </a:extLst>
              </p:cNvPr>
              <p:cNvSpPr txBox="1"/>
              <p:nvPr/>
            </p:nvSpPr>
            <p:spPr>
              <a:xfrm>
                <a:off x="5047867" y="738725"/>
                <a:ext cx="2543510" cy="3015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28" name="Nhóm 27">
              <a:extLst>
                <a:ext uri="{FF2B5EF4-FFF2-40B4-BE49-F238E27FC236}">
                  <a16:creationId xmlns:a16="http://schemas.microsoft.com/office/drawing/2014/main" id="{4C14806D-B33E-6DDC-DDD7-F0F714A4B89B}"/>
                </a:ext>
              </a:extLst>
            </p:cNvPr>
            <p:cNvGrpSpPr/>
            <p:nvPr/>
          </p:nvGrpSpPr>
          <p:grpSpPr>
            <a:xfrm>
              <a:off x="5385611" y="207236"/>
              <a:ext cx="2257892" cy="693149"/>
              <a:chOff x="1961906" y="2045609"/>
              <a:chExt cx="2257892" cy="693149"/>
            </a:xfrm>
          </p:grpSpPr>
          <p:pic>
            <p:nvPicPr>
              <p:cNvPr id="29" name="Hình ảnh 28">
                <a:extLst>
                  <a:ext uri="{FF2B5EF4-FFF2-40B4-BE49-F238E27FC236}">
                    <a16:creationId xmlns:a16="http://schemas.microsoft.com/office/drawing/2014/main" id="{E5A6AE16-34A3-736C-0D24-6D41144F2AA3}"/>
                  </a:ext>
                </a:extLst>
              </p:cNvPr>
              <p:cNvPicPr>
                <a:picLocks noChangeAspect="1"/>
              </p:cNvPicPr>
              <p:nvPr/>
            </p:nvPicPr>
            <p:blipFill rotWithShape="1">
              <a:blip r:embed="rId3"/>
              <a:srcRect l="54488" t="8599" r="19635" b="50000"/>
              <a:stretch/>
            </p:blipFill>
            <p:spPr>
              <a:xfrm>
                <a:off x="3620871" y="2045609"/>
                <a:ext cx="598927" cy="539007"/>
              </a:xfrm>
              <a:prstGeom prst="rect">
                <a:avLst/>
              </a:prstGeom>
            </p:spPr>
          </p:pic>
          <p:sp>
            <p:nvSpPr>
              <p:cNvPr id="30" name="Hộp Văn bản 29">
                <a:extLst>
                  <a:ext uri="{FF2B5EF4-FFF2-40B4-BE49-F238E27FC236}">
                    <a16:creationId xmlns:a16="http://schemas.microsoft.com/office/drawing/2014/main" id="{66F0ABEC-E058-CDD9-D82C-3CE1F40A973D}"/>
                  </a:ext>
                </a:extLst>
              </p:cNvPr>
              <p:cNvSpPr txBox="1"/>
              <p:nvPr/>
            </p:nvSpPr>
            <p:spPr>
              <a:xfrm>
                <a:off x="1961906" y="2361683"/>
                <a:ext cx="1743994" cy="3770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Tên</a:t>
                </a:r>
                <a:r>
                  <a:rPr kumimoji="0" lang="en-US" sz="2667"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67"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bài</a:t>
                </a:r>
                <a:r>
                  <a:rPr kumimoji="0" lang="en-US" sz="2667"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67"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đọc</a:t>
                </a:r>
                <a:endParaRPr kumimoji="0" lang="en-US" sz="2667" b="1" i="0" u="none" strike="noStrike" kern="0" cap="none" spc="0" normalizeH="0" baseline="0" noProof="0" dirty="0">
                  <a:ln>
                    <a:noFill/>
                  </a:ln>
                  <a:solidFill>
                    <a:srgbClr val="85A8CE">
                      <a:lumMod val="50000"/>
                    </a:srgbClr>
                  </a:solidFill>
                  <a:effectLst/>
                  <a:uLnTx/>
                  <a:uFillTx/>
                  <a:latin typeface="Calibri"/>
                  <a:ea typeface="+mn-ea"/>
                  <a:cs typeface="Arial"/>
                  <a:sym typeface="Arial"/>
                </a:endParaRPr>
              </a:p>
            </p:txBody>
          </p:sp>
        </p:grpSp>
      </p:grpSp>
      <p:grpSp>
        <p:nvGrpSpPr>
          <p:cNvPr id="25" name="Nhóm 24">
            <a:extLst>
              <a:ext uri="{FF2B5EF4-FFF2-40B4-BE49-F238E27FC236}">
                <a16:creationId xmlns:a16="http://schemas.microsoft.com/office/drawing/2014/main" id="{375BB8CC-6327-368D-17B2-40F7223E2336}"/>
              </a:ext>
            </a:extLst>
          </p:cNvPr>
          <p:cNvGrpSpPr/>
          <p:nvPr/>
        </p:nvGrpSpPr>
        <p:grpSpPr>
          <a:xfrm>
            <a:off x="3986880" y="1684629"/>
            <a:ext cx="2581385" cy="2616937"/>
            <a:chOff x="3480192" y="1440089"/>
            <a:chExt cx="1936039" cy="1962703"/>
          </a:xfrm>
        </p:grpSpPr>
        <p:grpSp>
          <p:nvGrpSpPr>
            <p:cNvPr id="41" name="Nhóm 40">
              <a:extLst>
                <a:ext uri="{FF2B5EF4-FFF2-40B4-BE49-F238E27FC236}">
                  <a16:creationId xmlns:a16="http://schemas.microsoft.com/office/drawing/2014/main" id="{7D74846A-5DDA-FA1E-F9CB-99996DAC7511}"/>
                </a:ext>
              </a:extLst>
            </p:cNvPr>
            <p:cNvGrpSpPr/>
            <p:nvPr/>
          </p:nvGrpSpPr>
          <p:grpSpPr>
            <a:xfrm>
              <a:off x="3653724" y="1705680"/>
              <a:ext cx="1762507" cy="1697112"/>
              <a:chOff x="4873337" y="497749"/>
              <a:chExt cx="2829141" cy="588502"/>
            </a:xfrm>
          </p:grpSpPr>
          <p:sp>
            <p:nvSpPr>
              <p:cNvPr id="45" name="Hình chữ nhật: Góc Tròn 44">
                <a:extLst>
                  <a:ext uri="{FF2B5EF4-FFF2-40B4-BE49-F238E27FC236}">
                    <a16:creationId xmlns:a16="http://schemas.microsoft.com/office/drawing/2014/main" id="{7585D9DC-D3D4-0E1C-57D2-1A3EDD08C95E}"/>
                  </a:ext>
                </a:extLst>
              </p:cNvPr>
              <p:cNvSpPr/>
              <p:nvPr/>
            </p:nvSpPr>
            <p:spPr>
              <a:xfrm>
                <a:off x="4873337" y="497749"/>
                <a:ext cx="2829141" cy="588502"/>
              </a:xfrm>
              <a:custGeom>
                <a:avLst/>
                <a:gdLst>
                  <a:gd name="connsiteX0" fmla="*/ 0 w 2829141"/>
                  <a:gd name="connsiteY0" fmla="*/ 98086 h 588502"/>
                  <a:gd name="connsiteX1" fmla="*/ 98086 w 2829141"/>
                  <a:gd name="connsiteY1" fmla="*/ 0 h 588502"/>
                  <a:gd name="connsiteX2" fmla="*/ 2731055 w 2829141"/>
                  <a:gd name="connsiteY2" fmla="*/ 0 h 588502"/>
                  <a:gd name="connsiteX3" fmla="*/ 2829141 w 2829141"/>
                  <a:gd name="connsiteY3" fmla="*/ 98086 h 588502"/>
                  <a:gd name="connsiteX4" fmla="*/ 2829141 w 2829141"/>
                  <a:gd name="connsiteY4" fmla="*/ 490416 h 588502"/>
                  <a:gd name="connsiteX5" fmla="*/ 2731055 w 2829141"/>
                  <a:gd name="connsiteY5" fmla="*/ 588502 h 588502"/>
                  <a:gd name="connsiteX6" fmla="*/ 98086 w 2829141"/>
                  <a:gd name="connsiteY6" fmla="*/ 588502 h 588502"/>
                  <a:gd name="connsiteX7" fmla="*/ 0 w 2829141"/>
                  <a:gd name="connsiteY7" fmla="*/ 490416 h 588502"/>
                  <a:gd name="connsiteX8" fmla="*/ 0 w 2829141"/>
                  <a:gd name="connsiteY8" fmla="*/ 98086 h 58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9141" h="588502" fill="none" extrusionOk="0">
                    <a:moveTo>
                      <a:pt x="0" y="98086"/>
                    </a:moveTo>
                    <a:cubicBezTo>
                      <a:pt x="8162" y="37912"/>
                      <a:pt x="45709" y="3650"/>
                      <a:pt x="98086" y="0"/>
                    </a:cubicBezTo>
                    <a:cubicBezTo>
                      <a:pt x="790544" y="-106144"/>
                      <a:pt x="2425060" y="-57456"/>
                      <a:pt x="2731055" y="0"/>
                    </a:cubicBezTo>
                    <a:cubicBezTo>
                      <a:pt x="2789574" y="2293"/>
                      <a:pt x="2833739" y="43936"/>
                      <a:pt x="2829141" y="98086"/>
                    </a:cubicBezTo>
                    <a:cubicBezTo>
                      <a:pt x="2854989" y="240519"/>
                      <a:pt x="2827870" y="326283"/>
                      <a:pt x="2829141" y="490416"/>
                    </a:cubicBezTo>
                    <a:cubicBezTo>
                      <a:pt x="2833600" y="550912"/>
                      <a:pt x="2786262" y="585255"/>
                      <a:pt x="2731055" y="588502"/>
                    </a:cubicBezTo>
                    <a:cubicBezTo>
                      <a:pt x="2299100" y="559505"/>
                      <a:pt x="1177056" y="515138"/>
                      <a:pt x="98086" y="588502"/>
                    </a:cubicBezTo>
                    <a:cubicBezTo>
                      <a:pt x="46640" y="583977"/>
                      <a:pt x="868" y="541023"/>
                      <a:pt x="0" y="490416"/>
                    </a:cubicBezTo>
                    <a:cubicBezTo>
                      <a:pt x="6546" y="382957"/>
                      <a:pt x="34187" y="264563"/>
                      <a:pt x="0" y="98086"/>
                    </a:cubicBezTo>
                    <a:close/>
                  </a:path>
                  <a:path w="2829141" h="588502" stroke="0" extrusionOk="0">
                    <a:moveTo>
                      <a:pt x="0" y="98086"/>
                    </a:moveTo>
                    <a:cubicBezTo>
                      <a:pt x="7328" y="41427"/>
                      <a:pt x="42635" y="3205"/>
                      <a:pt x="98086" y="0"/>
                    </a:cubicBezTo>
                    <a:cubicBezTo>
                      <a:pt x="583876" y="-6525"/>
                      <a:pt x="2384668" y="152743"/>
                      <a:pt x="2731055" y="0"/>
                    </a:cubicBezTo>
                    <a:cubicBezTo>
                      <a:pt x="2786231" y="526"/>
                      <a:pt x="2825444" y="49275"/>
                      <a:pt x="2829141" y="98086"/>
                    </a:cubicBezTo>
                    <a:cubicBezTo>
                      <a:pt x="2824575" y="179745"/>
                      <a:pt x="2813743" y="309852"/>
                      <a:pt x="2829141" y="490416"/>
                    </a:cubicBezTo>
                    <a:cubicBezTo>
                      <a:pt x="2832899" y="544259"/>
                      <a:pt x="2783595" y="590346"/>
                      <a:pt x="2731055" y="588502"/>
                    </a:cubicBezTo>
                    <a:cubicBezTo>
                      <a:pt x="2319599" y="702336"/>
                      <a:pt x="739875" y="587856"/>
                      <a:pt x="98086" y="588502"/>
                    </a:cubicBezTo>
                    <a:cubicBezTo>
                      <a:pt x="44572" y="589929"/>
                      <a:pt x="-1128" y="538269"/>
                      <a:pt x="0" y="490416"/>
                    </a:cubicBezTo>
                    <a:cubicBezTo>
                      <a:pt x="12513" y="335681"/>
                      <a:pt x="31396" y="276602"/>
                      <a:pt x="0" y="98086"/>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46" name="Hộp Văn bản 45">
                <a:extLst>
                  <a:ext uri="{FF2B5EF4-FFF2-40B4-BE49-F238E27FC236}">
                    <a16:creationId xmlns:a16="http://schemas.microsoft.com/office/drawing/2014/main" id="{908148F8-01CB-7D42-3800-8C8042A76008}"/>
                  </a:ext>
                </a:extLst>
              </p:cNvPr>
              <p:cNvSpPr txBox="1"/>
              <p:nvPr/>
            </p:nvSpPr>
            <p:spPr>
              <a:xfrm>
                <a:off x="5067594" y="644188"/>
                <a:ext cx="2543510" cy="39764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grpSp>
          <p:nvGrpSpPr>
            <p:cNvPr id="42" name="Nhóm 41">
              <a:extLst>
                <a:ext uri="{FF2B5EF4-FFF2-40B4-BE49-F238E27FC236}">
                  <a16:creationId xmlns:a16="http://schemas.microsoft.com/office/drawing/2014/main" id="{80D0D8FB-B4D9-4C7D-664B-3E188B5EE5EC}"/>
                </a:ext>
              </a:extLst>
            </p:cNvPr>
            <p:cNvGrpSpPr/>
            <p:nvPr/>
          </p:nvGrpSpPr>
          <p:grpSpPr>
            <a:xfrm>
              <a:off x="3480192" y="1440089"/>
              <a:ext cx="1884425" cy="704796"/>
              <a:chOff x="1241608" y="2063826"/>
              <a:chExt cx="1884425" cy="704796"/>
            </a:xfrm>
          </p:grpSpPr>
          <p:pic>
            <p:nvPicPr>
              <p:cNvPr id="43" name="Hình ảnh 42">
                <a:extLst>
                  <a:ext uri="{FF2B5EF4-FFF2-40B4-BE49-F238E27FC236}">
                    <a16:creationId xmlns:a16="http://schemas.microsoft.com/office/drawing/2014/main" id="{8CFDEAF3-8D53-5A4A-5CF4-F67562B25493}"/>
                  </a:ext>
                </a:extLst>
              </p:cNvPr>
              <p:cNvPicPr>
                <a:picLocks noChangeAspect="1"/>
              </p:cNvPicPr>
              <p:nvPr/>
            </p:nvPicPr>
            <p:blipFill rotWithShape="1">
              <a:blip r:embed="rId3"/>
              <a:srcRect l="54488" t="8599" r="19635" b="50000"/>
              <a:stretch/>
            </p:blipFill>
            <p:spPr>
              <a:xfrm>
                <a:off x="1241608" y="2063826"/>
                <a:ext cx="598927" cy="539007"/>
              </a:xfrm>
              <a:prstGeom prst="rect">
                <a:avLst/>
              </a:prstGeom>
            </p:spPr>
          </p:pic>
          <p:sp>
            <p:nvSpPr>
              <p:cNvPr id="44" name="Hộp Văn bản 43">
                <a:extLst>
                  <a:ext uri="{FF2B5EF4-FFF2-40B4-BE49-F238E27FC236}">
                    <a16:creationId xmlns:a16="http://schemas.microsoft.com/office/drawing/2014/main" id="{F769DB13-7BF7-15BC-7E34-978E473F15FF}"/>
                  </a:ext>
                </a:extLst>
              </p:cNvPr>
              <p:cNvSpPr txBox="1"/>
              <p:nvPr/>
            </p:nvSpPr>
            <p:spPr>
              <a:xfrm>
                <a:off x="1382039" y="2391547"/>
                <a:ext cx="1743994" cy="3770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Tác</a:t>
                </a:r>
                <a:r>
                  <a:rPr kumimoji="0" lang="en-US" sz="2667"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667"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giả</a:t>
                </a:r>
                <a:endParaRPr kumimoji="0" lang="en-US" sz="2667" b="1" i="0" u="none" strike="noStrike" kern="0" cap="none" spc="0" normalizeH="0" baseline="0" noProof="0" dirty="0">
                  <a:ln>
                    <a:noFill/>
                  </a:ln>
                  <a:solidFill>
                    <a:srgbClr val="85A8CE">
                      <a:lumMod val="50000"/>
                    </a:srgbClr>
                  </a:solidFill>
                  <a:effectLst/>
                  <a:uLnTx/>
                  <a:uFillTx/>
                  <a:latin typeface="Calibri"/>
                  <a:ea typeface="+mn-ea"/>
                  <a:cs typeface="Arial"/>
                  <a:sym typeface="Arial"/>
                </a:endParaRPr>
              </a:p>
            </p:txBody>
          </p:sp>
        </p:grpSp>
      </p:grpSp>
      <p:pic>
        <p:nvPicPr>
          <p:cNvPr id="3" name="Picture 2">
            <a:extLst>
              <a:ext uri="{FF2B5EF4-FFF2-40B4-BE49-F238E27FC236}">
                <a16:creationId xmlns:a16="http://schemas.microsoft.com/office/drawing/2014/main" id="{CE9DB744-A665-4B0B-9646-2126E2803FC4}"/>
              </a:ext>
            </a:extLst>
          </p:cNvPr>
          <p:cNvPicPr>
            <a:picLocks noChangeAspect="1"/>
          </p:cNvPicPr>
          <p:nvPr/>
        </p:nvPicPr>
        <p:blipFill>
          <a:blip r:embed="rId4"/>
          <a:stretch>
            <a:fillRect/>
          </a:stretch>
        </p:blipFill>
        <p:spPr>
          <a:xfrm>
            <a:off x="1339739" y="454485"/>
            <a:ext cx="5492972" cy="1091279"/>
          </a:xfrm>
          <a:prstGeom prst="rect">
            <a:avLst/>
          </a:prstGeom>
        </p:spPr>
      </p:pic>
      <p:grpSp>
        <p:nvGrpSpPr>
          <p:cNvPr id="47" name="Nhóm 8">
            <a:extLst>
              <a:ext uri="{FF2B5EF4-FFF2-40B4-BE49-F238E27FC236}">
                <a16:creationId xmlns:a16="http://schemas.microsoft.com/office/drawing/2014/main" id="{A6887ABC-B184-44A3-8B56-A74190E716C6}"/>
              </a:ext>
            </a:extLst>
          </p:cNvPr>
          <p:cNvGrpSpPr/>
          <p:nvPr/>
        </p:nvGrpSpPr>
        <p:grpSpPr>
          <a:xfrm>
            <a:off x="6377962" y="4290195"/>
            <a:ext cx="4671038" cy="2256507"/>
            <a:chOff x="890921" y="3271932"/>
            <a:chExt cx="5265951" cy="1692380"/>
          </a:xfrm>
        </p:grpSpPr>
        <p:grpSp>
          <p:nvGrpSpPr>
            <p:cNvPr id="48" name="Nhóm 1">
              <a:extLst>
                <a:ext uri="{FF2B5EF4-FFF2-40B4-BE49-F238E27FC236}">
                  <a16:creationId xmlns:a16="http://schemas.microsoft.com/office/drawing/2014/main" id="{694847DF-325F-4868-B879-C1BB92044B0F}"/>
                </a:ext>
              </a:extLst>
            </p:cNvPr>
            <p:cNvGrpSpPr/>
            <p:nvPr/>
          </p:nvGrpSpPr>
          <p:grpSpPr>
            <a:xfrm>
              <a:off x="1053149" y="3562150"/>
              <a:ext cx="5103723" cy="1402162"/>
              <a:chOff x="1053149" y="3541706"/>
              <a:chExt cx="7152115" cy="1424238"/>
            </a:xfrm>
          </p:grpSpPr>
          <p:sp>
            <p:nvSpPr>
              <p:cNvPr id="52" name="Hình chữ nhật: Góc Tròn 301">
                <a:extLst>
                  <a:ext uri="{FF2B5EF4-FFF2-40B4-BE49-F238E27FC236}">
                    <a16:creationId xmlns:a16="http://schemas.microsoft.com/office/drawing/2014/main" id="{65B6F3CB-BD12-4FC9-9579-9C53EDA8C312}"/>
                  </a:ext>
                </a:extLst>
              </p:cNvPr>
              <p:cNvSpPr/>
              <p:nvPr/>
            </p:nvSpPr>
            <p:spPr>
              <a:xfrm>
                <a:off x="1053149" y="3541706"/>
                <a:ext cx="7152115" cy="1318870"/>
              </a:xfrm>
              <a:custGeom>
                <a:avLst/>
                <a:gdLst>
                  <a:gd name="connsiteX0" fmla="*/ 0 w 4527137"/>
                  <a:gd name="connsiteY0" fmla="*/ 288545 h 1731236"/>
                  <a:gd name="connsiteX1" fmla="*/ 288545 w 4527137"/>
                  <a:gd name="connsiteY1" fmla="*/ 0 h 1731236"/>
                  <a:gd name="connsiteX2" fmla="*/ 4238592 w 4527137"/>
                  <a:gd name="connsiteY2" fmla="*/ 0 h 1731236"/>
                  <a:gd name="connsiteX3" fmla="*/ 4527137 w 4527137"/>
                  <a:gd name="connsiteY3" fmla="*/ 288545 h 1731236"/>
                  <a:gd name="connsiteX4" fmla="*/ 4527137 w 4527137"/>
                  <a:gd name="connsiteY4" fmla="*/ 1442691 h 1731236"/>
                  <a:gd name="connsiteX5" fmla="*/ 4238592 w 4527137"/>
                  <a:gd name="connsiteY5" fmla="*/ 1731236 h 1731236"/>
                  <a:gd name="connsiteX6" fmla="*/ 288545 w 4527137"/>
                  <a:gd name="connsiteY6" fmla="*/ 1731236 h 1731236"/>
                  <a:gd name="connsiteX7" fmla="*/ 0 w 4527137"/>
                  <a:gd name="connsiteY7" fmla="*/ 1442691 h 1731236"/>
                  <a:gd name="connsiteX8" fmla="*/ 0 w 4527137"/>
                  <a:gd name="connsiteY8" fmla="*/ 288545 h 173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137" h="1731236" fill="none" extrusionOk="0">
                    <a:moveTo>
                      <a:pt x="0" y="288545"/>
                    </a:moveTo>
                    <a:cubicBezTo>
                      <a:pt x="8879" y="122656"/>
                      <a:pt x="137638" y="17199"/>
                      <a:pt x="288545" y="0"/>
                    </a:cubicBezTo>
                    <a:cubicBezTo>
                      <a:pt x="1427280" y="-106144"/>
                      <a:pt x="2351130" y="-57456"/>
                      <a:pt x="4238592" y="0"/>
                    </a:cubicBezTo>
                    <a:cubicBezTo>
                      <a:pt x="4407361" y="4962"/>
                      <a:pt x="4532146" y="129209"/>
                      <a:pt x="4527137" y="288545"/>
                    </a:cubicBezTo>
                    <a:cubicBezTo>
                      <a:pt x="4473784" y="701706"/>
                      <a:pt x="4598016" y="1001575"/>
                      <a:pt x="4527137" y="1442691"/>
                    </a:cubicBezTo>
                    <a:cubicBezTo>
                      <a:pt x="4530973" y="1607491"/>
                      <a:pt x="4406446" y="1704616"/>
                      <a:pt x="4238592" y="1731236"/>
                    </a:cubicBezTo>
                    <a:cubicBezTo>
                      <a:pt x="3674490" y="1702239"/>
                      <a:pt x="714679" y="1657872"/>
                      <a:pt x="288545" y="1731236"/>
                    </a:cubicBezTo>
                    <a:cubicBezTo>
                      <a:pt x="144211" y="1706286"/>
                      <a:pt x="2279" y="1592689"/>
                      <a:pt x="0" y="1442691"/>
                    </a:cubicBezTo>
                    <a:cubicBezTo>
                      <a:pt x="-103327" y="1232162"/>
                      <a:pt x="-4049" y="534727"/>
                      <a:pt x="0" y="288545"/>
                    </a:cubicBezTo>
                    <a:close/>
                  </a:path>
                  <a:path w="4527137" h="1731236" stroke="0" extrusionOk="0">
                    <a:moveTo>
                      <a:pt x="0" y="288545"/>
                    </a:moveTo>
                    <a:cubicBezTo>
                      <a:pt x="26520" y="120181"/>
                      <a:pt x="123034" y="15407"/>
                      <a:pt x="288545" y="0"/>
                    </a:cubicBezTo>
                    <a:cubicBezTo>
                      <a:pt x="2178566" y="-6525"/>
                      <a:pt x="3683233" y="152743"/>
                      <a:pt x="4238592" y="0"/>
                    </a:cubicBezTo>
                    <a:cubicBezTo>
                      <a:pt x="4414585" y="8706"/>
                      <a:pt x="4515819" y="145595"/>
                      <a:pt x="4527137" y="288545"/>
                    </a:cubicBezTo>
                    <a:cubicBezTo>
                      <a:pt x="4525045" y="705001"/>
                      <a:pt x="4441406" y="1135501"/>
                      <a:pt x="4527137" y="1442691"/>
                    </a:cubicBezTo>
                    <a:cubicBezTo>
                      <a:pt x="4540826" y="1600855"/>
                      <a:pt x="4379402" y="1752202"/>
                      <a:pt x="4238592" y="1731236"/>
                    </a:cubicBezTo>
                    <a:cubicBezTo>
                      <a:pt x="2581153" y="1845070"/>
                      <a:pt x="1062989" y="1730590"/>
                      <a:pt x="288545" y="1731236"/>
                    </a:cubicBezTo>
                    <a:cubicBezTo>
                      <a:pt x="138384" y="1751204"/>
                      <a:pt x="-899" y="1597018"/>
                      <a:pt x="0" y="1442691"/>
                    </a:cubicBezTo>
                    <a:cubicBezTo>
                      <a:pt x="-32589" y="1181227"/>
                      <a:pt x="51068" y="692072"/>
                      <a:pt x="0" y="28854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3" name="Hộp Văn bản 305">
                <a:extLst>
                  <a:ext uri="{FF2B5EF4-FFF2-40B4-BE49-F238E27FC236}">
                    <a16:creationId xmlns:a16="http://schemas.microsoft.com/office/drawing/2014/main" id="{2BE66435-0748-4415-AE41-236A09F0E16D}"/>
                  </a:ext>
                </a:extLst>
              </p:cNvPr>
              <p:cNvSpPr txBox="1"/>
              <p:nvPr/>
            </p:nvSpPr>
            <p:spPr>
              <a:xfrm>
                <a:off x="1439562" y="3801181"/>
                <a:ext cx="6379287" cy="116476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1867" b="0" i="0" u="none" strike="noStrike" kern="0" cap="none" spc="0" normalizeH="0" baseline="0" noProof="0" dirty="0">
                    <a:ln>
                      <a:noFill/>
                    </a:ln>
                    <a:solidFill>
                      <a:srgbClr val="000000"/>
                    </a:solidFill>
                    <a:effectLst/>
                    <a:uLnTx/>
                    <a:uFillTx/>
                    <a:latin typeface="Arial"/>
                    <a:ea typeface="+mn-ea"/>
                    <a:cs typeface="Arial"/>
                    <a:sym typeface="Arial"/>
                  </a:rPr>
                  <a:t>…………………………………………………………………………………………………………………….....................................................................................................................................</a:t>
                </a: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49" name="Nhóm 15">
              <a:extLst>
                <a:ext uri="{FF2B5EF4-FFF2-40B4-BE49-F238E27FC236}">
                  <a16:creationId xmlns:a16="http://schemas.microsoft.com/office/drawing/2014/main" id="{8BE7E34F-2D84-4D46-A95B-379E77C4E35B}"/>
                </a:ext>
              </a:extLst>
            </p:cNvPr>
            <p:cNvGrpSpPr/>
            <p:nvPr/>
          </p:nvGrpSpPr>
          <p:grpSpPr>
            <a:xfrm>
              <a:off x="890921" y="3271932"/>
              <a:ext cx="5039408" cy="701211"/>
              <a:chOff x="1380849" y="2265695"/>
              <a:chExt cx="5039408" cy="701211"/>
            </a:xfrm>
          </p:grpSpPr>
          <p:pic>
            <p:nvPicPr>
              <p:cNvPr id="50" name="Hình ảnh 16">
                <a:extLst>
                  <a:ext uri="{FF2B5EF4-FFF2-40B4-BE49-F238E27FC236}">
                    <a16:creationId xmlns:a16="http://schemas.microsoft.com/office/drawing/2014/main" id="{1874F12E-C63C-4D76-A9FB-FD2BDCB8AAD2}"/>
                  </a:ext>
                </a:extLst>
              </p:cNvPr>
              <p:cNvPicPr>
                <a:picLocks noChangeAspect="1"/>
              </p:cNvPicPr>
              <p:nvPr/>
            </p:nvPicPr>
            <p:blipFill rotWithShape="1">
              <a:blip r:embed="rId3"/>
              <a:srcRect l="54488" t="8599" r="19635" b="50000"/>
              <a:stretch/>
            </p:blipFill>
            <p:spPr>
              <a:xfrm>
                <a:off x="1380849" y="2265695"/>
                <a:ext cx="598927" cy="539007"/>
              </a:xfrm>
              <a:prstGeom prst="rect">
                <a:avLst/>
              </a:prstGeom>
            </p:spPr>
          </p:pic>
          <p:sp>
            <p:nvSpPr>
              <p:cNvPr id="51" name="Hộp Văn bản 17">
                <a:extLst>
                  <a:ext uri="{FF2B5EF4-FFF2-40B4-BE49-F238E27FC236}">
                    <a16:creationId xmlns:a16="http://schemas.microsoft.com/office/drawing/2014/main" id="{3F63E992-9B1D-4C59-B31D-48C38F7644BE}"/>
                  </a:ext>
                </a:extLst>
              </p:cNvPr>
              <p:cNvSpPr txBox="1"/>
              <p:nvPr/>
            </p:nvSpPr>
            <p:spPr>
              <a:xfrm>
                <a:off x="1734542" y="2666823"/>
                <a:ext cx="4685715" cy="30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Vẽ</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cây</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hoặc</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con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vật</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trong</a:t>
                </a:r>
                <a:r>
                  <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rPr>
                  <a:t> </a:t>
                </a:r>
                <a:r>
                  <a:rPr kumimoji="0" lang="en-US" sz="2000" b="1" i="0" u="none" strike="noStrike" kern="0" cap="none" spc="0" normalizeH="0" baseline="0" noProof="0" dirty="0" err="1">
                    <a:ln>
                      <a:noFill/>
                    </a:ln>
                    <a:solidFill>
                      <a:srgbClr val="85A8CE">
                        <a:lumMod val="50000"/>
                      </a:srgbClr>
                    </a:solidFill>
                    <a:effectLst/>
                    <a:uLnTx/>
                    <a:uFillTx/>
                    <a:latin typeface="Calibri"/>
                    <a:ea typeface="+mn-ea"/>
                    <a:cs typeface="Arial"/>
                    <a:sym typeface="Arial"/>
                  </a:rPr>
                  <a:t>bài</a:t>
                </a:r>
                <a:endParaRPr kumimoji="0" lang="en-US" sz="2000" b="1" i="0" u="none" strike="noStrike" kern="0" cap="none" spc="0" normalizeH="0" baseline="0" noProof="0" dirty="0">
                  <a:ln>
                    <a:noFill/>
                  </a:ln>
                  <a:solidFill>
                    <a:srgbClr val="85A8CE">
                      <a:lumMod val="50000"/>
                    </a:srgbClr>
                  </a:solidFill>
                  <a:effectLst/>
                  <a:uLnTx/>
                  <a:uFillTx/>
                  <a:latin typeface="Calibri"/>
                  <a:ea typeface="+mn-ea"/>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E4B150D-EC67-487C-9BC8-902421585C29}"/>
              </a:ext>
            </a:extLst>
          </p:cNvPr>
          <p:cNvGraphicFramePr>
            <a:graphicFrameLocks noGrp="1"/>
          </p:cNvGraphicFramePr>
          <p:nvPr/>
        </p:nvGraphicFramePr>
        <p:xfrm>
          <a:off x="1314449" y="1114426"/>
          <a:ext cx="9648825" cy="4389120"/>
        </p:xfrm>
        <a:graphic>
          <a:graphicData uri="http://schemas.openxmlformats.org/drawingml/2006/table">
            <a:tbl>
              <a:tblPr/>
              <a:tblGrid>
                <a:gridCol w="3822854">
                  <a:extLst>
                    <a:ext uri="{9D8B030D-6E8A-4147-A177-3AD203B41FA5}">
                      <a16:colId xmlns:a16="http://schemas.microsoft.com/office/drawing/2014/main" val="1197025722"/>
                    </a:ext>
                  </a:extLst>
                </a:gridCol>
                <a:gridCol w="5825971">
                  <a:extLst>
                    <a:ext uri="{9D8B030D-6E8A-4147-A177-3AD203B41FA5}">
                      <a16:colId xmlns:a16="http://schemas.microsoft.com/office/drawing/2014/main" val="4020107351"/>
                    </a:ext>
                  </a:extLst>
                </a:gridCol>
              </a:tblGrid>
              <a:tr h="442222">
                <a:tc gridSpan="2">
                  <a:txBody>
                    <a:bodyPr/>
                    <a:lstStyle/>
                    <a:p>
                      <a:pPr algn="ctr">
                        <a:spcAft>
                          <a:spcPts val="0"/>
                        </a:spcAft>
                      </a:pPr>
                      <a:r>
                        <a:rPr lang="en-US" sz="3200" b="1" dirty="0">
                          <a:solidFill>
                            <a:srgbClr val="FF0000"/>
                          </a:solidFill>
                          <a:effectLst/>
                          <a:latin typeface="+mn-lt"/>
                        </a:rPr>
                        <a:t>PHIẾU ĐỌC SÁCH</a:t>
                      </a:r>
                      <a:endParaRPr lang="en-US" sz="3200" dirty="0">
                        <a:solidFill>
                          <a:srgbClr val="FF000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097902009"/>
                  </a:ext>
                </a:extLst>
              </a:tr>
              <a:tr h="1326663">
                <a:tc>
                  <a:txBody>
                    <a:bodyPr/>
                    <a:lstStyle/>
                    <a:p>
                      <a:pPr algn="just">
                        <a:spcAft>
                          <a:spcPts val="0"/>
                        </a:spcAft>
                      </a:pPr>
                      <a:r>
                        <a:rPr lang="en-US" sz="3200" dirty="0" err="1">
                          <a:effectLst/>
                          <a:latin typeface="+mn-lt"/>
                        </a:rPr>
                        <a:t>Tên</a:t>
                      </a:r>
                      <a:r>
                        <a:rPr lang="en-US" sz="3200" dirty="0">
                          <a:effectLst/>
                          <a:latin typeface="+mn-lt"/>
                        </a:rPr>
                        <a:t> </a:t>
                      </a:r>
                      <a:r>
                        <a:rPr lang="en-US" sz="3200" dirty="0" err="1">
                          <a:effectLst/>
                          <a:latin typeface="+mn-lt"/>
                        </a:rPr>
                        <a:t>bài</a:t>
                      </a:r>
                      <a:r>
                        <a:rPr lang="en-US" sz="3200" dirty="0">
                          <a:effectLst/>
                          <a:latin typeface="+mn-lt"/>
                        </a:rPr>
                        <a:t>: Tre </a:t>
                      </a:r>
                      <a:r>
                        <a:rPr lang="en-US" sz="3200" dirty="0" err="1">
                          <a:effectLst/>
                          <a:latin typeface="+mn-lt"/>
                        </a:rPr>
                        <a:t>Việt</a:t>
                      </a:r>
                      <a:r>
                        <a:rPr lang="en-US" sz="3200" dirty="0">
                          <a:effectLst/>
                          <a:latin typeface="+mn-lt"/>
                        </a:rPr>
                        <a:t> Nam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3200" dirty="0" err="1">
                          <a:effectLst/>
                          <a:latin typeface="+mn-lt"/>
                        </a:rPr>
                        <a:t>Những</a:t>
                      </a:r>
                      <a:r>
                        <a:rPr lang="en-US" sz="3200" dirty="0">
                          <a:effectLst/>
                          <a:latin typeface="+mn-lt"/>
                        </a:rPr>
                        <a:t> </a:t>
                      </a:r>
                      <a:r>
                        <a:rPr lang="en-US" sz="3200" dirty="0" err="1">
                          <a:effectLst/>
                          <a:latin typeface="+mn-lt"/>
                        </a:rPr>
                        <a:t>thông</a:t>
                      </a:r>
                      <a:r>
                        <a:rPr lang="en-US" sz="3200" dirty="0">
                          <a:effectLst/>
                          <a:latin typeface="+mn-lt"/>
                        </a:rPr>
                        <a:t> tin </a:t>
                      </a:r>
                      <a:r>
                        <a:rPr lang="en-US" sz="3200" dirty="0" err="1">
                          <a:effectLst/>
                          <a:latin typeface="+mn-lt"/>
                        </a:rPr>
                        <a:t>về</a:t>
                      </a:r>
                      <a:r>
                        <a:rPr lang="en-US" sz="3200" dirty="0">
                          <a:effectLst/>
                          <a:latin typeface="+mn-lt"/>
                        </a:rPr>
                        <a:t> </a:t>
                      </a:r>
                      <a:r>
                        <a:rPr lang="en-US" sz="3200" dirty="0" err="1">
                          <a:effectLst/>
                          <a:latin typeface="+mn-lt"/>
                        </a:rPr>
                        <a:t>cây</a:t>
                      </a:r>
                      <a:r>
                        <a:rPr lang="en-US" sz="3200" dirty="0">
                          <a:effectLst/>
                          <a:latin typeface="+mn-lt"/>
                        </a:rPr>
                        <a:t>: </a:t>
                      </a:r>
                      <a:r>
                        <a:rPr lang="en-US" sz="3200" dirty="0" err="1">
                          <a:effectLst/>
                          <a:latin typeface="+mn-lt"/>
                        </a:rPr>
                        <a:t>thân</a:t>
                      </a:r>
                      <a:r>
                        <a:rPr lang="en-US" sz="3200" dirty="0">
                          <a:effectLst/>
                          <a:latin typeface="+mn-lt"/>
                        </a:rPr>
                        <a:t> </a:t>
                      </a:r>
                      <a:r>
                        <a:rPr lang="en-US" sz="3200" dirty="0" err="1">
                          <a:effectLst/>
                          <a:latin typeface="+mn-lt"/>
                        </a:rPr>
                        <a:t>gầy</a:t>
                      </a:r>
                      <a:r>
                        <a:rPr lang="en-US" sz="3200" dirty="0">
                          <a:effectLst/>
                          <a:latin typeface="+mn-lt"/>
                        </a:rPr>
                        <a:t> </a:t>
                      </a:r>
                      <a:r>
                        <a:rPr lang="en-US" sz="3200" dirty="0" err="1">
                          <a:effectLst/>
                          <a:latin typeface="+mn-lt"/>
                        </a:rPr>
                        <a:t>guộc</a:t>
                      </a:r>
                      <a:r>
                        <a:rPr lang="en-US" sz="3200" dirty="0">
                          <a:effectLst/>
                          <a:latin typeface="+mn-lt"/>
                        </a:rPr>
                        <a:t>, </a:t>
                      </a:r>
                      <a:r>
                        <a:rPr lang="en-US" sz="3200" dirty="0" err="1">
                          <a:effectLst/>
                          <a:latin typeface="+mn-lt"/>
                        </a:rPr>
                        <a:t>lá</a:t>
                      </a:r>
                      <a:r>
                        <a:rPr lang="en-US" sz="3200" dirty="0">
                          <a:effectLst/>
                          <a:latin typeface="+mn-lt"/>
                        </a:rPr>
                        <a:t> </a:t>
                      </a:r>
                      <a:r>
                        <a:rPr lang="en-US" sz="3200" dirty="0" err="1">
                          <a:effectLst/>
                          <a:latin typeface="+mn-lt"/>
                        </a:rPr>
                        <a:t>mong</a:t>
                      </a:r>
                      <a:r>
                        <a:rPr lang="en-US" sz="3200" dirty="0">
                          <a:effectLst/>
                          <a:latin typeface="+mn-lt"/>
                        </a:rPr>
                        <a:t> </a:t>
                      </a:r>
                      <a:r>
                        <a:rPr lang="en-US" sz="3200" dirty="0" err="1">
                          <a:effectLst/>
                          <a:latin typeface="+mn-lt"/>
                        </a:rPr>
                        <a:t>manh</a:t>
                      </a:r>
                      <a:r>
                        <a:rPr lang="en-US" sz="3200" dirty="0">
                          <a:effectLst/>
                          <a:latin typeface="+mn-lt"/>
                        </a:rPr>
                        <a:t>, </a:t>
                      </a:r>
                      <a:r>
                        <a:rPr lang="en-US" sz="3200" dirty="0" err="1">
                          <a:effectLst/>
                          <a:latin typeface="+mn-lt"/>
                        </a:rPr>
                        <a:t>rễ</a:t>
                      </a:r>
                      <a:r>
                        <a:rPr lang="en-US" sz="3200" dirty="0">
                          <a:effectLst/>
                          <a:latin typeface="+mn-lt"/>
                        </a:rPr>
                        <a:t> </a:t>
                      </a:r>
                      <a:r>
                        <a:rPr lang="en-US" sz="3200" dirty="0" err="1">
                          <a:effectLst/>
                          <a:latin typeface="+mn-lt"/>
                        </a:rPr>
                        <a:t>chắc</a:t>
                      </a:r>
                      <a:r>
                        <a:rPr lang="en-US" sz="3200" dirty="0">
                          <a:effectLst/>
                          <a:latin typeface="+mn-lt"/>
                        </a:rPr>
                        <a:t>, </a:t>
                      </a:r>
                      <a:r>
                        <a:rPr lang="en-US" sz="3200" dirty="0" err="1">
                          <a:effectLst/>
                          <a:latin typeface="+mn-lt"/>
                        </a:rPr>
                        <a:t>tre</a:t>
                      </a:r>
                      <a:r>
                        <a:rPr lang="en-US" sz="3200" dirty="0">
                          <a:effectLst/>
                          <a:latin typeface="+mn-lt"/>
                        </a:rPr>
                        <a:t> </a:t>
                      </a:r>
                      <a:r>
                        <a:rPr lang="en-US" sz="3200" dirty="0" err="1">
                          <a:effectLst/>
                          <a:latin typeface="+mn-lt"/>
                        </a:rPr>
                        <a:t>mọc</a:t>
                      </a:r>
                      <a:r>
                        <a:rPr lang="en-US" sz="3200" dirty="0">
                          <a:effectLst/>
                          <a:latin typeface="+mn-lt"/>
                        </a:rPr>
                        <a:t> </a:t>
                      </a:r>
                      <a:r>
                        <a:rPr lang="en-US" sz="3200" dirty="0" err="1">
                          <a:effectLst/>
                          <a:latin typeface="+mn-lt"/>
                        </a:rPr>
                        <a:t>thành</a:t>
                      </a:r>
                      <a:r>
                        <a:rPr lang="en-US" sz="3200" dirty="0">
                          <a:effectLst/>
                          <a:latin typeface="+mn-lt"/>
                        </a:rPr>
                        <a:t> </a:t>
                      </a:r>
                      <a:r>
                        <a:rPr lang="en-US" sz="3200" dirty="0" err="1">
                          <a:effectLst/>
                          <a:latin typeface="+mn-lt"/>
                        </a:rPr>
                        <a:t>lũy</a:t>
                      </a:r>
                      <a:r>
                        <a:rPr lang="en-US" sz="3200" dirty="0">
                          <a:effectLst/>
                          <a:latin typeface="+mn-lt"/>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444327"/>
                  </a:ext>
                </a:extLst>
              </a:tr>
              <a:tr h="1768883">
                <a:tc>
                  <a:txBody>
                    <a:bodyPr/>
                    <a:lstStyle/>
                    <a:p>
                      <a:pPr algn="just">
                        <a:spcAft>
                          <a:spcPts val="0"/>
                        </a:spcAft>
                      </a:pPr>
                      <a:r>
                        <a:rPr lang="en-US" sz="3200">
                          <a:effectLst/>
                          <a:latin typeface="+mn-lt"/>
                        </a:rPr>
                        <a:t>Tên tác giả: Nguyễn Duy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vi-VN" sz="3200" dirty="0">
                          <a:effectLst/>
                          <a:latin typeface="+mn-lt"/>
                        </a:rPr>
                        <a:t>Những điều thú vị trong bài đọc: cây tre tuy gầy guộc, mỏng manh, sống ở vùng đất cằn cỗi nhưng vẫn luôn kiên cường, bất khuất.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5566640"/>
                  </a:ext>
                </a:extLst>
              </a:tr>
              <a:tr h="442222">
                <a:tc>
                  <a:txBody>
                    <a:bodyPr/>
                    <a:lstStyle/>
                    <a:p>
                      <a:pPr algn="just">
                        <a:spcAft>
                          <a:spcPts val="0"/>
                        </a:spcAft>
                      </a:pPr>
                      <a:r>
                        <a:rPr lang="en-US" sz="3200">
                          <a:effectLst/>
                          <a:latin typeface="+mn-lt"/>
                        </a:rPr>
                        <a:t>Tên cây: cây 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n-US" sz="3200" dirty="0" err="1">
                          <a:effectLst/>
                          <a:latin typeface="+mn-lt"/>
                        </a:rPr>
                        <a:t>Mức</a:t>
                      </a:r>
                      <a:r>
                        <a:rPr lang="en-US" sz="3200" dirty="0">
                          <a:effectLst/>
                          <a:latin typeface="+mn-lt"/>
                        </a:rPr>
                        <a:t> </a:t>
                      </a:r>
                      <a:r>
                        <a:rPr lang="en-US" sz="3200" dirty="0" err="1">
                          <a:effectLst/>
                          <a:latin typeface="+mn-lt"/>
                        </a:rPr>
                        <a:t>độ</a:t>
                      </a:r>
                      <a:r>
                        <a:rPr lang="en-US" sz="3200" dirty="0">
                          <a:effectLst/>
                          <a:latin typeface="+mn-lt"/>
                        </a:rPr>
                        <a:t> </a:t>
                      </a:r>
                      <a:r>
                        <a:rPr lang="en-US" sz="3200" dirty="0" err="1">
                          <a:effectLst/>
                          <a:latin typeface="+mn-lt"/>
                        </a:rPr>
                        <a:t>yêu</a:t>
                      </a:r>
                      <a:r>
                        <a:rPr lang="en-US" sz="3200" dirty="0">
                          <a:effectLst/>
                          <a:latin typeface="+mn-lt"/>
                        </a:rPr>
                        <a:t> </a:t>
                      </a:r>
                      <a:r>
                        <a:rPr lang="en-US" sz="3200" dirty="0" err="1">
                          <a:effectLst/>
                          <a:latin typeface="+mn-lt"/>
                        </a:rPr>
                        <a:t>thích</a:t>
                      </a:r>
                      <a:r>
                        <a:rPr lang="en-US" sz="3200" dirty="0">
                          <a:effectLst/>
                          <a:latin typeface="+mn-lt"/>
                        </a:rPr>
                        <a:t>: 5 </a:t>
                      </a:r>
                      <a:r>
                        <a:rPr lang="en-US" sz="3200" dirty="0" err="1">
                          <a:effectLst/>
                          <a:latin typeface="+mn-lt"/>
                        </a:rPr>
                        <a:t>sao</a:t>
                      </a:r>
                      <a:endParaRPr lang="en-US" sz="32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7715106"/>
                  </a:ext>
                </a:extLst>
              </a:tr>
            </a:tbl>
          </a:graphicData>
        </a:graphic>
      </p:graphicFrame>
    </p:spTree>
    <p:extLst>
      <p:ext uri="{BB962C8B-B14F-4D97-AF65-F5344CB8AC3E}">
        <p14:creationId xmlns:p14="http://schemas.microsoft.com/office/powerpoint/2010/main" val="377539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3" action="ppaction://hlinksldjump"/>
          </p:cNvPr>
          <p:cNvSpPr/>
          <p:nvPr/>
        </p:nvSpPr>
        <p:spPr>
          <a:xfrm rot="-2700000">
            <a:off x="1261048"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27">
            <a:hlinkClick r:id="rId4" action="ppaction://hlinksldjump"/>
          </p:cNvPr>
          <p:cNvSpPr/>
          <p:nvPr/>
        </p:nvSpPr>
        <p:spPr>
          <a:xfrm rot="8100000">
            <a:off x="10702981" y="856265"/>
            <a:ext cx="227971" cy="227971"/>
          </a:xfrm>
          <a:prstGeom prst="halfFrame">
            <a:avLst>
              <a:gd name="adj1" fmla="val 33333"/>
              <a:gd name="adj2" fmla="val 33333"/>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8F40D780-F322-AB6D-8127-C4367C51635E}"/>
              </a:ext>
            </a:extLst>
          </p:cNvPr>
          <p:cNvPicPr>
            <a:picLocks noChangeAspect="1"/>
          </p:cNvPicPr>
          <p:nvPr/>
        </p:nvPicPr>
        <p:blipFill>
          <a:blip r:embed="rId5"/>
          <a:stretch>
            <a:fillRect/>
          </a:stretch>
        </p:blipFill>
        <p:spPr>
          <a:xfrm>
            <a:off x="1089144" y="2771775"/>
            <a:ext cx="5082264" cy="3658540"/>
          </a:xfrm>
          <a:prstGeom prst="rect">
            <a:avLst/>
          </a:prstGeom>
        </p:spPr>
      </p:pic>
      <p:sp>
        <p:nvSpPr>
          <p:cNvPr id="22" name="Hình chữ nhật: Góc Tròn 21">
            <a:extLst>
              <a:ext uri="{FF2B5EF4-FFF2-40B4-BE49-F238E27FC236}">
                <a16:creationId xmlns:a16="http://schemas.microsoft.com/office/drawing/2014/main" id="{2AD3D5B9-5AEF-4D10-3785-9323BA5DBCCB}"/>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B23621EC-06BB-40A7-A51E-D167BFB9E007}"/>
              </a:ext>
            </a:extLst>
          </p:cNvPr>
          <p:cNvSpPr txBox="1"/>
          <p:nvPr/>
        </p:nvSpPr>
        <p:spPr>
          <a:xfrm>
            <a:off x="4648200" y="1171575"/>
            <a:ext cx="60960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Chia sẻ với các bạn thông tin thú vị về thế giới thiên nhiên trong bài đã đọc hoặc bức tranh em vẽ.</a:t>
            </a:r>
            <a:endParaRPr kumimoji="0" lang="en-US" sz="36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
            <a:extLst>
              <a:ext uri="{FF2B5EF4-FFF2-40B4-BE49-F238E27FC236}">
                <a16:creationId xmlns:a16="http://schemas.microsoft.com/office/drawing/2014/main" id="{F8DB4BD1-A376-444D-862B-4439C3ABD7C8}"/>
              </a:ext>
            </a:extLst>
          </p:cNvPr>
          <p:cNvGrpSpPr/>
          <p:nvPr/>
        </p:nvGrpSpPr>
        <p:grpSpPr>
          <a:xfrm>
            <a:off x="941421" y="337458"/>
            <a:ext cx="6259479" cy="1571937"/>
            <a:chOff x="1075630" y="1416045"/>
            <a:chExt cx="6259479" cy="1571937"/>
          </a:xfrm>
        </p:grpSpPr>
        <p:grpSp>
          <p:nvGrpSpPr>
            <p:cNvPr id="4" name="Nhóm 25">
              <a:extLst>
                <a:ext uri="{FF2B5EF4-FFF2-40B4-BE49-F238E27FC236}">
                  <a16:creationId xmlns:a16="http://schemas.microsoft.com/office/drawing/2014/main" id="{2C76082A-C828-4962-856A-6A0EDDA1AB51}"/>
                </a:ext>
              </a:extLst>
            </p:cNvPr>
            <p:cNvGrpSpPr/>
            <p:nvPr/>
          </p:nvGrpSpPr>
          <p:grpSpPr>
            <a:xfrm>
              <a:off x="1075630" y="1416045"/>
              <a:ext cx="6211854" cy="1338002"/>
              <a:chOff x="1168334" y="1069640"/>
              <a:chExt cx="6211854" cy="1338002"/>
            </a:xfrm>
          </p:grpSpPr>
          <p:sp>
            <p:nvSpPr>
              <p:cNvPr id="6" name="Hình chữ nhật: Góc Tròn 30">
                <a:extLst>
                  <a:ext uri="{FF2B5EF4-FFF2-40B4-BE49-F238E27FC236}">
                    <a16:creationId xmlns:a16="http://schemas.microsoft.com/office/drawing/2014/main" id="{C6DA6EC4-18FA-4938-ACC8-4B31DFBE8F2C}"/>
                  </a:ext>
                </a:extLst>
              </p:cNvPr>
              <p:cNvSpPr/>
              <p:nvPr/>
            </p:nvSpPr>
            <p:spPr>
              <a:xfrm>
                <a:off x="1685641" y="1500381"/>
                <a:ext cx="5685022"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Hình chữ nhật: Góc Tròn 12">
                <a:extLst>
                  <a:ext uri="{FF2B5EF4-FFF2-40B4-BE49-F238E27FC236}">
                    <a16:creationId xmlns:a16="http://schemas.microsoft.com/office/drawing/2014/main" id="{9E0CD446-6508-4E79-93EF-EC29BE134E5D}"/>
                  </a:ext>
                </a:extLst>
              </p:cNvPr>
              <p:cNvSpPr/>
              <p:nvPr/>
            </p:nvSpPr>
            <p:spPr>
              <a:xfrm>
                <a:off x="1454653" y="1392984"/>
                <a:ext cx="5925535"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 name="Hình ảnh 13" descr="Ảnh có chứa văn bản, đồ họa véc-tơ&#10;&#10;Mô tả được tạo tự động">
                <a:extLst>
                  <a:ext uri="{FF2B5EF4-FFF2-40B4-BE49-F238E27FC236}">
                    <a16:creationId xmlns:a16="http://schemas.microsoft.com/office/drawing/2014/main" id="{F123D39E-358D-4BFA-9E4A-2ACC5715F64B}"/>
                  </a:ext>
                </a:extLst>
              </p:cNvPr>
              <p:cNvPicPr>
                <a:picLocks noChangeAspect="1"/>
              </p:cNvPicPr>
              <p:nvPr/>
            </p:nvPicPr>
            <p:blipFill rotWithShape="1">
              <a:blip r:embed="rId2"/>
              <a:srcRect l="22873" t="-409" r="59822" b="52913"/>
              <a:stretch/>
            </p:blipFill>
            <p:spPr>
              <a:xfrm>
                <a:off x="1168334" y="1069640"/>
                <a:ext cx="545174" cy="1058007"/>
              </a:xfrm>
              <a:prstGeom prst="rect">
                <a:avLst/>
              </a:prstGeom>
            </p:spPr>
          </p:pic>
        </p:grpSp>
        <p:sp>
          <p:nvSpPr>
            <p:cNvPr id="5" name="Google Shape;1768;p26">
              <a:extLst>
                <a:ext uri="{FF2B5EF4-FFF2-40B4-BE49-F238E27FC236}">
                  <a16:creationId xmlns:a16="http://schemas.microsoft.com/office/drawing/2014/main" id="{34FB24F5-C847-4DF5-8D92-E85BA8204C2B}"/>
                </a:ext>
              </a:extLst>
            </p:cNvPr>
            <p:cNvSpPr txBox="1">
              <a:spLocks/>
            </p:cNvSpPr>
            <p:nvPr/>
          </p:nvSpPr>
          <p:spPr>
            <a:xfrm>
              <a:off x="1787161" y="1605585"/>
              <a:ext cx="5547948"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sz="3200" b="0" i="0" u="none" strike="noStrike" kern="1200" cap="none" spc="0" normalizeH="0" baseline="0" noProof="0" dirty="0" err="1">
                  <a:ln>
                    <a:noFill/>
                  </a:ln>
                  <a:solidFill>
                    <a:srgbClr val="FFFFFF"/>
                  </a:solidFill>
                  <a:effectLst/>
                  <a:uLnTx/>
                  <a:uFillTx/>
                  <a:latin typeface="Calibri"/>
                  <a:sym typeface="Jua"/>
                </a:rPr>
                <a:t>Bài</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viết</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về</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cây</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gì</a:t>
              </a:r>
              <a:r>
                <a:rPr kumimoji="0" lang="en-US" sz="3200" b="0" i="0" u="none" strike="noStrike" kern="1200" cap="none" spc="0" normalizeH="0" baseline="0" noProof="0" dirty="0">
                  <a:ln>
                    <a:noFill/>
                  </a:ln>
                  <a:solidFill>
                    <a:srgbClr val="FFFFFF"/>
                  </a:solidFill>
                  <a:effectLst/>
                  <a:uLnTx/>
                  <a:uFillTx/>
                  <a:latin typeface="Calibri"/>
                  <a:sym typeface="Jua"/>
                </a:rPr>
                <a:t>, con </a:t>
              </a:r>
              <a:r>
                <a:rPr kumimoji="0" lang="en-US" sz="3200" b="0" i="0" u="none" strike="noStrike" kern="1200" cap="none" spc="0" normalizeH="0" baseline="0" noProof="0" dirty="0" err="1">
                  <a:ln>
                    <a:noFill/>
                  </a:ln>
                  <a:solidFill>
                    <a:srgbClr val="FFFFFF"/>
                  </a:solidFill>
                  <a:effectLst/>
                  <a:uLnTx/>
                  <a:uFillTx/>
                  <a:latin typeface="Calibri"/>
                  <a:sym typeface="Jua"/>
                </a:rPr>
                <a:t>vật</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gì</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trong</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thiên</a:t>
              </a:r>
              <a:r>
                <a:rPr kumimoji="0" lang="en-US" sz="3200" b="0" i="0" u="none" strike="noStrike" kern="1200" cap="none" spc="0" normalizeH="0" baseline="0" noProof="0" dirty="0">
                  <a:ln>
                    <a:noFill/>
                  </a:ln>
                  <a:solidFill>
                    <a:srgbClr val="FFFFFF"/>
                  </a:solidFill>
                  <a:effectLst/>
                  <a:uLnTx/>
                  <a:uFillTx/>
                  <a:latin typeface="Calibri"/>
                  <a:sym typeface="Jua"/>
                </a:rPr>
                <a:t> </a:t>
              </a:r>
              <a:r>
                <a:rPr kumimoji="0" lang="en-US" sz="3200" b="0" i="0" u="none" strike="noStrike" kern="1200" cap="none" spc="0" normalizeH="0" baseline="0" noProof="0" dirty="0" err="1">
                  <a:ln>
                    <a:noFill/>
                  </a:ln>
                  <a:solidFill>
                    <a:srgbClr val="FFFFFF"/>
                  </a:solidFill>
                  <a:effectLst/>
                  <a:uLnTx/>
                  <a:uFillTx/>
                  <a:latin typeface="Calibri"/>
                  <a:sym typeface="Jua"/>
                </a:rPr>
                <a:t>nhiên</a:t>
              </a:r>
              <a:r>
                <a:rPr kumimoji="0" lang="en-US" sz="3200" b="0" i="0" u="none" strike="noStrike" kern="1200" cap="none" spc="0" normalizeH="0" baseline="0" noProof="0" dirty="0">
                  <a:ln>
                    <a:noFill/>
                  </a:ln>
                  <a:solidFill>
                    <a:srgbClr val="FFFFFF"/>
                  </a:solidFill>
                  <a:effectLst/>
                  <a:uLnTx/>
                  <a:uFillTx/>
                  <a:latin typeface="Calibri"/>
                  <a:sym typeface="Jua"/>
                </a:rPr>
                <a:t>?</a:t>
              </a:r>
              <a:endParaRPr kumimoji="0" lang="pt-BR" sz="3200" b="0" i="0" u="none" strike="noStrike" kern="1200" cap="none" spc="0" normalizeH="0" baseline="0" noProof="0" dirty="0">
                <a:ln>
                  <a:noFill/>
                </a:ln>
                <a:solidFill>
                  <a:srgbClr val="FFFFFF"/>
                </a:solidFill>
                <a:effectLst/>
                <a:uLnTx/>
                <a:uFillTx/>
                <a:latin typeface="Calibri"/>
                <a:sym typeface="Jua"/>
              </a:endParaRPr>
            </a:p>
          </p:txBody>
        </p:sp>
      </p:grpSp>
      <p:grpSp>
        <p:nvGrpSpPr>
          <p:cNvPr id="9" name="Nhóm 9">
            <a:extLst>
              <a:ext uri="{FF2B5EF4-FFF2-40B4-BE49-F238E27FC236}">
                <a16:creationId xmlns:a16="http://schemas.microsoft.com/office/drawing/2014/main" id="{8092A2D6-E296-4B01-A1F0-A652C8480168}"/>
              </a:ext>
            </a:extLst>
          </p:cNvPr>
          <p:cNvGrpSpPr/>
          <p:nvPr/>
        </p:nvGrpSpPr>
        <p:grpSpPr>
          <a:xfrm>
            <a:off x="967491" y="3623105"/>
            <a:ext cx="6385808" cy="1862955"/>
            <a:chOff x="88006" y="4309963"/>
            <a:chExt cx="6385808" cy="1862955"/>
          </a:xfrm>
        </p:grpSpPr>
        <p:grpSp>
          <p:nvGrpSpPr>
            <p:cNvPr id="10" name="Nhóm 27">
              <a:extLst>
                <a:ext uri="{FF2B5EF4-FFF2-40B4-BE49-F238E27FC236}">
                  <a16:creationId xmlns:a16="http://schemas.microsoft.com/office/drawing/2014/main" id="{5FDCFFE0-3B4A-4644-81B4-8C893280E3BE}"/>
                </a:ext>
              </a:extLst>
            </p:cNvPr>
            <p:cNvGrpSpPr/>
            <p:nvPr/>
          </p:nvGrpSpPr>
          <p:grpSpPr>
            <a:xfrm>
              <a:off x="88006" y="4309963"/>
              <a:ext cx="6300085" cy="1659837"/>
              <a:chOff x="220781" y="2915087"/>
              <a:chExt cx="6051093" cy="1659837"/>
            </a:xfrm>
          </p:grpSpPr>
          <p:sp>
            <p:nvSpPr>
              <p:cNvPr id="12" name="Hình chữ nhật: Góc Tròn 62">
                <a:extLst>
                  <a:ext uri="{FF2B5EF4-FFF2-40B4-BE49-F238E27FC236}">
                    <a16:creationId xmlns:a16="http://schemas.microsoft.com/office/drawing/2014/main" id="{4BAAE5D7-12AB-431C-8B73-B488173AD08E}"/>
                  </a:ext>
                </a:extLst>
              </p:cNvPr>
              <p:cNvSpPr/>
              <p:nvPr/>
            </p:nvSpPr>
            <p:spPr>
              <a:xfrm>
                <a:off x="537127" y="3450069"/>
                <a:ext cx="5707300" cy="1124855"/>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lumMod val="95000"/>
                      <a:lumOff val="5000"/>
                    </a:srgbClr>
                  </a:solidFill>
                  <a:effectLst/>
                  <a:uLnTx/>
                  <a:uFillTx/>
                  <a:latin typeface="Calibri"/>
                  <a:ea typeface="+mn-ea"/>
                  <a:cs typeface="+mn-cs"/>
                </a:endParaRPr>
              </a:p>
            </p:txBody>
          </p:sp>
          <p:sp>
            <p:nvSpPr>
              <p:cNvPr id="13" name="Hình chữ nhật: Góc Tròn 22">
                <a:extLst>
                  <a:ext uri="{FF2B5EF4-FFF2-40B4-BE49-F238E27FC236}">
                    <a16:creationId xmlns:a16="http://schemas.microsoft.com/office/drawing/2014/main" id="{512F84FF-2F47-4C18-A053-A578FA78EB03}"/>
                  </a:ext>
                </a:extLst>
              </p:cNvPr>
              <p:cNvSpPr/>
              <p:nvPr/>
            </p:nvSpPr>
            <p:spPr>
              <a:xfrm>
                <a:off x="389815" y="3319793"/>
                <a:ext cx="5882059" cy="1124855"/>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lumMod val="95000"/>
                      <a:lumOff val="5000"/>
                    </a:srgbClr>
                  </a:solidFill>
                  <a:effectLst/>
                  <a:uLnTx/>
                  <a:uFillTx/>
                  <a:latin typeface="Calibri"/>
                  <a:ea typeface="+mn-ea"/>
                  <a:cs typeface="+mn-cs"/>
                </a:endParaRPr>
              </a:p>
            </p:txBody>
          </p:sp>
          <p:pic>
            <p:nvPicPr>
              <p:cNvPr id="14" name="Hình ảnh 18" descr="Ảnh có chứa văn bản, đồ họa véc-tơ&#10;&#10;Mô tả được tạo tự động">
                <a:extLst>
                  <a:ext uri="{FF2B5EF4-FFF2-40B4-BE49-F238E27FC236}">
                    <a16:creationId xmlns:a16="http://schemas.microsoft.com/office/drawing/2014/main" id="{0A4EA457-E20F-4102-A63A-3BA8F34936BC}"/>
                  </a:ext>
                </a:extLst>
              </p:cNvPr>
              <p:cNvPicPr>
                <a:picLocks noChangeAspect="1"/>
              </p:cNvPicPr>
              <p:nvPr/>
            </p:nvPicPr>
            <p:blipFill rotWithShape="1">
              <a:blip r:embed="rId2"/>
              <a:srcRect l="59929" r="22623" b="50735"/>
              <a:stretch/>
            </p:blipFill>
            <p:spPr>
              <a:xfrm>
                <a:off x="220781" y="2915087"/>
                <a:ext cx="426134" cy="850769"/>
              </a:xfrm>
              <a:prstGeom prst="rect">
                <a:avLst/>
              </a:prstGeom>
            </p:spPr>
          </p:pic>
        </p:grpSp>
        <p:sp>
          <p:nvSpPr>
            <p:cNvPr id="11" name="Google Shape;1768;p26">
              <a:extLst>
                <a:ext uri="{FF2B5EF4-FFF2-40B4-BE49-F238E27FC236}">
                  <a16:creationId xmlns:a16="http://schemas.microsoft.com/office/drawing/2014/main" id="{F64FD3AB-5C6D-4149-8E38-316AE355C709}"/>
                </a:ext>
              </a:extLst>
            </p:cNvPr>
            <p:cNvSpPr txBox="1">
              <a:spLocks/>
            </p:cNvSpPr>
            <p:nvPr/>
          </p:nvSpPr>
          <p:spPr>
            <a:xfrm>
              <a:off x="444489" y="4790521"/>
              <a:ext cx="6029325"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just"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Chúng</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có</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ích</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lợi</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gì</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a:t>
              </a:r>
              <a:endParaRPr kumimoji="0" lang="pt-BR" sz="3200" b="0" i="0" u="none" strike="noStrike" kern="1200" cap="none" spc="0" normalizeH="0" baseline="0" noProof="0" dirty="0">
                <a:ln>
                  <a:noFill/>
                </a:ln>
                <a:solidFill>
                  <a:srgbClr val="000000">
                    <a:lumMod val="95000"/>
                    <a:lumOff val="5000"/>
                  </a:srgbClr>
                </a:solidFill>
                <a:effectLst/>
                <a:uLnTx/>
                <a:uFillTx/>
                <a:latin typeface="Calibri"/>
                <a:sym typeface="Jua"/>
              </a:endParaRPr>
            </a:p>
          </p:txBody>
        </p:sp>
      </p:grpSp>
      <p:grpSp>
        <p:nvGrpSpPr>
          <p:cNvPr id="16" name="Nhóm 2">
            <a:extLst>
              <a:ext uri="{FF2B5EF4-FFF2-40B4-BE49-F238E27FC236}">
                <a16:creationId xmlns:a16="http://schemas.microsoft.com/office/drawing/2014/main" id="{5AA8FE64-49EE-445D-8FBE-294BDA2DA0B8}"/>
              </a:ext>
            </a:extLst>
          </p:cNvPr>
          <p:cNvGrpSpPr/>
          <p:nvPr/>
        </p:nvGrpSpPr>
        <p:grpSpPr>
          <a:xfrm>
            <a:off x="927665" y="1768999"/>
            <a:ext cx="6254185" cy="1834728"/>
            <a:chOff x="833163" y="2810662"/>
            <a:chExt cx="6254185" cy="1789479"/>
          </a:xfrm>
        </p:grpSpPr>
        <p:grpSp>
          <p:nvGrpSpPr>
            <p:cNvPr id="37" name="Nhóm 26">
              <a:extLst>
                <a:ext uri="{FF2B5EF4-FFF2-40B4-BE49-F238E27FC236}">
                  <a16:creationId xmlns:a16="http://schemas.microsoft.com/office/drawing/2014/main" id="{0D37B8E4-DECD-483C-BE71-4DE12F7274B5}"/>
                </a:ext>
              </a:extLst>
            </p:cNvPr>
            <p:cNvGrpSpPr/>
            <p:nvPr/>
          </p:nvGrpSpPr>
          <p:grpSpPr>
            <a:xfrm flipH="1">
              <a:off x="833163" y="2810662"/>
              <a:ext cx="6244660" cy="1730541"/>
              <a:chOff x="1979937" y="929747"/>
              <a:chExt cx="5700869" cy="1730541"/>
            </a:xfrm>
          </p:grpSpPr>
          <p:sp>
            <p:nvSpPr>
              <p:cNvPr id="39" name="Hình chữ nhật: Góc Tròn 31">
                <a:extLst>
                  <a:ext uri="{FF2B5EF4-FFF2-40B4-BE49-F238E27FC236}">
                    <a16:creationId xmlns:a16="http://schemas.microsoft.com/office/drawing/2014/main" id="{BC09EFF0-F0C0-475C-A780-470855D0DB13}"/>
                  </a:ext>
                </a:extLst>
              </p:cNvPr>
              <p:cNvSpPr/>
              <p:nvPr/>
            </p:nvSpPr>
            <p:spPr>
              <a:xfrm>
                <a:off x="1988632" y="1447274"/>
                <a:ext cx="5442640" cy="1213014"/>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Calibri"/>
                  <a:ea typeface="+mn-ea"/>
                  <a:cs typeface="+mn-cs"/>
                </a:endParaRPr>
              </a:p>
            </p:txBody>
          </p:sp>
          <p:sp>
            <p:nvSpPr>
              <p:cNvPr id="40" name="Hình chữ nhật: Góc Tròn 21">
                <a:extLst>
                  <a:ext uri="{FF2B5EF4-FFF2-40B4-BE49-F238E27FC236}">
                    <a16:creationId xmlns:a16="http://schemas.microsoft.com/office/drawing/2014/main" id="{CA55B384-D8D9-4994-AD34-77D5892515CC}"/>
                  </a:ext>
                </a:extLst>
              </p:cNvPr>
              <p:cNvSpPr/>
              <p:nvPr/>
            </p:nvSpPr>
            <p:spPr>
              <a:xfrm>
                <a:off x="1979937" y="1316901"/>
                <a:ext cx="5646784" cy="1278356"/>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1" name="Hình ảnh 19" descr="Ảnh có chứa văn bản, đồ họa véc-tơ&#10;&#10;Mô tả được tạo tự động">
                <a:extLst>
                  <a:ext uri="{FF2B5EF4-FFF2-40B4-BE49-F238E27FC236}">
                    <a16:creationId xmlns:a16="http://schemas.microsoft.com/office/drawing/2014/main" id="{E4DB52E7-2993-4C2F-B678-4683E0FBF3FB}"/>
                  </a:ext>
                </a:extLst>
              </p:cNvPr>
              <p:cNvPicPr>
                <a:picLocks noChangeAspect="1"/>
              </p:cNvPicPr>
              <p:nvPr/>
            </p:nvPicPr>
            <p:blipFill rotWithShape="1">
              <a:blip r:embed="rId2"/>
              <a:srcRect l="41319" t="4844" r="40995" b="54324"/>
              <a:stretch/>
            </p:blipFill>
            <p:spPr>
              <a:xfrm flipH="1">
                <a:off x="7181732" y="929747"/>
                <a:ext cx="499074" cy="814710"/>
              </a:xfrm>
              <a:prstGeom prst="rect">
                <a:avLst/>
              </a:prstGeom>
            </p:spPr>
          </p:pic>
        </p:grpSp>
        <p:sp>
          <p:nvSpPr>
            <p:cNvPr id="38" name="Google Shape;1768;p26">
              <a:extLst>
                <a:ext uri="{FF2B5EF4-FFF2-40B4-BE49-F238E27FC236}">
                  <a16:creationId xmlns:a16="http://schemas.microsoft.com/office/drawing/2014/main" id="{0B668090-DE52-4D20-A9B7-592484DE8C59}"/>
                </a:ext>
              </a:extLst>
            </p:cNvPr>
            <p:cNvSpPr txBox="1">
              <a:spLocks/>
            </p:cNvSpPr>
            <p:nvPr/>
          </p:nvSpPr>
          <p:spPr>
            <a:xfrm>
              <a:off x="1462136" y="3217744"/>
              <a:ext cx="5625212" cy="13823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lvl="0" indent="0" algn="l" defTabSz="914400" rtl="0" eaLnBrk="1" fontAlgn="auto" latinLnBrk="0" hangingPunct="1">
                <a:lnSpc>
                  <a:spcPct val="80000"/>
                </a:lnSpc>
                <a:spcBef>
                  <a:spcPts val="0"/>
                </a:spcBef>
                <a:spcAft>
                  <a:spcPts val="0"/>
                </a:spcAft>
                <a:buClr>
                  <a:srgbClr val="85A8CE"/>
                </a:buClr>
                <a:buSzPts val="2800"/>
                <a:buFont typeface="Jua"/>
                <a:buNone/>
                <a:tabLst/>
                <a:defRPr/>
              </a:pP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Đặc</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điểm</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nổi</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bật</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của</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cây</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con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vật</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đó</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là</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 </a:t>
              </a:r>
              <a:r>
                <a:rPr kumimoji="0" lang="en-US" sz="3200" b="0" i="0" u="none" strike="noStrike" kern="1200" cap="none" spc="0" normalizeH="0" baseline="0" noProof="0" dirty="0" err="1">
                  <a:ln>
                    <a:noFill/>
                  </a:ln>
                  <a:solidFill>
                    <a:srgbClr val="000000">
                      <a:lumMod val="95000"/>
                      <a:lumOff val="5000"/>
                    </a:srgbClr>
                  </a:solidFill>
                  <a:effectLst/>
                  <a:uLnTx/>
                  <a:uFillTx/>
                  <a:latin typeface="Calibri"/>
                  <a:sym typeface="Jua"/>
                </a:rPr>
                <a:t>gì</a:t>
              </a:r>
              <a:r>
                <a:rPr kumimoji="0" lang="en-US" sz="3200" b="0" i="0" u="none" strike="noStrike" kern="1200" cap="none" spc="0" normalizeH="0" baseline="0" noProof="0" dirty="0">
                  <a:ln>
                    <a:noFill/>
                  </a:ln>
                  <a:solidFill>
                    <a:srgbClr val="000000">
                      <a:lumMod val="95000"/>
                      <a:lumOff val="5000"/>
                    </a:srgbClr>
                  </a:solidFill>
                  <a:effectLst/>
                  <a:uLnTx/>
                  <a:uFillTx/>
                  <a:latin typeface="Calibri"/>
                  <a:sym typeface="Jua"/>
                </a:rPr>
                <a:t>?</a:t>
              </a:r>
              <a:endParaRPr kumimoji="0" lang="pt-BR" sz="3200" b="0" i="0" u="none" strike="noStrike" kern="1200" cap="none" spc="0" normalizeH="0" baseline="0" noProof="0" dirty="0">
                <a:ln>
                  <a:noFill/>
                </a:ln>
                <a:solidFill>
                  <a:srgbClr val="000000">
                    <a:lumMod val="95000"/>
                    <a:lumOff val="5000"/>
                  </a:srgbClr>
                </a:solidFill>
                <a:effectLst/>
                <a:uLnTx/>
                <a:uFillTx/>
                <a:latin typeface="Calibri"/>
                <a:sym typeface="Jua"/>
              </a:endParaRPr>
            </a:p>
          </p:txBody>
        </p:sp>
      </p:grpSp>
      <p:pic>
        <p:nvPicPr>
          <p:cNvPr id="43" name="Picture 42">
            <a:extLst>
              <a:ext uri="{FF2B5EF4-FFF2-40B4-BE49-F238E27FC236}">
                <a16:creationId xmlns:a16="http://schemas.microsoft.com/office/drawing/2014/main" id="{D99EB616-A3F5-4DC1-B042-ECCD2FA30FC9}"/>
              </a:ext>
            </a:extLst>
          </p:cNvPr>
          <p:cNvPicPr>
            <a:picLocks noChangeAspect="1"/>
          </p:cNvPicPr>
          <p:nvPr/>
        </p:nvPicPr>
        <p:blipFill>
          <a:blip r:embed="rId3"/>
          <a:stretch>
            <a:fillRect/>
          </a:stretch>
        </p:blipFill>
        <p:spPr>
          <a:xfrm>
            <a:off x="7638757" y="461962"/>
            <a:ext cx="3638843" cy="1585913"/>
          </a:xfrm>
          <a:prstGeom prst="rect">
            <a:avLst/>
          </a:prstGeom>
        </p:spPr>
      </p:pic>
    </p:spTree>
    <p:extLst>
      <p:ext uri="{BB962C8B-B14F-4D97-AF65-F5344CB8AC3E}">
        <p14:creationId xmlns:p14="http://schemas.microsoft.com/office/powerpoint/2010/main" val="47358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9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TotalTime>
  <Words>2829</Words>
  <Application>Microsoft Office PowerPoint</Application>
  <PresentationFormat>Widescreen</PresentationFormat>
  <Paragraphs>196</Paragraphs>
  <Slides>41</Slides>
  <Notes>20</Notes>
  <HiddenSlides>3</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41</vt:i4>
      </vt:variant>
    </vt:vector>
  </HeadingPairs>
  <TitlesOfParts>
    <vt:vector size="60" baseType="lpstr">
      <vt:lpstr>等线</vt:lpstr>
      <vt:lpstr>等线 Light</vt:lpstr>
      <vt:lpstr>微软雅黑</vt:lpstr>
      <vt:lpstr>Arial</vt:lpstr>
      <vt:lpstr>Arial-Rounded</vt:lpstr>
      <vt:lpstr>Calibri</vt:lpstr>
      <vt:lpstr>Coiny</vt:lpstr>
      <vt:lpstr>HP001 4 hàng</vt:lpstr>
      <vt:lpstr>Jua</vt:lpstr>
      <vt:lpstr>Quicksand Medium</vt:lpstr>
      <vt:lpstr>Times New Roman</vt:lpstr>
      <vt:lpstr>UTM Duepuntozero</vt:lpstr>
      <vt:lpstr>UVN Banh Mi</vt:lpstr>
      <vt:lpstr>UVN Van Chuong Nang</vt:lpstr>
      <vt:lpstr>字魂59号-创粗黑</vt:lpstr>
      <vt:lpstr>第一PPT，www.1ppt.com</vt:lpstr>
      <vt:lpstr>5_Office 主题​​</vt:lpstr>
      <vt:lpstr>Nature Activities Binder by Slidesgo</vt:lpstr>
      <vt:lpstr>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69</cp:revision>
  <dcterms:created xsi:type="dcterms:W3CDTF">2022-11-09T12:10:43Z</dcterms:created>
  <dcterms:modified xsi:type="dcterms:W3CDTF">2023-02-10T09:01:47Z</dcterms:modified>
</cp:coreProperties>
</file>