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69" r:id="rId3"/>
  </p:sldMasterIdLst>
  <p:notesMasterIdLst>
    <p:notesMasterId r:id="rId25"/>
  </p:notesMasterIdLst>
  <p:sldIdLst>
    <p:sldId id="482" r:id="rId4"/>
    <p:sldId id="259" r:id="rId5"/>
    <p:sldId id="263" r:id="rId6"/>
    <p:sldId id="257" r:id="rId7"/>
    <p:sldId id="483" r:id="rId8"/>
    <p:sldId id="264" r:id="rId9"/>
    <p:sldId id="266" r:id="rId10"/>
    <p:sldId id="480" r:id="rId11"/>
    <p:sldId id="479" r:id="rId12"/>
    <p:sldId id="328" r:id="rId13"/>
    <p:sldId id="262" r:id="rId14"/>
    <p:sldId id="329" r:id="rId15"/>
    <p:sldId id="311" r:id="rId16"/>
    <p:sldId id="309" r:id="rId17"/>
    <p:sldId id="261" r:id="rId18"/>
    <p:sldId id="333" r:id="rId19"/>
    <p:sldId id="294" r:id="rId20"/>
    <p:sldId id="332" r:id="rId21"/>
    <p:sldId id="265" r:id="rId22"/>
    <p:sldId id="293" r:id="rId23"/>
    <p:sldId id="4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008E40"/>
    <a:srgbClr val="DEDEEA"/>
    <a:srgbClr val="B0D792"/>
    <a:srgbClr val="FFD05A"/>
    <a:srgbClr val="E8E6EB"/>
    <a:srgbClr val="ECF6E1"/>
    <a:srgbClr val="C0C73D"/>
    <a:srgbClr val="6F8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p:scale>
          <a:sx n="90" d="100"/>
          <a:sy n="90" d="100"/>
        </p:scale>
        <p:origin x="-1296" y="-606"/>
      </p:cViewPr>
      <p:guideLst>
        <p:guide orient="horz" pos="2160"/>
        <p:guide pos="384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9373E-5B1D-4FE6-8E60-ED2C6BEC0683}"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89CDD-236D-4F4F-86FE-2A985613A716}" type="slidenum">
              <a:rPr lang="en-US" smtClean="0"/>
              <a:t>‹#›</a:t>
            </a:fld>
            <a:endParaRPr lang="en-US"/>
          </a:p>
        </p:txBody>
      </p:sp>
    </p:spTree>
    <p:extLst>
      <p:ext uri="{BB962C8B-B14F-4D97-AF65-F5344CB8AC3E}">
        <p14:creationId xmlns:p14="http://schemas.microsoft.com/office/powerpoint/2010/main" val="284663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a:defRPr/>
            </a:pPr>
            <a:fld id="{9A0DB2DC-4C9A-4742-B13C-FB6460FD3503}" type="slidenum">
              <a:rPr lang="en-US" altLang="zh-CN" dirty="0"/>
              <a:pPr>
                <a:defRPr/>
              </a:pPr>
              <a:t>5</a:t>
            </a:fld>
            <a:endParaRPr lang="zh-CN" altLang="en-US" dirty="0"/>
          </a:p>
        </p:txBody>
      </p:sp>
    </p:spTree>
    <p:extLst>
      <p:ext uri="{BB962C8B-B14F-4D97-AF65-F5344CB8AC3E}">
        <p14:creationId xmlns:p14="http://schemas.microsoft.com/office/powerpoint/2010/main" val="2818510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424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794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072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2"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2"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8"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6"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70"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5"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5" y="5134839"/>
            <a:ext cx="1218524"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90"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7"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8"/>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788" name="Google Shape;788;p8"/>
          <p:cNvGrpSpPr/>
          <p:nvPr/>
        </p:nvGrpSpPr>
        <p:grpSpPr>
          <a:xfrm>
            <a:off x="2318327" y="5530591"/>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699" tIns="121699" rIns="121699" bIns="121699" anchor="t" anchorCtr="0">
            <a:noAutofit/>
          </a:bodyPr>
          <a:lstStyle>
            <a:lvl1pPr lvl="0" rtl="0">
              <a:spcBef>
                <a:spcPts val="0"/>
              </a:spcBef>
              <a:spcAft>
                <a:spcPts val="0"/>
              </a:spcAft>
              <a:buSzPts val="2100"/>
              <a:buNone/>
              <a:defRPr sz="2100" b="1"/>
            </a:lvl1pPr>
            <a:lvl2pPr lvl="1" rtl="0">
              <a:spcBef>
                <a:spcPts val="2096"/>
              </a:spcBef>
              <a:spcAft>
                <a:spcPts val="0"/>
              </a:spcAft>
              <a:buSzPts val="2100"/>
              <a:buNone/>
              <a:defRPr sz="2100" b="1"/>
            </a:lvl2pPr>
            <a:lvl3pPr lvl="2" rtl="0">
              <a:spcBef>
                <a:spcPts val="2096"/>
              </a:spcBef>
              <a:spcAft>
                <a:spcPts val="0"/>
              </a:spcAft>
              <a:buSzPts val="2100"/>
              <a:buNone/>
              <a:defRPr sz="2100" b="1"/>
            </a:lvl3pPr>
            <a:lvl4pPr lvl="3" rtl="0">
              <a:spcBef>
                <a:spcPts val="2096"/>
              </a:spcBef>
              <a:spcAft>
                <a:spcPts val="0"/>
              </a:spcAft>
              <a:buSzPts val="2100"/>
              <a:buNone/>
              <a:defRPr sz="2100" b="1"/>
            </a:lvl4pPr>
            <a:lvl5pPr lvl="4" rtl="0">
              <a:spcBef>
                <a:spcPts val="2096"/>
              </a:spcBef>
              <a:spcAft>
                <a:spcPts val="0"/>
              </a:spcAft>
              <a:buSzPts val="2100"/>
              <a:buNone/>
              <a:defRPr sz="2100" b="1"/>
            </a:lvl5pPr>
            <a:lvl6pPr lvl="5" rtl="0">
              <a:spcBef>
                <a:spcPts val="2096"/>
              </a:spcBef>
              <a:spcAft>
                <a:spcPts val="0"/>
              </a:spcAft>
              <a:buSzPts val="2100"/>
              <a:buNone/>
              <a:defRPr sz="2100" b="1"/>
            </a:lvl6pPr>
            <a:lvl7pPr lvl="6" rtl="0">
              <a:spcBef>
                <a:spcPts val="2096"/>
              </a:spcBef>
              <a:spcAft>
                <a:spcPts val="0"/>
              </a:spcAft>
              <a:buSzPts val="2100"/>
              <a:buNone/>
              <a:defRPr sz="2100" b="1"/>
            </a:lvl7pPr>
            <a:lvl8pPr lvl="7" rtl="0">
              <a:spcBef>
                <a:spcPts val="2096"/>
              </a:spcBef>
              <a:spcAft>
                <a:spcPts val="0"/>
              </a:spcAft>
              <a:buSzPts val="2100"/>
              <a:buNone/>
              <a:defRPr sz="2100" b="1"/>
            </a:lvl8pPr>
            <a:lvl9pPr lvl="8" rtl="0">
              <a:spcBef>
                <a:spcPts val="2096"/>
              </a:spcBef>
              <a:spcAft>
                <a:spcPts val="2096"/>
              </a:spcAft>
              <a:buSzPts val="2100"/>
              <a:buNone/>
              <a:defRPr sz="2100" b="1"/>
            </a:lvl9pPr>
          </a:lstStyle>
          <a:p>
            <a:endParaRPr/>
          </a:p>
        </p:txBody>
      </p:sp>
      <p:sp>
        <p:nvSpPr>
          <p:cNvPr id="811" name="Google Shape;811;p8"/>
          <p:cNvSpPr txBox="1">
            <a:spLocks noGrp="1"/>
          </p:cNvSpPr>
          <p:nvPr>
            <p:ph type="title"/>
          </p:nvPr>
        </p:nvSpPr>
        <p:spPr>
          <a:xfrm>
            <a:off x="720402" y="593375"/>
            <a:ext cx="75981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6" y="2303350"/>
            <a:ext cx="7598100" cy="24948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Tree>
    <p:extLst>
      <p:ext uri="{BB962C8B-B14F-4D97-AF65-F5344CB8AC3E}">
        <p14:creationId xmlns:p14="http://schemas.microsoft.com/office/powerpoint/2010/main" val="2900480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5"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7"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2"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3"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6"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0"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9"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7"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4"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4"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30"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8"/>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4"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904" name="Google Shape;904;p9"/>
          <p:cNvGrpSpPr/>
          <p:nvPr/>
        </p:nvGrpSpPr>
        <p:grpSpPr>
          <a:xfrm flipH="1">
            <a:off x="8574993" y="5530591"/>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2" y="881050"/>
            <a:ext cx="11095499" cy="3160800"/>
          </a:xfrm>
          <a:prstGeom prst="rect">
            <a:avLst/>
          </a:prstGeom>
        </p:spPr>
        <p:txBody>
          <a:bodyPr spcFirstLastPara="1" wrap="square" lIns="121699" tIns="121699" rIns="121699" bIns="121699"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7" y="5995675"/>
            <a:ext cx="11794799" cy="717900"/>
          </a:xfrm>
          <a:prstGeom prst="rect">
            <a:avLst/>
          </a:prstGeom>
        </p:spPr>
        <p:txBody>
          <a:bodyPr spcFirstLastPara="1" wrap="square" lIns="121699" tIns="121699" rIns="121699" bIns="121699"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3125542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0" y="4937934"/>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933" name="Google Shape;933;p10"/>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3"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60"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6"/>
            <a:ext cx="11095499" cy="31608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499" cy="1565100"/>
          </a:xfrm>
          <a:prstGeom prst="rect">
            <a:avLst/>
          </a:prstGeom>
        </p:spPr>
        <p:txBody>
          <a:bodyPr spcFirstLastPara="1" wrap="square" lIns="121699" tIns="121699" rIns="121699" bIns="121699" anchor="t" anchorCtr="0">
            <a:noAutofit/>
          </a:bodyPr>
          <a:lstStyle>
            <a:lvl1pPr marL="456444" lvl="0" indent="-348673" algn="ctr">
              <a:spcBef>
                <a:spcPts val="0"/>
              </a:spcBef>
              <a:spcAft>
                <a:spcPts val="0"/>
              </a:spcAft>
              <a:buSzPts val="1900"/>
              <a:buChar char="●"/>
              <a:defRPr/>
            </a:lvl1pPr>
            <a:lvl2pPr marL="912890" lvl="1" indent="-348673" algn="ctr">
              <a:spcBef>
                <a:spcPts val="2096"/>
              </a:spcBef>
              <a:spcAft>
                <a:spcPts val="0"/>
              </a:spcAft>
              <a:buSzPts val="1900"/>
              <a:buChar char="○"/>
              <a:defRPr/>
            </a:lvl2pPr>
            <a:lvl3pPr marL="1369334" lvl="2" indent="-348673" algn="ctr">
              <a:spcBef>
                <a:spcPts val="2096"/>
              </a:spcBef>
              <a:spcAft>
                <a:spcPts val="0"/>
              </a:spcAft>
              <a:buSzPts val="1900"/>
              <a:buChar char="■"/>
              <a:defRPr/>
            </a:lvl3pPr>
            <a:lvl4pPr marL="1825779" lvl="3" indent="-348673" algn="ctr">
              <a:spcBef>
                <a:spcPts val="2096"/>
              </a:spcBef>
              <a:spcAft>
                <a:spcPts val="0"/>
              </a:spcAft>
              <a:buSzPts val="1900"/>
              <a:buChar char="●"/>
              <a:defRPr/>
            </a:lvl4pPr>
            <a:lvl5pPr marL="2282224" lvl="4" indent="-348673" algn="ctr">
              <a:spcBef>
                <a:spcPts val="2096"/>
              </a:spcBef>
              <a:spcAft>
                <a:spcPts val="0"/>
              </a:spcAft>
              <a:buSzPts val="1900"/>
              <a:buChar char="○"/>
              <a:defRPr/>
            </a:lvl5pPr>
            <a:lvl6pPr marL="2738669" lvl="5" indent="-348673" algn="ctr">
              <a:spcBef>
                <a:spcPts val="2096"/>
              </a:spcBef>
              <a:spcAft>
                <a:spcPts val="0"/>
              </a:spcAft>
              <a:buSzPts val="1900"/>
              <a:buChar char="■"/>
              <a:defRPr/>
            </a:lvl6pPr>
            <a:lvl7pPr marL="3195113" lvl="6" indent="-348673" algn="ctr">
              <a:spcBef>
                <a:spcPts val="2096"/>
              </a:spcBef>
              <a:spcAft>
                <a:spcPts val="0"/>
              </a:spcAft>
              <a:buSzPts val="1900"/>
              <a:buChar char="●"/>
              <a:defRPr/>
            </a:lvl7pPr>
            <a:lvl8pPr marL="3651558" lvl="7" indent="-348673" algn="ctr">
              <a:spcBef>
                <a:spcPts val="2096"/>
              </a:spcBef>
              <a:spcAft>
                <a:spcPts val="0"/>
              </a:spcAft>
              <a:buSzPts val="1900"/>
              <a:buChar char="○"/>
              <a:defRPr/>
            </a:lvl8pPr>
            <a:lvl9pPr marL="4108003" lvl="8" indent="-348673" algn="ctr">
              <a:spcBef>
                <a:spcPts val="2096"/>
              </a:spcBef>
              <a:spcAft>
                <a:spcPts val="2096"/>
              </a:spcAft>
              <a:buSzPts val="1900"/>
              <a:buChar char="■"/>
              <a:defRPr/>
            </a:lvl9pPr>
          </a:lstStyle>
          <a:p>
            <a:endParaRPr/>
          </a:p>
        </p:txBody>
      </p:sp>
      <p:sp>
        <p:nvSpPr>
          <p:cNvPr id="951" name="Google Shape;951;p10"/>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95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7"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6"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50"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7"/>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9"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3"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9"/>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6"/>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50" y="6084014"/>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4" name="Google Shape;1014;p11"/>
          <p:cNvSpPr txBox="1">
            <a:spLocks noGrp="1"/>
          </p:cNvSpPr>
          <p:nvPr>
            <p:ph type="title"/>
          </p:nvPr>
        </p:nvSpPr>
        <p:spPr>
          <a:xfrm>
            <a:off x="415600" y="593367"/>
            <a:ext cx="11360699"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6" y="2167925"/>
            <a:ext cx="5705100" cy="9252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6" name="Google Shape;1016;p11"/>
          <p:cNvSpPr txBox="1">
            <a:spLocks noGrp="1"/>
          </p:cNvSpPr>
          <p:nvPr>
            <p:ph type="body" idx="5"/>
          </p:nvPr>
        </p:nvSpPr>
        <p:spPr>
          <a:xfrm>
            <a:off x="5952376" y="3761388"/>
            <a:ext cx="57051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7" name="Google Shape;1017;p11"/>
          <p:cNvSpPr txBox="1">
            <a:spLocks noGrp="1"/>
          </p:cNvSpPr>
          <p:nvPr>
            <p:ph type="body" idx="6"/>
          </p:nvPr>
        </p:nvSpPr>
        <p:spPr>
          <a:xfrm>
            <a:off x="5952376" y="5353050"/>
            <a:ext cx="57060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Tree>
    <p:extLst>
      <p:ext uri="{BB962C8B-B14F-4D97-AF65-F5344CB8AC3E}">
        <p14:creationId xmlns:p14="http://schemas.microsoft.com/office/powerpoint/2010/main" val="20678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lIns="91289" tIns="45645" rIns="91289" bIns="45645"/>
          <a:lstStyle/>
          <a:p>
            <a:pPr defTabSz="912890">
              <a:buClr>
                <a:srgbClr val="000000"/>
              </a:buClr>
            </a:pPr>
            <a:fld id="{D997B5FA-0921-464F-AAE1-844C04324D75}" type="datetimeFigureOut">
              <a:rPr lang="zh-CN" altLang="en-US" sz="1400" kern="0" smtClean="0">
                <a:solidFill>
                  <a:prstClr val="black">
                    <a:tint val="75000"/>
                  </a:prstClr>
                </a:solidFill>
                <a:cs typeface="Arial"/>
                <a:sym typeface="Arial"/>
              </a:rPr>
              <a:pPr defTabSz="912890">
                <a:buClr>
                  <a:srgbClr val="000000"/>
                </a:buClr>
              </a:pPr>
              <a:t>2023/2/2</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9851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lIns="91289" tIns="45645" rIns="91289" bIns="45645"/>
          <a:lstStyle/>
          <a:p>
            <a:pPr defTabSz="912890">
              <a:buClr>
                <a:srgbClr val="000000"/>
              </a:buClr>
            </a:pPr>
            <a:fld id="{0516EE7D-276B-4CA8-9C22-89EEC56C6BE5}" type="datetimeFigureOut">
              <a:rPr lang="zh-CN" altLang="en-US" sz="1400" kern="0" smtClean="0">
                <a:solidFill>
                  <a:prstClr val="black">
                    <a:tint val="75000"/>
                  </a:prstClr>
                </a:solidFill>
                <a:cs typeface="Arial"/>
                <a:sym typeface="Arial"/>
              </a:rPr>
              <a:pPr defTabSz="912890">
                <a:buClr>
                  <a:srgbClr val="000000"/>
                </a:buClr>
              </a:pPr>
              <a:t>2023/2/2</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465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399" y="2590800"/>
            <a:ext cx="4267201" cy="1168400"/>
          </a:xfrm>
        </p:spPr>
        <p:txBody>
          <a:bodyPr/>
          <a:lstStyle>
            <a:lvl1pPr marL="0" indent="0" algn="ctr">
              <a:buNone/>
              <a:defRPr>
                <a:solidFill>
                  <a:schemeClr val="tx1">
                    <a:tint val="75000"/>
                  </a:schemeClr>
                </a:solidFill>
              </a:defRPr>
            </a:lvl1pPr>
            <a:lvl2pPr marL="304284" indent="0" algn="ctr">
              <a:buNone/>
              <a:defRPr>
                <a:solidFill>
                  <a:schemeClr val="tx1">
                    <a:tint val="75000"/>
                  </a:schemeClr>
                </a:solidFill>
              </a:defRPr>
            </a:lvl2pPr>
            <a:lvl3pPr marL="608567" indent="0" algn="ctr">
              <a:buNone/>
              <a:defRPr>
                <a:solidFill>
                  <a:schemeClr val="tx1">
                    <a:tint val="75000"/>
                  </a:schemeClr>
                </a:solidFill>
              </a:defRPr>
            </a:lvl3pPr>
            <a:lvl4pPr marL="912850" indent="0" algn="ctr">
              <a:buNone/>
              <a:defRPr>
                <a:solidFill>
                  <a:schemeClr val="tx1">
                    <a:tint val="75000"/>
                  </a:schemeClr>
                </a:solidFill>
              </a:defRPr>
            </a:lvl4pPr>
            <a:lvl5pPr marL="1217134" indent="0" algn="ctr">
              <a:buNone/>
              <a:defRPr>
                <a:solidFill>
                  <a:schemeClr val="tx1">
                    <a:tint val="75000"/>
                  </a:schemeClr>
                </a:solidFill>
              </a:defRPr>
            </a:lvl5pPr>
            <a:lvl6pPr marL="1521417" indent="0" algn="ctr">
              <a:buNone/>
              <a:defRPr>
                <a:solidFill>
                  <a:schemeClr val="tx1">
                    <a:tint val="75000"/>
                  </a:schemeClr>
                </a:solidFill>
              </a:defRPr>
            </a:lvl6pPr>
            <a:lvl7pPr marL="1825701" indent="0" algn="ctr">
              <a:buNone/>
              <a:defRPr>
                <a:solidFill>
                  <a:schemeClr val="tx1">
                    <a:tint val="75000"/>
                  </a:schemeClr>
                </a:solidFill>
              </a:defRPr>
            </a:lvl7pPr>
            <a:lvl8pPr marL="2129983" indent="0" algn="ctr">
              <a:buNone/>
              <a:defRPr>
                <a:solidFill>
                  <a:schemeClr val="tx1">
                    <a:tint val="75000"/>
                  </a:schemeClr>
                </a:solidFill>
              </a:defRPr>
            </a:lvl8pPr>
            <a:lvl9pPr marL="24342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2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850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4"/>
          </a:xfrm>
        </p:spPr>
        <p:txBody>
          <a:bodyPr anchor="b"/>
          <a:lstStyle>
            <a:lvl1pPr marL="0" indent="0">
              <a:buNone/>
              <a:defRPr sz="1300">
                <a:solidFill>
                  <a:schemeClr val="tx1">
                    <a:tint val="75000"/>
                  </a:schemeClr>
                </a:solidFill>
              </a:defRPr>
            </a:lvl1pPr>
            <a:lvl2pPr marL="304284" indent="0">
              <a:buNone/>
              <a:defRPr sz="1200">
                <a:solidFill>
                  <a:schemeClr val="tx1">
                    <a:tint val="75000"/>
                  </a:schemeClr>
                </a:solidFill>
              </a:defRPr>
            </a:lvl2pPr>
            <a:lvl3pPr marL="608567" indent="0">
              <a:buNone/>
              <a:defRPr sz="1000">
                <a:solidFill>
                  <a:schemeClr val="tx1">
                    <a:tint val="75000"/>
                  </a:schemeClr>
                </a:solidFill>
              </a:defRPr>
            </a:lvl3pPr>
            <a:lvl4pPr marL="912850" indent="0">
              <a:buNone/>
              <a:defRPr sz="900">
                <a:solidFill>
                  <a:schemeClr val="tx1">
                    <a:tint val="75000"/>
                  </a:schemeClr>
                </a:solidFill>
              </a:defRPr>
            </a:lvl4pPr>
            <a:lvl5pPr marL="1217134" indent="0">
              <a:buNone/>
              <a:defRPr sz="900">
                <a:solidFill>
                  <a:schemeClr val="tx1">
                    <a:tint val="75000"/>
                  </a:schemeClr>
                </a:solidFill>
              </a:defRPr>
            </a:lvl5pPr>
            <a:lvl6pPr marL="1521417" indent="0">
              <a:buNone/>
              <a:defRPr sz="900">
                <a:solidFill>
                  <a:schemeClr val="tx1">
                    <a:tint val="75000"/>
                  </a:schemeClr>
                </a:solidFill>
              </a:defRPr>
            </a:lvl6pPr>
            <a:lvl7pPr marL="1825701" indent="0">
              <a:buNone/>
              <a:defRPr sz="900">
                <a:solidFill>
                  <a:schemeClr val="tx1">
                    <a:tint val="75000"/>
                  </a:schemeClr>
                </a:solidFill>
              </a:defRPr>
            </a:lvl7pPr>
            <a:lvl8pPr marL="2129983" indent="0">
              <a:buNone/>
              <a:defRPr sz="900">
                <a:solidFill>
                  <a:schemeClr val="tx1">
                    <a:tint val="75000"/>
                  </a:schemeClr>
                </a:solidFill>
              </a:defRPr>
            </a:lvl8pPr>
            <a:lvl9pPr marL="2434267"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96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1"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23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2" y="1023409"/>
            <a:ext cx="2693458" cy="426508"/>
          </a:xfrm>
        </p:spPr>
        <p:txBody>
          <a:bodyPr anchor="b"/>
          <a:lstStyle>
            <a:lvl1pPr marL="0" indent="0">
              <a:buNone/>
              <a:defRPr sz="1600" b="1"/>
            </a:lvl1pPr>
            <a:lvl2pPr marL="304284" indent="0">
              <a:buNone/>
              <a:defRPr sz="1300" b="1"/>
            </a:lvl2pPr>
            <a:lvl3pPr marL="608567" indent="0">
              <a:buNone/>
              <a:defRPr sz="1200" b="1"/>
            </a:lvl3pPr>
            <a:lvl4pPr marL="912850" indent="0">
              <a:buNone/>
              <a:defRPr sz="1000" b="1"/>
            </a:lvl4pPr>
            <a:lvl5pPr marL="1217134" indent="0">
              <a:buNone/>
              <a:defRPr sz="1000" b="1"/>
            </a:lvl5pPr>
            <a:lvl6pPr marL="1521417" indent="0">
              <a:buNone/>
              <a:defRPr sz="1000" b="1"/>
            </a:lvl6pPr>
            <a:lvl7pPr marL="1825701" indent="0">
              <a:buNone/>
              <a:defRPr sz="1000" b="1"/>
            </a:lvl7pPr>
            <a:lvl8pPr marL="2129983" indent="0">
              <a:buNone/>
              <a:defRPr sz="1000" b="1"/>
            </a:lvl8pPr>
            <a:lvl9pPr marL="2434267" indent="0">
              <a:buNone/>
              <a:defRPr sz="1000" b="1"/>
            </a:lvl9pPr>
          </a:lstStyle>
          <a:p>
            <a:pPr lvl="0"/>
            <a:r>
              <a:rPr lang="en-US"/>
              <a:t>Click to edit Master text styles</a:t>
            </a:r>
          </a:p>
        </p:txBody>
      </p:sp>
      <p:sp>
        <p:nvSpPr>
          <p:cNvPr id="4" name="Content Placeholder 3"/>
          <p:cNvSpPr>
            <a:spLocks noGrp="1"/>
          </p:cNvSpPr>
          <p:nvPr>
            <p:ph sz="half" idx="2"/>
          </p:nvPr>
        </p:nvSpPr>
        <p:spPr>
          <a:xfrm>
            <a:off x="304802" y="1449917"/>
            <a:ext cx="2693458" cy="2634192"/>
          </a:xfrm>
        </p:spPr>
        <p:txBody>
          <a:bodyPr/>
          <a:lstStyle>
            <a:lvl1pPr>
              <a:defRPr sz="1600"/>
            </a:lvl1pPr>
            <a:lvl2pPr>
              <a:defRPr sz="13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3" y="1023409"/>
            <a:ext cx="2694517" cy="426508"/>
          </a:xfrm>
        </p:spPr>
        <p:txBody>
          <a:bodyPr anchor="b"/>
          <a:lstStyle>
            <a:lvl1pPr marL="0" indent="0">
              <a:buNone/>
              <a:defRPr sz="1600" b="1"/>
            </a:lvl1pPr>
            <a:lvl2pPr marL="304284" indent="0">
              <a:buNone/>
              <a:defRPr sz="1300" b="1"/>
            </a:lvl2pPr>
            <a:lvl3pPr marL="608567" indent="0">
              <a:buNone/>
              <a:defRPr sz="1200" b="1"/>
            </a:lvl3pPr>
            <a:lvl4pPr marL="912850" indent="0">
              <a:buNone/>
              <a:defRPr sz="1000" b="1"/>
            </a:lvl4pPr>
            <a:lvl5pPr marL="1217134" indent="0">
              <a:buNone/>
              <a:defRPr sz="1000" b="1"/>
            </a:lvl5pPr>
            <a:lvl6pPr marL="1521417" indent="0">
              <a:buNone/>
              <a:defRPr sz="1000" b="1"/>
            </a:lvl6pPr>
            <a:lvl7pPr marL="1825701" indent="0">
              <a:buNone/>
              <a:defRPr sz="1000" b="1"/>
            </a:lvl7pPr>
            <a:lvl8pPr marL="2129983" indent="0">
              <a:buNone/>
              <a:defRPr sz="1000" b="1"/>
            </a:lvl8pPr>
            <a:lvl9pPr marL="2434267" indent="0">
              <a:buNone/>
              <a:defRPr sz="1000" b="1"/>
            </a:lvl9pPr>
          </a:lstStyle>
          <a:p>
            <a:pPr lvl="0"/>
            <a:r>
              <a:rPr lang="en-US"/>
              <a:t>Click to edit Master text styles</a:t>
            </a:r>
          </a:p>
        </p:txBody>
      </p:sp>
      <p:sp>
        <p:nvSpPr>
          <p:cNvPr id="6" name="Content Placeholder 5"/>
          <p:cNvSpPr>
            <a:spLocks noGrp="1"/>
          </p:cNvSpPr>
          <p:nvPr>
            <p:ph sz="quarter" idx="4"/>
          </p:nvPr>
        </p:nvSpPr>
        <p:spPr>
          <a:xfrm>
            <a:off x="3096683" y="1449917"/>
            <a:ext cx="2694517" cy="2634192"/>
          </a:xfrm>
        </p:spPr>
        <p:txBody>
          <a:bodyPr/>
          <a:lstStyle>
            <a:lvl1pPr>
              <a:defRPr sz="1600"/>
            </a:lvl1pPr>
            <a:lvl2pPr>
              <a:defRPr sz="13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631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566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445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4"/>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7" y="182034"/>
            <a:ext cx="3407834" cy="3902075"/>
          </a:xfrm>
        </p:spPr>
        <p:txBody>
          <a:bodyPr/>
          <a:lstStyle>
            <a:lvl1pPr>
              <a:defRPr sz="22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6"/>
            <a:ext cx="2005543" cy="3127375"/>
          </a:xfrm>
        </p:spPr>
        <p:txBody>
          <a:bodyPr/>
          <a:lstStyle>
            <a:lvl1pPr marL="0" indent="0">
              <a:buNone/>
              <a:defRPr sz="900"/>
            </a:lvl1pPr>
            <a:lvl2pPr marL="304284" indent="0">
              <a:buNone/>
              <a:defRPr sz="800"/>
            </a:lvl2pPr>
            <a:lvl3pPr marL="608567" indent="0">
              <a:buNone/>
              <a:defRPr sz="700"/>
            </a:lvl3pPr>
            <a:lvl4pPr marL="912850" indent="0">
              <a:buNone/>
              <a:defRPr sz="600"/>
            </a:lvl4pPr>
            <a:lvl5pPr marL="1217134" indent="0">
              <a:buNone/>
              <a:defRPr sz="600"/>
            </a:lvl5pPr>
            <a:lvl6pPr marL="1521417" indent="0">
              <a:buNone/>
              <a:defRPr sz="600"/>
            </a:lvl6pPr>
            <a:lvl7pPr marL="1825701" indent="0">
              <a:buNone/>
              <a:defRPr sz="600"/>
            </a:lvl7pPr>
            <a:lvl8pPr marL="2129983" indent="0">
              <a:buNone/>
              <a:defRPr sz="600"/>
            </a:lvl8pPr>
            <a:lvl9pPr marL="243426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234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200"/>
            </a:lvl1pPr>
            <a:lvl2pPr marL="304284" indent="0">
              <a:buNone/>
              <a:defRPr sz="1900"/>
            </a:lvl2pPr>
            <a:lvl3pPr marL="608567" indent="0">
              <a:buNone/>
              <a:defRPr sz="1600"/>
            </a:lvl3pPr>
            <a:lvl4pPr marL="912850" indent="0">
              <a:buNone/>
              <a:defRPr sz="1300"/>
            </a:lvl4pPr>
            <a:lvl5pPr marL="1217134" indent="0">
              <a:buNone/>
              <a:defRPr sz="1300"/>
            </a:lvl5pPr>
            <a:lvl6pPr marL="1521417" indent="0">
              <a:buNone/>
              <a:defRPr sz="1300"/>
            </a:lvl6pPr>
            <a:lvl7pPr marL="1825701" indent="0">
              <a:buNone/>
              <a:defRPr sz="1300"/>
            </a:lvl7pPr>
            <a:lvl8pPr marL="2129983" indent="0">
              <a:buNone/>
              <a:defRPr sz="1300"/>
            </a:lvl8pPr>
            <a:lvl9pPr marL="2434267" indent="0">
              <a:buNone/>
              <a:defRPr sz="13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00"/>
            </a:lvl1pPr>
            <a:lvl2pPr marL="304284" indent="0">
              <a:buNone/>
              <a:defRPr sz="800"/>
            </a:lvl2pPr>
            <a:lvl3pPr marL="608567" indent="0">
              <a:buNone/>
              <a:defRPr sz="700"/>
            </a:lvl3pPr>
            <a:lvl4pPr marL="912850" indent="0">
              <a:buNone/>
              <a:defRPr sz="600"/>
            </a:lvl4pPr>
            <a:lvl5pPr marL="1217134" indent="0">
              <a:buNone/>
              <a:defRPr sz="600"/>
            </a:lvl5pPr>
            <a:lvl6pPr marL="1521417" indent="0">
              <a:buNone/>
              <a:defRPr sz="600"/>
            </a:lvl6pPr>
            <a:lvl7pPr marL="1825701" indent="0">
              <a:buNone/>
              <a:defRPr sz="600"/>
            </a:lvl7pPr>
            <a:lvl8pPr marL="2129983" indent="0">
              <a:buNone/>
              <a:defRPr sz="600"/>
            </a:lvl8pPr>
            <a:lvl9pPr marL="243426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327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841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183093"/>
            <a:ext cx="4013199"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1" y="1122363"/>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69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2" y="4490189"/>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2" y="5174884"/>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2"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2" y="5638138"/>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4"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3"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699" tIns="121699" rIns="121699" bIns="121699"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7" y="6143625"/>
            <a:ext cx="8776800" cy="717900"/>
          </a:xfrm>
          <a:prstGeom prst="rect">
            <a:avLst/>
          </a:prstGeom>
        </p:spPr>
        <p:txBody>
          <a:bodyPr spcFirstLastPara="1" wrap="square" lIns="121699" tIns="121699" rIns="121699" bIns="121699"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096"/>
              </a:spcBef>
              <a:spcAft>
                <a:spcPts val="0"/>
              </a:spcAft>
              <a:buClr>
                <a:schemeClr val="lt2"/>
              </a:buClr>
              <a:buSzPts val="1900"/>
              <a:buNone/>
              <a:defRPr>
                <a:solidFill>
                  <a:schemeClr val="lt2"/>
                </a:solidFill>
              </a:defRPr>
            </a:lvl2pPr>
            <a:lvl3pPr lvl="2" algn="ctr">
              <a:spcBef>
                <a:spcPts val="2096"/>
              </a:spcBef>
              <a:spcAft>
                <a:spcPts val="0"/>
              </a:spcAft>
              <a:buClr>
                <a:schemeClr val="lt2"/>
              </a:buClr>
              <a:buSzPts val="1900"/>
              <a:buNone/>
              <a:defRPr>
                <a:solidFill>
                  <a:schemeClr val="lt2"/>
                </a:solidFill>
              </a:defRPr>
            </a:lvl3pPr>
            <a:lvl4pPr lvl="3" algn="ctr">
              <a:spcBef>
                <a:spcPts val="2096"/>
              </a:spcBef>
              <a:spcAft>
                <a:spcPts val="0"/>
              </a:spcAft>
              <a:buClr>
                <a:schemeClr val="lt2"/>
              </a:buClr>
              <a:buSzPts val="1900"/>
              <a:buNone/>
              <a:defRPr>
                <a:solidFill>
                  <a:schemeClr val="lt2"/>
                </a:solidFill>
              </a:defRPr>
            </a:lvl4pPr>
            <a:lvl5pPr lvl="4" algn="ctr">
              <a:spcBef>
                <a:spcPts val="2096"/>
              </a:spcBef>
              <a:spcAft>
                <a:spcPts val="0"/>
              </a:spcAft>
              <a:buClr>
                <a:schemeClr val="lt2"/>
              </a:buClr>
              <a:buSzPts val="1900"/>
              <a:buNone/>
              <a:defRPr>
                <a:solidFill>
                  <a:schemeClr val="lt2"/>
                </a:solidFill>
              </a:defRPr>
            </a:lvl5pPr>
            <a:lvl6pPr lvl="5" algn="ctr">
              <a:spcBef>
                <a:spcPts val="2096"/>
              </a:spcBef>
              <a:spcAft>
                <a:spcPts val="0"/>
              </a:spcAft>
              <a:buClr>
                <a:schemeClr val="lt2"/>
              </a:buClr>
              <a:buSzPts val="1900"/>
              <a:buNone/>
              <a:defRPr>
                <a:solidFill>
                  <a:schemeClr val="lt2"/>
                </a:solidFill>
              </a:defRPr>
            </a:lvl6pPr>
            <a:lvl7pPr lvl="6" algn="ctr">
              <a:spcBef>
                <a:spcPts val="2096"/>
              </a:spcBef>
              <a:spcAft>
                <a:spcPts val="0"/>
              </a:spcAft>
              <a:buClr>
                <a:schemeClr val="lt2"/>
              </a:buClr>
              <a:buSzPts val="1900"/>
              <a:buNone/>
              <a:defRPr>
                <a:solidFill>
                  <a:schemeClr val="lt2"/>
                </a:solidFill>
              </a:defRPr>
            </a:lvl7pPr>
            <a:lvl8pPr lvl="7" algn="ctr">
              <a:spcBef>
                <a:spcPts val="2096"/>
              </a:spcBef>
              <a:spcAft>
                <a:spcPts val="0"/>
              </a:spcAft>
              <a:buClr>
                <a:schemeClr val="lt2"/>
              </a:buClr>
              <a:buSzPts val="1900"/>
              <a:buNone/>
              <a:defRPr>
                <a:solidFill>
                  <a:schemeClr val="lt2"/>
                </a:solidFill>
              </a:defRPr>
            </a:lvl8pPr>
            <a:lvl9pPr lvl="8" algn="ctr">
              <a:spcBef>
                <a:spcPts val="2096"/>
              </a:spcBef>
              <a:spcAft>
                <a:spcPts val="2096"/>
              </a:spcAft>
              <a:buClr>
                <a:schemeClr val="lt2"/>
              </a:buClr>
              <a:buSzPts val="1900"/>
              <a:buNone/>
              <a:defRPr>
                <a:solidFill>
                  <a:schemeClr val="lt2"/>
                </a:solidFill>
              </a:defRPr>
            </a:lvl9pPr>
          </a:lstStyle>
          <a:p>
            <a:endParaRPr/>
          </a:p>
        </p:txBody>
      </p:sp>
      <p:sp>
        <p:nvSpPr>
          <p:cNvPr id="21" name="Google Shape;21;p2"/>
          <p:cNvSpPr/>
          <p:nvPr/>
        </p:nvSpPr>
        <p:spPr>
          <a:xfrm>
            <a:off x="5587466" y="2949888"/>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7" y="3589325"/>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7" y="3110035"/>
            <a:ext cx="5519896"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5"/>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4" y="5125355"/>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8"/>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9"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8"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15001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0" y="4861735"/>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5"/>
            <a:ext cx="1344270"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165" name="Google Shape;165;p5"/>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73"/>
            <a:ext cx="806188"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3" y="5254923"/>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9" y="5272569"/>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2" y="5285401"/>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2" y="5322298"/>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4" y="5192891"/>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2" y="5181662"/>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3" y="5189683"/>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5"/>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4" y="4910619"/>
            <a:ext cx="1192475"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4" y="4144390"/>
            <a:ext cx="479207"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350" name="Google Shape;350;p5"/>
          <p:cNvGrpSpPr/>
          <p:nvPr/>
        </p:nvGrpSpPr>
        <p:grpSpPr>
          <a:xfrm rot="1922109">
            <a:off x="716815" y="5279108"/>
            <a:ext cx="806188"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1" y="5301568"/>
            <a:ext cx="806188"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5" y="5251837"/>
            <a:ext cx="806188"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11" y="5447552"/>
            <a:ext cx="806188"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2" y="5426696"/>
            <a:ext cx="806188"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2" y="5470010"/>
            <a:ext cx="806188"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2" y="517175"/>
            <a:ext cx="110559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1"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3" name="Google Shape;443;p5"/>
          <p:cNvSpPr txBox="1">
            <a:spLocks noGrp="1"/>
          </p:cNvSpPr>
          <p:nvPr>
            <p:ph type="body" idx="2"/>
          </p:nvPr>
        </p:nvSpPr>
        <p:spPr>
          <a:xfrm>
            <a:off x="4678327"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4" name="Google Shape;444;p5"/>
          <p:cNvSpPr txBox="1">
            <a:spLocks noGrp="1"/>
          </p:cNvSpPr>
          <p:nvPr>
            <p:ph type="body" idx="3"/>
          </p:nvPr>
        </p:nvSpPr>
        <p:spPr>
          <a:xfrm>
            <a:off x="720401"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5" name="Google Shape;445;p5"/>
          <p:cNvSpPr txBox="1">
            <a:spLocks noGrp="1"/>
          </p:cNvSpPr>
          <p:nvPr>
            <p:ph type="body" idx="4"/>
          </p:nvPr>
        </p:nvSpPr>
        <p:spPr>
          <a:xfrm>
            <a:off x="4678327"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6" name="Google Shape;446;p5"/>
          <p:cNvSpPr txBox="1">
            <a:spLocks noGrp="1"/>
          </p:cNvSpPr>
          <p:nvPr>
            <p:ph type="title" idx="5"/>
          </p:nvPr>
        </p:nvSpPr>
        <p:spPr>
          <a:xfrm>
            <a:off x="720401"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7"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1"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7"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95909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5"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3"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91"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9" y="5606719"/>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7"/>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2" y="4129601"/>
            <a:ext cx="1515115"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1"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2" y="4168543"/>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6"/>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7" y="5176913"/>
            <a:ext cx="1397933"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82"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60"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4"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6" y="759600"/>
            <a:ext cx="3653700" cy="34365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6" y="2203625"/>
            <a:ext cx="7389301" cy="20751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
        <p:nvSpPr>
          <p:cNvPr id="647" name="Google Shape;647;p6"/>
          <p:cNvSpPr txBox="1">
            <a:spLocks noGrp="1"/>
          </p:cNvSpPr>
          <p:nvPr>
            <p:ph type="title" idx="2"/>
          </p:nvPr>
        </p:nvSpPr>
        <p:spPr>
          <a:xfrm>
            <a:off x="4386976" y="1279175"/>
            <a:ext cx="7389301"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99046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 xmlns:a16="http://schemas.microsoft.com/office/drawing/2014/main" id="{95BF4D81-799D-4AA2-91A2-AD3F1E52BA88}"/>
              </a:ext>
            </a:extLst>
          </p:cNvPr>
          <p:cNvSpPr txBox="1"/>
          <p:nvPr userDrawn="1"/>
        </p:nvSpPr>
        <p:spPr>
          <a:xfrm>
            <a:off x="5117029" y="-1512332"/>
            <a:ext cx="1957943"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2/2/2023</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9"/>
            </p:custDataLst>
          </p:nvPr>
        </p:nvSpPr>
        <p:spPr>
          <a:xfrm>
            <a:off x="6091429"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10"/>
            </p:custDataLst>
          </p:nvPr>
        </p:nvSpPr>
        <p:spPr>
          <a:xfrm>
            <a:off x="6091429"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99" cy="763500"/>
          </a:xfrm>
          <a:prstGeom prst="rect">
            <a:avLst/>
          </a:prstGeom>
          <a:noFill/>
          <a:ln>
            <a:noFill/>
          </a:ln>
        </p:spPr>
        <p:txBody>
          <a:bodyPr spcFirstLastPara="1" wrap="square" lIns="121699" tIns="121699" rIns="121699" bIns="121699"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699" cy="4555200"/>
          </a:xfrm>
          <a:prstGeom prst="rect">
            <a:avLst/>
          </a:prstGeom>
          <a:noFill/>
          <a:ln>
            <a:noFill/>
          </a:ln>
        </p:spPr>
        <p:txBody>
          <a:bodyPr spcFirstLastPara="1" wrap="square" lIns="121699" tIns="121699" rIns="121699" bIns="121699"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699" tIns="121699" rIns="121699" bIns="121699"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2890">
              <a:buClr>
                <a:srgbClr val="000000"/>
              </a:buClr>
            </a:pPr>
            <a:fld id="{00000000-1234-1234-1234-123412341234}" type="slidenum">
              <a:rPr lang="en" kern="0" smtClean="0">
                <a:solidFill>
                  <a:srgbClr val="434343"/>
                </a:solidFill>
                <a:ea typeface="宋体" panose="02010600030101010101" pitchFamily="2" charset="-122"/>
                <a:cs typeface="Arial"/>
                <a:sym typeface="Arial"/>
              </a:rPr>
              <a:pPr defTabSz="912890">
                <a:buClr>
                  <a:srgbClr val="000000"/>
                </a:buClr>
              </a:pPr>
              <a:t>‹#›</a:t>
            </a:fld>
            <a:endParaRPr lang="en" kern="0">
              <a:solidFill>
                <a:srgbClr val="434343"/>
              </a:solidFill>
              <a:ea typeface="宋体" panose="02010600030101010101" pitchFamily="2" charset="-122"/>
              <a:cs typeface="Arial"/>
              <a:sym typeface="Arial"/>
            </a:endParaRPr>
          </a:p>
        </p:txBody>
      </p:sp>
      <p:sp>
        <p:nvSpPr>
          <p:cNvPr id="9" name="Google Shape;9;p1"/>
          <p:cNvSpPr txBox="1"/>
          <p:nvPr/>
        </p:nvSpPr>
        <p:spPr>
          <a:xfrm rot="5400000">
            <a:off x="-679351" y="559775"/>
            <a:ext cx="1579800" cy="373500"/>
          </a:xfrm>
          <a:prstGeom prst="rect">
            <a:avLst/>
          </a:prstGeom>
          <a:noFill/>
          <a:ln>
            <a:noFill/>
          </a:ln>
        </p:spPr>
        <p:txBody>
          <a:bodyPr spcFirstLastPara="1" wrap="square" lIns="91274" tIns="91274" rIns="91274" bIns="91274" anchor="t" anchorCtr="0">
            <a:noAutofit/>
          </a:bodyPr>
          <a:lstStyle/>
          <a:p>
            <a:pPr defTabSz="912890">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208278651"/>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2" y="183093"/>
            <a:ext cx="5486400" cy="762000"/>
          </a:xfrm>
          <a:prstGeom prst="rect">
            <a:avLst/>
          </a:prstGeom>
        </p:spPr>
        <p:txBody>
          <a:bodyPr vert="horz" lIns="60857" tIns="30429" rIns="60857" bIns="30429" rtlCol="0" anchor="ctr">
            <a:normAutofit/>
          </a:bodyPr>
          <a:lstStyle/>
          <a:p>
            <a:r>
              <a:rPr lang="en-US"/>
              <a:t>Click to edit Master title style</a:t>
            </a:r>
          </a:p>
        </p:txBody>
      </p:sp>
      <p:sp>
        <p:nvSpPr>
          <p:cNvPr id="3" name="Text Placeholder 2"/>
          <p:cNvSpPr>
            <a:spLocks noGrp="1"/>
          </p:cNvSpPr>
          <p:nvPr>
            <p:ph type="body" idx="1"/>
          </p:nvPr>
        </p:nvSpPr>
        <p:spPr>
          <a:xfrm>
            <a:off x="304802" y="1066802"/>
            <a:ext cx="5486400" cy="3017309"/>
          </a:xfrm>
          <a:prstGeom prst="rect">
            <a:avLst/>
          </a:prstGeom>
        </p:spPr>
        <p:txBody>
          <a:bodyPr vert="horz" lIns="60857" tIns="30429" rIns="60857" bIns="30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2" y="4237568"/>
            <a:ext cx="1422400" cy="243417"/>
          </a:xfrm>
          <a:prstGeom prst="rect">
            <a:avLst/>
          </a:prstGeom>
        </p:spPr>
        <p:txBody>
          <a:bodyPr vert="horz" lIns="60857" tIns="30429" rIns="60857" bIns="30429" rtlCol="0" anchor="ctr"/>
          <a:lstStyle>
            <a:lvl1pPr algn="l">
              <a:defRPr sz="800">
                <a:solidFill>
                  <a:schemeClr val="tx1">
                    <a:tint val="75000"/>
                  </a:schemeClr>
                </a:solidFill>
              </a:defRPr>
            </a:lvl1pPr>
          </a:lstStyle>
          <a:p>
            <a:pPr defTabSz="608567"/>
            <a:fld id="{1D8BD707-D9CF-40AE-B4C6-C98DA3205C09}" type="datetimeFigureOut">
              <a:rPr lang="en-US" smtClean="0">
                <a:solidFill>
                  <a:prstClr val="black">
                    <a:tint val="75000"/>
                  </a:prstClr>
                </a:solidFill>
                <a:ea typeface="宋体" panose="02010600030101010101" pitchFamily="2" charset="-122"/>
                <a:cs typeface="Arial"/>
                <a:sym typeface="Arial"/>
              </a:rPr>
              <a:pPr defTabSz="608567"/>
              <a:t>2/2/2023</a:t>
            </a:fld>
            <a:endParaRPr lang="en-US">
              <a:solidFill>
                <a:prstClr val="black">
                  <a:tint val="75000"/>
                </a:prstClr>
              </a:solidFill>
              <a:ea typeface="宋体" panose="02010600030101010101" pitchFamily="2" charset="-122"/>
              <a:cs typeface="Arial"/>
              <a:sym typeface="Arial"/>
            </a:endParaRPr>
          </a:p>
        </p:txBody>
      </p:sp>
      <p:sp>
        <p:nvSpPr>
          <p:cNvPr id="5" name="Footer Placeholder 4"/>
          <p:cNvSpPr>
            <a:spLocks noGrp="1"/>
          </p:cNvSpPr>
          <p:nvPr>
            <p:ph type="ftr" sz="quarter" idx="3"/>
          </p:nvPr>
        </p:nvSpPr>
        <p:spPr>
          <a:xfrm>
            <a:off x="2082799" y="4237568"/>
            <a:ext cx="1930400" cy="243417"/>
          </a:xfrm>
          <a:prstGeom prst="rect">
            <a:avLst/>
          </a:prstGeom>
        </p:spPr>
        <p:txBody>
          <a:bodyPr vert="horz" lIns="60857" tIns="30429" rIns="60857" bIns="30429" rtlCol="0" anchor="ctr"/>
          <a:lstStyle>
            <a:lvl1pPr algn="ctr">
              <a:defRPr sz="800">
                <a:solidFill>
                  <a:schemeClr val="tx1">
                    <a:tint val="75000"/>
                  </a:schemeClr>
                </a:solidFill>
              </a:defRPr>
            </a:lvl1pPr>
          </a:lstStyle>
          <a:p>
            <a:pPr defTabSz="608567"/>
            <a:endParaRPr lang="en-US">
              <a:solidFill>
                <a:prstClr val="black">
                  <a:tint val="75000"/>
                </a:prstClr>
              </a:solidFill>
              <a:ea typeface="宋体" panose="02010600030101010101" pitchFamily="2" charset="-122"/>
              <a:cs typeface="Arial"/>
              <a:sym typeface="Arial"/>
            </a:endParaRPr>
          </a:p>
        </p:txBody>
      </p:sp>
      <p:sp>
        <p:nvSpPr>
          <p:cNvPr id="6" name="Slide Number Placeholder 5"/>
          <p:cNvSpPr>
            <a:spLocks noGrp="1"/>
          </p:cNvSpPr>
          <p:nvPr>
            <p:ph type="sldNum" sz="quarter" idx="4"/>
          </p:nvPr>
        </p:nvSpPr>
        <p:spPr>
          <a:xfrm>
            <a:off x="4368802" y="4237568"/>
            <a:ext cx="1422400" cy="243417"/>
          </a:xfrm>
          <a:prstGeom prst="rect">
            <a:avLst/>
          </a:prstGeom>
        </p:spPr>
        <p:txBody>
          <a:bodyPr vert="horz" lIns="60857" tIns="30429" rIns="60857" bIns="30429" rtlCol="0" anchor="ctr"/>
          <a:lstStyle>
            <a:lvl1pPr algn="r">
              <a:defRPr sz="800">
                <a:solidFill>
                  <a:schemeClr val="tx1">
                    <a:tint val="75000"/>
                  </a:schemeClr>
                </a:solidFill>
              </a:defRPr>
            </a:lvl1pPr>
          </a:lstStyle>
          <a:p>
            <a:pPr defTabSz="608567"/>
            <a:fld id="{B6F15528-21DE-4FAA-801E-634DDDAF4B2B}" type="slidenum">
              <a:rPr lang="en-US" smtClean="0">
                <a:solidFill>
                  <a:prstClr val="black">
                    <a:tint val="75000"/>
                  </a:prstClr>
                </a:solidFill>
                <a:ea typeface="宋体" panose="02010600030101010101" pitchFamily="2" charset="-122"/>
                <a:cs typeface="Arial"/>
                <a:sym typeface="Arial"/>
              </a:rPr>
              <a:pPr defTabSz="608567"/>
              <a:t>‹#›</a:t>
            </a:fld>
            <a:endParaRPr lang="en-US">
              <a:solidFill>
                <a:prstClr val="black">
                  <a:tint val="75000"/>
                </a:prstClr>
              </a:solidFill>
              <a:ea typeface="宋体" panose="02010600030101010101" pitchFamily="2" charset="-122"/>
              <a:cs typeface="Arial"/>
              <a:sym typeface="Arial"/>
            </a:endParaRPr>
          </a:p>
        </p:txBody>
      </p:sp>
    </p:spTree>
    <p:extLst>
      <p:ext uri="{BB962C8B-B14F-4D97-AF65-F5344CB8AC3E}">
        <p14:creationId xmlns:p14="http://schemas.microsoft.com/office/powerpoint/2010/main" val="59452129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08567" rtl="0" eaLnBrk="1" latinLnBrk="0" hangingPunct="1">
        <a:spcBef>
          <a:spcPct val="0"/>
        </a:spcBef>
        <a:buNone/>
        <a:defRPr sz="2900" kern="1200">
          <a:solidFill>
            <a:schemeClr val="tx1"/>
          </a:solidFill>
          <a:latin typeface="+mj-lt"/>
          <a:ea typeface="+mj-ea"/>
          <a:cs typeface="+mj-cs"/>
        </a:defRPr>
      </a:lvl1pPr>
    </p:titleStyle>
    <p:bodyStyle>
      <a:lvl1pPr marL="228213" indent="-228213" algn="l" defTabSz="608567"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494460" indent="-190177" algn="l" defTabSz="608567"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708" indent="-152142" algn="l" defTabSz="608567"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4992"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9275"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3559"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7842"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2125"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6409"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567" rtl="0" eaLnBrk="1" latinLnBrk="0" hangingPunct="1">
        <a:defRPr sz="1200" kern="1200">
          <a:solidFill>
            <a:schemeClr val="tx1"/>
          </a:solidFill>
          <a:latin typeface="+mn-lt"/>
          <a:ea typeface="+mn-ea"/>
          <a:cs typeface="+mn-cs"/>
        </a:defRPr>
      </a:lvl1pPr>
      <a:lvl2pPr marL="304284" algn="l" defTabSz="608567" rtl="0" eaLnBrk="1" latinLnBrk="0" hangingPunct="1">
        <a:defRPr sz="1200" kern="1200">
          <a:solidFill>
            <a:schemeClr val="tx1"/>
          </a:solidFill>
          <a:latin typeface="+mn-lt"/>
          <a:ea typeface="+mn-ea"/>
          <a:cs typeface="+mn-cs"/>
        </a:defRPr>
      </a:lvl2pPr>
      <a:lvl3pPr marL="608567" algn="l" defTabSz="608567" rtl="0" eaLnBrk="1" latinLnBrk="0" hangingPunct="1">
        <a:defRPr sz="1200" kern="1200">
          <a:solidFill>
            <a:schemeClr val="tx1"/>
          </a:solidFill>
          <a:latin typeface="+mn-lt"/>
          <a:ea typeface="+mn-ea"/>
          <a:cs typeface="+mn-cs"/>
        </a:defRPr>
      </a:lvl3pPr>
      <a:lvl4pPr marL="912850" algn="l" defTabSz="608567" rtl="0" eaLnBrk="1" latinLnBrk="0" hangingPunct="1">
        <a:defRPr sz="1200" kern="1200">
          <a:solidFill>
            <a:schemeClr val="tx1"/>
          </a:solidFill>
          <a:latin typeface="+mn-lt"/>
          <a:ea typeface="+mn-ea"/>
          <a:cs typeface="+mn-cs"/>
        </a:defRPr>
      </a:lvl4pPr>
      <a:lvl5pPr marL="1217134" algn="l" defTabSz="608567" rtl="0" eaLnBrk="1" latinLnBrk="0" hangingPunct="1">
        <a:defRPr sz="1200" kern="1200">
          <a:solidFill>
            <a:schemeClr val="tx1"/>
          </a:solidFill>
          <a:latin typeface="+mn-lt"/>
          <a:ea typeface="+mn-ea"/>
          <a:cs typeface="+mn-cs"/>
        </a:defRPr>
      </a:lvl5pPr>
      <a:lvl6pPr marL="1521417" algn="l" defTabSz="608567" rtl="0" eaLnBrk="1" latinLnBrk="0" hangingPunct="1">
        <a:defRPr sz="1200" kern="1200">
          <a:solidFill>
            <a:schemeClr val="tx1"/>
          </a:solidFill>
          <a:latin typeface="+mn-lt"/>
          <a:ea typeface="+mn-ea"/>
          <a:cs typeface="+mn-cs"/>
        </a:defRPr>
      </a:lvl6pPr>
      <a:lvl7pPr marL="1825701" algn="l" defTabSz="608567" rtl="0" eaLnBrk="1" latinLnBrk="0" hangingPunct="1">
        <a:defRPr sz="1200" kern="1200">
          <a:solidFill>
            <a:schemeClr val="tx1"/>
          </a:solidFill>
          <a:latin typeface="+mn-lt"/>
          <a:ea typeface="+mn-ea"/>
          <a:cs typeface="+mn-cs"/>
        </a:defRPr>
      </a:lvl7pPr>
      <a:lvl8pPr marL="2129983" algn="l" defTabSz="608567" rtl="0" eaLnBrk="1" latinLnBrk="0" hangingPunct="1">
        <a:defRPr sz="1200" kern="1200">
          <a:solidFill>
            <a:schemeClr val="tx1"/>
          </a:solidFill>
          <a:latin typeface="+mn-lt"/>
          <a:ea typeface="+mn-ea"/>
          <a:cs typeface="+mn-cs"/>
        </a:defRPr>
      </a:lvl8pPr>
      <a:lvl9pPr marL="2434267" algn="l" defTabSz="608567"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em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 y="0"/>
            <a:ext cx="1469751" cy="1508488"/>
          </a:xfrm>
          <a:prstGeom prst="rect">
            <a:avLst/>
          </a:prstGeom>
        </p:spPr>
      </p:pic>
      <p:sp>
        <p:nvSpPr>
          <p:cNvPr id="6" name="TextBox 5"/>
          <p:cNvSpPr txBox="1"/>
          <p:nvPr/>
        </p:nvSpPr>
        <p:spPr>
          <a:xfrm>
            <a:off x="3664071" y="310444"/>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00B050"/>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00B050"/>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407792" y="1044417"/>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21</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954200" y="2021899"/>
            <a:ext cx="10533102" cy="1446384"/>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err="1">
                <a:solidFill>
                  <a:srgbClr val="002060"/>
                </a:solidFill>
                <a:latin typeface="Times New Roman" panose="02020603050405020304" pitchFamily="18" charset="0"/>
                <a:ea typeface="Zilla Slab" pitchFamily="2" charset="0"/>
                <a:cs typeface="Times New Roman" panose="02020603050405020304" pitchFamily="18" charset="0"/>
                <a:sym typeface="Arial"/>
              </a:rPr>
              <a:t>Tiếng</a:t>
            </a:r>
            <a:r>
              <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rPr>
              <a:t> Việt  - Bài </a:t>
            </a:r>
            <a:r>
              <a:rPr lang="en-US" sz="4400" b="1" kern="0" smtClean="0">
                <a:solidFill>
                  <a:srgbClr val="002060"/>
                </a:solidFill>
                <a:latin typeface="Times New Roman" panose="02020603050405020304" pitchFamily="18" charset="0"/>
                <a:ea typeface="Zilla Slab" pitchFamily="2" charset="0"/>
                <a:cs typeface="Times New Roman" panose="02020603050405020304" pitchFamily="18" charset="0"/>
                <a:sym typeface="Arial"/>
              </a:rPr>
              <a:t>6</a:t>
            </a:r>
            <a:endParaRPr lang="vi-VN" sz="4400">
              <a:solidFill>
                <a:srgbClr val="000000"/>
              </a:solidFill>
              <a:ea typeface="宋体" panose="02010600030101010101" pitchFamily="2" charset="-122"/>
              <a:cs typeface="Arial"/>
              <a:sym typeface="Arial"/>
            </a:endParaRPr>
          </a:p>
          <a:p>
            <a:pPr defTabSz="684557">
              <a:buClr>
                <a:srgbClr val="000000"/>
              </a:buClr>
              <a:buFont typeface="Arial"/>
              <a:buNone/>
            </a:pPr>
            <a:r>
              <a:rPr lang="en-US" sz="4400" b="1" kern="0">
                <a:solidFill>
                  <a:srgbClr val="FF0000"/>
                </a:solidFill>
                <a:latin typeface="Times New Roman" panose="02020603050405020304" pitchFamily="18" charset="0"/>
                <a:ea typeface="Zilla Slab" pitchFamily="2" charset="0"/>
                <a:cs typeface="Times New Roman" panose="02020603050405020304" pitchFamily="18" charset="0"/>
                <a:sym typeface="Arial"/>
              </a:rPr>
              <a:t> </a:t>
            </a:r>
            <a:r>
              <a:rPr lang="en-US" sz="4400" b="1" kern="0" smtClean="0">
                <a:solidFill>
                  <a:srgbClr val="FF0000"/>
                </a:solidFill>
                <a:latin typeface="Times New Roman" panose="02020603050405020304" pitchFamily="18" charset="0"/>
                <a:ea typeface="Zilla Slab" pitchFamily="2" charset="0"/>
                <a:cs typeface="Times New Roman" panose="02020603050405020304" pitchFamily="18" charset="0"/>
                <a:sym typeface="Arial"/>
              </a:rPr>
              <a:t>             </a:t>
            </a:r>
            <a:endParaRPr lang="en-US" sz="4400" b="1" kern="0">
              <a:solidFill>
                <a:srgbClr val="FF0000"/>
              </a:solidFill>
              <a:latin typeface="Times New Roman" panose="02020603050405020304" pitchFamily="18" charset="0"/>
              <a:ea typeface="Zilla Slab" pitchFamily="2" charset="0"/>
              <a:cs typeface="Times New Roman" panose="02020603050405020304" pitchFamily="18" charset="0"/>
              <a:sym typeface="Arial"/>
            </a:endParaRPr>
          </a:p>
        </p:txBody>
      </p:sp>
      <p:sp>
        <p:nvSpPr>
          <p:cNvPr id="2" name="TextBox 1"/>
          <p:cNvSpPr txBox="1"/>
          <p:nvPr/>
        </p:nvSpPr>
        <p:spPr>
          <a:xfrm>
            <a:off x="678051" y="3124199"/>
            <a:ext cx="11085400" cy="1200329"/>
          </a:xfrm>
          <a:prstGeom prst="rect">
            <a:avLst/>
          </a:prstGeom>
          <a:noFill/>
        </p:spPr>
        <p:txBody>
          <a:bodyPr wrap="square" rtlCol="0">
            <a:spAutoFit/>
          </a:bodyPr>
          <a:lstStyle/>
          <a:p>
            <a:r>
              <a:rPr lang="en-US" sz="3600" b="1" smtClean="0">
                <a:solidFill>
                  <a:srgbClr val="FF0000"/>
                </a:solidFill>
                <a:effectLst>
                  <a:outerShdw blurRad="38100" dist="38100" dir="2700000" algn="tl">
                    <a:srgbClr val="000000">
                      <a:alpha val="43137"/>
                    </a:srgbClr>
                  </a:outerShdw>
                </a:effectLst>
                <a:latin typeface="+mj-lt"/>
              </a:rPr>
              <a:t>Luyện tập 2: Viết đoạn văn nêu tình cảm, cảm xúc</a:t>
            </a:r>
          </a:p>
          <a:p>
            <a:r>
              <a:rPr lang="en-US" sz="3600" b="1">
                <a:solidFill>
                  <a:srgbClr val="FF0000"/>
                </a:solidFill>
                <a:effectLst>
                  <a:outerShdw blurRad="38100" dist="38100" dir="2700000" algn="tl">
                    <a:srgbClr val="000000">
                      <a:alpha val="43137"/>
                    </a:srgbClr>
                  </a:outerShdw>
                </a:effectLst>
                <a:latin typeface="+mj-lt"/>
              </a:rPr>
              <a:t> </a:t>
            </a:r>
            <a:r>
              <a:rPr lang="en-US" sz="3600" b="1" smtClean="0">
                <a:solidFill>
                  <a:srgbClr val="FF0000"/>
                </a:solidFill>
                <a:effectLst>
                  <a:outerShdw blurRad="38100" dist="38100" dir="2700000" algn="tl">
                    <a:srgbClr val="000000">
                      <a:alpha val="43137"/>
                    </a:srgbClr>
                  </a:outerShdw>
                </a:effectLst>
                <a:latin typeface="+mj-lt"/>
              </a:rPr>
              <a:t>                       của em về cảnh vật trong tranh</a:t>
            </a:r>
            <a:endParaRPr lang="vi-VN" sz="3600" b="1">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30847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2"/>
          <a:stretch>
            <a:fillRect/>
          </a:stretch>
        </p:blipFill>
        <p:spPr>
          <a:xfrm>
            <a:off x="12701" y="725778"/>
            <a:ext cx="957155" cy="762066"/>
          </a:xfrm>
          <a:prstGeom prst="rect">
            <a:avLst/>
          </a:prstGeom>
        </p:spPr>
      </p:pic>
      <p:sp>
        <p:nvSpPr>
          <p:cNvPr id="24" name="TextBox 23">
            <a:extLst>
              <a:ext uri="{FF2B5EF4-FFF2-40B4-BE49-F238E27FC236}">
                <a16:creationId xmlns="" xmlns:a16="http://schemas.microsoft.com/office/drawing/2014/main" id="{7CCD22EC-874E-9810-7272-0254E6F7D431}"/>
              </a:ext>
            </a:extLst>
          </p:cNvPr>
          <p:cNvSpPr txBox="1"/>
          <p:nvPr/>
        </p:nvSpPr>
        <p:spPr>
          <a:xfrm>
            <a:off x="0" y="156433"/>
            <a:ext cx="121793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 xmlns:a16="http://schemas.microsoft.com/office/drawing/2014/main" id="{4E8014DF-92DC-456B-AB42-5A05FC84637A}"/>
              </a:ext>
            </a:extLst>
          </p:cNvPr>
          <p:cNvGrpSpPr/>
          <p:nvPr/>
        </p:nvGrpSpPr>
        <p:grpSpPr>
          <a:xfrm>
            <a:off x="4876801" y="1368201"/>
            <a:ext cx="6767383" cy="1744346"/>
            <a:chOff x="4876800" y="1368201"/>
            <a:chExt cx="6767383" cy="1744346"/>
          </a:xfrm>
        </p:grpSpPr>
        <p:sp>
          <p:nvSpPr>
            <p:cNvPr id="6" name="Wave 5"/>
            <p:cNvSpPr/>
            <p:nvPr/>
          </p:nvSpPr>
          <p:spPr>
            <a:xfrm>
              <a:off x="4876800" y="1368201"/>
              <a:ext cx="6767383" cy="1744346"/>
            </a:xfrm>
            <a:prstGeom prst="wave">
              <a:avLst/>
            </a:prstGeom>
            <a:solidFill>
              <a:srgbClr val="FDD9B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7CCD22EC-874E-9810-7272-0254E6F7D431}"/>
                </a:ext>
              </a:extLst>
            </p:cNvPr>
            <p:cNvSpPr txBox="1"/>
            <p:nvPr/>
          </p:nvSpPr>
          <p:spPr>
            <a:xfrm>
              <a:off x="4945791" y="1735120"/>
              <a:ext cx="6629400" cy="919401"/>
            </a:xfrm>
            <a:prstGeom prst="roundRect">
              <a:avLst/>
            </a:prstGeom>
            <a:noFill/>
            <a:ln w="28575">
              <a:noFill/>
              <a:prstDash val="sys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effectLst/>
                  <a:uLnTx/>
                  <a:uFillTx/>
                  <a:latin typeface="Times New Roman" pitchFamily="18" charset="0"/>
                  <a:ea typeface="Tahoma" panose="020B0604030504040204" pitchFamily="34" charset="0"/>
                  <a:cs typeface="Times New Roman" pitchFamily="18" charset="0"/>
                </a:rPr>
                <a:t>- Tình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xúc</a:t>
              </a: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trước</a:t>
              </a: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vẻ</a:t>
              </a: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đẹp</a:t>
              </a: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của</a:t>
              </a: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cảnh</a:t>
              </a: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err="1">
                  <a:ln>
                    <a:noFill/>
                  </a:ln>
                  <a:effectLst/>
                  <a:uLnTx/>
                  <a:uFillTx/>
                  <a:latin typeface="Times New Roman" pitchFamily="18" charset="0"/>
                  <a:ea typeface="Tahoma" panose="020B0604030504040204" pitchFamily="34" charset="0"/>
                  <a:cs typeface="Times New Roman" pitchFamily="18" charset="0"/>
                </a:rPr>
                <a:t>vật</a:t>
              </a:r>
              <a:r>
                <a:rPr lang="en-US" sz="2400">
                  <a:latin typeface="Times New Roman" pitchFamily="18" charset="0"/>
                  <a:ea typeface="Tahoma" panose="020B0604030504040204" pitchFamily="34" charset="0"/>
                  <a:cs typeface="Times New Roman" pitchFamily="18" charset="0"/>
                </a:rPr>
                <a:t> </a:t>
              </a:r>
              <a:endParaRPr lang="en-US" sz="2400" smtClean="0">
                <a:latin typeface="Times New Roman" pitchFamily="18" charset="0"/>
                <a:ea typeface="Tahoma" panose="020B0604030504040204" pitchFamily="34" charset="0"/>
                <a:cs typeface="Times New Roman" pitchFamily="18"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lang="en-US" sz="2400" smtClean="0">
                  <a:latin typeface="Times New Roman" pitchFamily="18" charset="0"/>
                  <a:ea typeface="Tahoma" panose="020B0604030504040204" pitchFamily="34" charset="0"/>
                  <a:cs typeface="Times New Roman" pitchFamily="18" charset="0"/>
                </a:rPr>
                <a:t>( </a:t>
              </a:r>
              <a:r>
                <a:rPr lang="en-US" sz="2400" dirty="0" err="1">
                  <a:latin typeface="Times New Roman" pitchFamily="18" charset="0"/>
                  <a:ea typeface="Tahoma" panose="020B0604030504040204" pitchFamily="34" charset="0"/>
                  <a:cs typeface="Times New Roman" pitchFamily="18" charset="0"/>
                </a:rPr>
                <a:t>thích</a:t>
              </a:r>
              <a:r>
                <a:rPr lang="en-US" sz="2400" dirty="0">
                  <a:latin typeface="Times New Roman" pitchFamily="18" charset="0"/>
                  <a:ea typeface="Tahoma" panose="020B0604030504040204" pitchFamily="34" charset="0"/>
                  <a:cs typeface="Times New Roman" pitchFamily="18" charset="0"/>
                </a:rPr>
                <a:t>, </a:t>
              </a:r>
              <a:r>
                <a:rPr lang="en-US" sz="2400" dirty="0" err="1">
                  <a:latin typeface="Times New Roman" pitchFamily="18" charset="0"/>
                  <a:ea typeface="Tahoma" panose="020B0604030504040204" pitchFamily="34" charset="0"/>
                  <a:cs typeface="Times New Roman" pitchFamily="18" charset="0"/>
                </a:rPr>
                <a:t>thích</a:t>
              </a:r>
              <a:r>
                <a:rPr lang="en-US" sz="2400" dirty="0">
                  <a:latin typeface="Times New Roman" pitchFamily="18" charset="0"/>
                  <a:ea typeface="Tahoma" panose="020B0604030504040204" pitchFamily="34" charset="0"/>
                  <a:cs typeface="Times New Roman" pitchFamily="18" charset="0"/>
                </a:rPr>
                <a:t> </a:t>
              </a:r>
              <a:r>
                <a:rPr lang="en-US" sz="2400" dirty="0" err="1">
                  <a:latin typeface="Times New Roman" pitchFamily="18" charset="0"/>
                  <a:ea typeface="Tahoma" panose="020B0604030504040204" pitchFamily="34" charset="0"/>
                  <a:cs typeface="Times New Roman" pitchFamily="18" charset="0"/>
                </a:rPr>
                <a:t>thú</a:t>
              </a:r>
              <a:r>
                <a:rPr lang="en-US" sz="2400" dirty="0">
                  <a:latin typeface="Times New Roman" pitchFamily="18" charset="0"/>
                  <a:ea typeface="Tahoma" panose="020B0604030504040204" pitchFamily="34" charset="0"/>
                  <a:cs typeface="Times New Roman" pitchFamily="18" charset="0"/>
                </a:rPr>
                <a:t>, </a:t>
              </a:r>
              <a:r>
                <a:rPr lang="en-US" sz="2400" dirty="0" err="1">
                  <a:latin typeface="Times New Roman" pitchFamily="18" charset="0"/>
                  <a:ea typeface="Tahoma" panose="020B0604030504040204" pitchFamily="34" charset="0"/>
                  <a:cs typeface="Times New Roman" pitchFamily="18" charset="0"/>
                </a:rPr>
                <a:t>ngạc</a:t>
              </a:r>
              <a:r>
                <a:rPr lang="en-US" sz="2400" dirty="0">
                  <a:latin typeface="Times New Roman" pitchFamily="18" charset="0"/>
                  <a:ea typeface="Tahoma" panose="020B0604030504040204" pitchFamily="34" charset="0"/>
                  <a:cs typeface="Times New Roman" pitchFamily="18" charset="0"/>
                </a:rPr>
                <a:t> </a:t>
              </a:r>
              <a:r>
                <a:rPr lang="en-US" sz="2400" dirty="0" err="1">
                  <a:latin typeface="Times New Roman" pitchFamily="18" charset="0"/>
                  <a:ea typeface="Tahoma" panose="020B0604030504040204" pitchFamily="34" charset="0"/>
                  <a:cs typeface="Times New Roman" pitchFamily="18" charset="0"/>
                </a:rPr>
                <a:t>nhiên</a:t>
              </a:r>
              <a:r>
                <a:rPr lang="en-US" sz="2400" dirty="0">
                  <a:latin typeface="Times New Roman" pitchFamily="18" charset="0"/>
                  <a:ea typeface="Tahoma" panose="020B0604030504040204" pitchFamily="34" charset="0"/>
                  <a:cs typeface="Times New Roman" pitchFamily="18" charset="0"/>
                </a:rPr>
                <a:t> ).</a:t>
              </a:r>
              <a:endPar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grpSp>
      <p:grpSp>
        <p:nvGrpSpPr>
          <p:cNvPr id="18" name="Group 17">
            <a:extLst>
              <a:ext uri="{FF2B5EF4-FFF2-40B4-BE49-F238E27FC236}">
                <a16:creationId xmlns="" xmlns:a16="http://schemas.microsoft.com/office/drawing/2014/main" id="{6BD29CBB-90D6-4E6A-BCAC-8D7C59639570}"/>
              </a:ext>
            </a:extLst>
          </p:cNvPr>
          <p:cNvGrpSpPr/>
          <p:nvPr/>
        </p:nvGrpSpPr>
        <p:grpSpPr>
          <a:xfrm>
            <a:off x="3253731" y="4572002"/>
            <a:ext cx="8252469" cy="2084465"/>
            <a:chOff x="3581401" y="4572000"/>
            <a:chExt cx="7918633" cy="2084465"/>
          </a:xfrm>
        </p:grpSpPr>
        <p:sp>
          <p:nvSpPr>
            <p:cNvPr id="19" name="Wave 18"/>
            <p:cNvSpPr/>
            <p:nvPr/>
          </p:nvSpPr>
          <p:spPr>
            <a:xfrm>
              <a:off x="3581401" y="4572000"/>
              <a:ext cx="7772399" cy="2084465"/>
            </a:xfrm>
            <a:prstGeom prst="wav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 xmlns:a16="http://schemas.microsoft.com/office/drawing/2014/main" id="{7CCD22EC-874E-9810-7272-0254E6F7D431}"/>
                </a:ext>
              </a:extLst>
            </p:cNvPr>
            <p:cNvSpPr txBox="1"/>
            <p:nvPr/>
          </p:nvSpPr>
          <p:spPr>
            <a:xfrm>
              <a:off x="3603345" y="5105400"/>
              <a:ext cx="7896689" cy="919401"/>
            </a:xfrm>
            <a:prstGeom prst="roundRect">
              <a:avLst/>
            </a:prstGeom>
            <a:noFill/>
            <a:ln w="28575">
              <a:noFill/>
              <a:prstDash val="sysDash"/>
            </a:ln>
            <a:effectLst/>
          </p:spPr>
          <p:txBody>
            <a:bodyPr wrap="square">
              <a:spAutoFit/>
            </a:bodyPr>
            <a:lstStyle/>
            <a:p>
              <a:pPr marR="0" lvl="0" algn="just" defTabSz="609539"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smtClean="0">
                  <a:ln>
                    <a:noFill/>
                  </a:ln>
                  <a:effectLst/>
                  <a:uLnTx/>
                  <a:uFillTx/>
                  <a:latin typeface="Times New Roman" pitchFamily="18" charset="0"/>
                  <a:ea typeface="Tahoma" panose="020B0604030504040204" pitchFamily="34" charset="0"/>
                  <a:cs typeface="Times New Roman" pitchFamily="18" charset="0"/>
                </a:rPr>
                <a:t>-Tình</a:t>
              </a:r>
              <a:r>
                <a:rPr kumimoji="0" lang="en-US" sz="2400" b="0" i="0" u="none" strike="noStrike" kern="1200" cap="none" spc="0" normalizeH="0" noProof="0" smtClean="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xúc</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khi</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nghĩ</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đến</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những</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người</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làm</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nên</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cảnh</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vật</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hoặc</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giữ</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gìn</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bảo</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vệ</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cảnh</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err="1">
                  <a:ln>
                    <a:noFill/>
                  </a:ln>
                  <a:effectLst/>
                  <a:uLnTx/>
                  <a:uFillTx/>
                  <a:latin typeface="Times New Roman" pitchFamily="18" charset="0"/>
                  <a:ea typeface="Tahoma" panose="020B0604030504040204" pitchFamily="34" charset="0"/>
                  <a:cs typeface="Times New Roman" pitchFamily="18" charset="0"/>
                </a:rPr>
                <a:t>vật</a:t>
              </a:r>
              <a:r>
                <a:rPr kumimoji="0" lang="en-US" sz="2400" b="0" i="0" u="none" strike="noStrike" kern="1200" cap="none" spc="0" normalizeH="0" noProof="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smtClean="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biết</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ơn</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trân</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trọng</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endPar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grpSp>
      <p:grpSp>
        <p:nvGrpSpPr>
          <p:cNvPr id="21" name="Group 20"/>
          <p:cNvGrpSpPr/>
          <p:nvPr/>
        </p:nvGrpSpPr>
        <p:grpSpPr>
          <a:xfrm>
            <a:off x="382325" y="2174594"/>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7CCD22EC-874E-9810-7272-0254E6F7D431}"/>
                </a:ext>
              </a:extLst>
            </p:cNvPr>
            <p:cNvSpPr txBox="1"/>
            <p:nvPr/>
          </p:nvSpPr>
          <p:spPr>
            <a:xfrm>
              <a:off x="1301256" y="2424144"/>
              <a:ext cx="3027436" cy="1532334"/>
            </a:xfrm>
            <a:prstGeom prst="roundRect">
              <a:avLst/>
            </a:prstGeom>
            <a:noFill/>
            <a:ln w="28575">
              <a:noFill/>
              <a:prstDash val="sysDash"/>
            </a:ln>
          </p:spPr>
          <p:txBody>
            <a:bodyPr wrap="square">
              <a:spAutoFit/>
            </a:bodyPr>
            <a:lstStyle/>
            <a:p>
              <a:pPr lvl="0" algn="ctr"/>
              <a:r>
                <a:rPr kumimoji="0" lang="en-US" sz="2800" b="1" i="0" u="none" strike="noStrike" kern="1200" cap="none" spc="0" normalizeH="0" baseline="0" noProof="0" dirty="0" err="1">
                  <a:ln>
                    <a:noFill/>
                  </a:ln>
                  <a:effectLst/>
                  <a:uLnTx/>
                  <a:uFillTx/>
                  <a:latin typeface="Times New Roman" pitchFamily="18" charset="0"/>
                  <a:ea typeface="Open Sans" panose="020B0606030504020204" pitchFamily="34" charset="0"/>
                  <a:cs typeface="Times New Roman" pitchFamily="18" charset="0"/>
                </a:rPr>
                <a:t>Tình</a:t>
              </a:r>
              <a:r>
                <a:rPr kumimoji="0" lang="en-US" sz="2800" b="1" i="0" u="none" strike="noStrike" kern="1200" cap="none" spc="0" normalizeH="0" noProof="0" dirty="0">
                  <a:ln>
                    <a:noFill/>
                  </a:ln>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effectLst/>
                  <a:uLnTx/>
                  <a:uFillTx/>
                  <a:latin typeface="Times New Roman" pitchFamily="18" charset="0"/>
                  <a:ea typeface="Open Sans" panose="020B0606030504020204" pitchFamily="34" charset="0"/>
                  <a:cs typeface="Times New Roman" pitchFamily="18" charset="0"/>
                </a:rPr>
                <a:t>cảm</a:t>
              </a:r>
              <a:r>
                <a:rPr kumimoji="0" lang="en-US" sz="2800" b="1" i="0" u="none" strike="noStrike" kern="1200" cap="none" spc="0" normalizeH="0" noProof="0" dirty="0">
                  <a:ln>
                    <a:noFill/>
                  </a:ln>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effectLst/>
                  <a:uLnTx/>
                  <a:uFillTx/>
                  <a:latin typeface="Times New Roman" pitchFamily="18" charset="0"/>
                  <a:ea typeface="Open Sans" panose="020B0606030504020204" pitchFamily="34" charset="0"/>
                  <a:cs typeface="Times New Roman" pitchFamily="18" charset="0"/>
                </a:rPr>
                <a:t>cảm</a:t>
              </a:r>
              <a:r>
                <a:rPr kumimoji="0" lang="en-US" sz="2800" b="1" i="0" u="none" strike="noStrike" kern="1200" cap="none" spc="0" normalizeH="0" noProof="0" dirty="0">
                  <a:ln>
                    <a:noFill/>
                  </a:ln>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effectLst/>
                  <a:uLnTx/>
                  <a:uFillTx/>
                  <a:latin typeface="Times New Roman" pitchFamily="18" charset="0"/>
                  <a:ea typeface="Open Sans" panose="020B0606030504020204" pitchFamily="34" charset="0"/>
                  <a:cs typeface="Times New Roman" pitchFamily="18" charset="0"/>
                </a:rPr>
                <a:t>xúc</a:t>
              </a:r>
              <a:r>
                <a:rPr kumimoji="0" lang="en-US" sz="2800" b="1" i="0" u="none" strike="noStrike" kern="1200" cap="none" spc="0" normalizeH="0" noProof="0" dirty="0">
                  <a:ln>
                    <a:noFill/>
                  </a:ln>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effectLst/>
                  <a:uLnTx/>
                  <a:uFillTx/>
                  <a:latin typeface="Times New Roman" pitchFamily="18" charset="0"/>
                  <a:ea typeface="Open Sans" panose="020B0606030504020204" pitchFamily="34" charset="0"/>
                  <a:cs typeface="Times New Roman" pitchFamily="18" charset="0"/>
                </a:rPr>
                <a:t>của</a:t>
              </a:r>
              <a:r>
                <a:rPr kumimoji="0" lang="en-US" sz="2800" b="1" i="0" u="none" strike="noStrike" kern="1200" cap="none" spc="0" normalizeH="0" noProof="0" dirty="0">
                  <a:ln>
                    <a:noFill/>
                  </a:ln>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effectLst/>
                  <a:uLnTx/>
                  <a:uFillTx/>
                  <a:latin typeface="Times New Roman" pitchFamily="18" charset="0"/>
                  <a:ea typeface="Open Sans" panose="020B0606030504020204" pitchFamily="34" charset="0"/>
                  <a:cs typeface="Times New Roman" pitchFamily="18" charset="0"/>
                </a:rPr>
                <a:t>em</a:t>
              </a:r>
              <a:r>
                <a:rPr kumimoji="0" lang="en-US" sz="2800" b="1" i="0" u="none" strike="noStrike" kern="1200" cap="none" spc="0" normalizeH="0" noProof="0" dirty="0">
                  <a:ln>
                    <a:noFill/>
                  </a:ln>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effectLst/>
                  <a:uLnTx/>
                  <a:uFillTx/>
                  <a:latin typeface="Times New Roman" pitchFamily="18" charset="0"/>
                  <a:ea typeface="Open Sans" panose="020B0606030504020204" pitchFamily="34" charset="0"/>
                  <a:cs typeface="Times New Roman" pitchFamily="18" charset="0"/>
                </a:rPr>
                <a:t>về</a:t>
              </a:r>
              <a:r>
                <a:rPr kumimoji="0" lang="en-US" sz="2800" b="1" i="0" u="none" strike="noStrike" kern="1200" cap="none" spc="0" normalizeH="0" noProof="0" dirty="0">
                  <a:ln>
                    <a:noFill/>
                  </a:ln>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effectLst/>
                  <a:uLnTx/>
                  <a:uFillTx/>
                  <a:latin typeface="Times New Roman" pitchFamily="18" charset="0"/>
                  <a:ea typeface="Open Sans" panose="020B0606030504020204" pitchFamily="34" charset="0"/>
                  <a:cs typeface="Times New Roman" pitchFamily="18" charset="0"/>
                </a:rPr>
                <a:t>cảnh</a:t>
              </a:r>
              <a:r>
                <a:rPr kumimoji="0" lang="en-US" sz="2800" b="1" i="0" u="none" strike="noStrike" kern="1200" cap="none" spc="0" normalizeH="0" noProof="0" dirty="0">
                  <a:ln>
                    <a:noFill/>
                  </a:ln>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effectLst/>
                  <a:uLnTx/>
                  <a:uFillTx/>
                  <a:latin typeface="Times New Roman" pitchFamily="18" charset="0"/>
                  <a:ea typeface="Open Sans" panose="020B0606030504020204" pitchFamily="34" charset="0"/>
                  <a:cs typeface="Times New Roman" pitchFamily="18" charset="0"/>
                </a:rPr>
                <a:t>vật</a:t>
              </a:r>
              <a:endParaRPr kumimoji="0" lang="en-US" sz="2800" b="1" i="0" u="none" strike="noStrike" kern="1200" cap="none" spc="0" normalizeH="0" baseline="0" noProof="0" dirty="0">
                <a:ln>
                  <a:noFill/>
                </a:ln>
                <a:effectLst/>
                <a:uLnTx/>
                <a:uFillTx/>
                <a:latin typeface="Times New Roman" pitchFamily="18" charset="0"/>
                <a:ea typeface="Open Sans" panose="020B0606030504020204" pitchFamily="34" charset="0"/>
                <a:cs typeface="Times New Roman" pitchFamily="18" charset="0"/>
              </a:endParaRPr>
            </a:p>
          </p:txBody>
        </p:sp>
      </p:grpSp>
      <p:pic>
        <p:nvPicPr>
          <p:cNvPr id="23" name="Picture 22"/>
          <p:cNvPicPr>
            <a:picLocks noChangeAspect="1"/>
          </p:cNvPicPr>
          <p:nvPr/>
        </p:nvPicPr>
        <p:blipFill>
          <a:blip r:embed="rId3"/>
          <a:stretch>
            <a:fillRect/>
          </a:stretch>
        </p:blipFill>
        <p:spPr>
          <a:xfrm>
            <a:off x="10977628" y="5773446"/>
            <a:ext cx="1333110" cy="1152585"/>
          </a:xfrm>
          <a:prstGeom prst="rect">
            <a:avLst/>
          </a:prstGeom>
          <a:ln>
            <a:noFill/>
          </a:ln>
          <a:effectLst>
            <a:softEdge rad="112500"/>
          </a:effectLst>
        </p:spPr>
      </p:pic>
      <p:grpSp>
        <p:nvGrpSpPr>
          <p:cNvPr id="14" name="Group 13">
            <a:extLst>
              <a:ext uri="{FF2B5EF4-FFF2-40B4-BE49-F238E27FC236}">
                <a16:creationId xmlns="" xmlns:a16="http://schemas.microsoft.com/office/drawing/2014/main" id="{E3B5C2B7-95D4-4EB3-8AF1-38F0A60D6C4B}"/>
              </a:ext>
            </a:extLst>
          </p:cNvPr>
          <p:cNvGrpSpPr/>
          <p:nvPr/>
        </p:nvGrpSpPr>
        <p:grpSpPr>
          <a:xfrm>
            <a:off x="4064000" y="3140623"/>
            <a:ext cx="7580183" cy="1552497"/>
            <a:chOff x="4064000" y="3140621"/>
            <a:chExt cx="7289800" cy="1552497"/>
          </a:xfrm>
        </p:grpSpPr>
        <p:sp>
          <p:nvSpPr>
            <p:cNvPr id="15" name="Wave 14"/>
            <p:cNvSpPr/>
            <p:nvPr/>
          </p:nvSpPr>
          <p:spPr>
            <a:xfrm>
              <a:off x="4287653" y="3140621"/>
              <a:ext cx="7066147"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 xmlns:a16="http://schemas.microsoft.com/office/drawing/2014/main" id="{B95A7AC5-11DB-4CDD-DEA3-A436DD10AEC6}"/>
                </a:ext>
              </a:extLst>
            </p:cNvPr>
            <p:cNvSpPr txBox="1"/>
            <p:nvPr/>
          </p:nvSpPr>
          <p:spPr>
            <a:xfrm>
              <a:off x="4064000" y="3493305"/>
              <a:ext cx="7205217"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Tình</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xúc</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về</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vai</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trò</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của</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cảnh</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vật</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trong</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cuộc</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sống</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yêu</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yêu</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thích</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biết</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ơn</a:t>
              </a:r>
              <a:r>
                <a:rPr kumimoji="0" lang="en-US" sz="2400" b="0"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endParaRPr kumimoji="0" lang="en-US" sz="2400" b="0"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grpSp>
      <p:pic>
        <p:nvPicPr>
          <p:cNvPr id="26" name="Picture 2">
            <a:extLst>
              <a:ext uri="{FF2B5EF4-FFF2-40B4-BE49-F238E27FC236}">
                <a16:creationId xmlns="" xmlns:a16="http://schemas.microsoft.com/office/drawing/2014/main" id="{54E93073-404F-504B-B4D3-DBE82B4425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 xmlns:a16="http://schemas.microsoft.com/office/drawing/2014/main" id="{A52435A4-FAF6-406F-8482-816D5A847255}"/>
              </a:ext>
            </a:extLst>
          </p:cNvPr>
          <p:cNvCxnSpPr>
            <a:cxnSpLocks/>
          </p:cNvCxnSpPr>
          <p:nvPr/>
        </p:nvCxnSpPr>
        <p:spPr>
          <a:xfrm flipV="1">
            <a:off x="3865535" y="2240374"/>
            <a:ext cx="942273" cy="7314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D2F618C5-22C4-40D2-B39B-6EF4E84721DC}"/>
              </a:ext>
            </a:extLst>
          </p:cNvPr>
          <p:cNvCxnSpPr>
            <a:cxnSpLocks/>
          </p:cNvCxnSpPr>
          <p:nvPr/>
        </p:nvCxnSpPr>
        <p:spPr>
          <a:xfrm>
            <a:off x="3889156" y="3248185"/>
            <a:ext cx="339946" cy="245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EE5E68BF-C56B-4CE4-B02F-1030548B60BA}"/>
              </a:ext>
            </a:extLst>
          </p:cNvPr>
          <p:cNvCxnSpPr>
            <a:cxnSpLocks/>
          </p:cNvCxnSpPr>
          <p:nvPr/>
        </p:nvCxnSpPr>
        <p:spPr>
          <a:xfrm>
            <a:off x="3688492" y="3455319"/>
            <a:ext cx="508419" cy="13740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p:tgtEl>
                                          <p:spTgt spid="27"/>
                                        </p:tgtEl>
                                        <p:attrNameLst>
                                          <p:attrName>ppt_y</p:attrName>
                                        </p:attrNameLst>
                                      </p:cBhvr>
                                      <p:tavLst>
                                        <p:tav tm="0">
                                          <p:val>
                                            <p:strVal val="#ppt_y+#ppt_h*1.125000"/>
                                          </p:val>
                                        </p:tav>
                                        <p:tav tm="100000">
                                          <p:val>
                                            <p:strVal val="#ppt_y"/>
                                          </p:val>
                                        </p:tav>
                                      </p:tavLst>
                                    </p:anim>
                                    <p:animEffect transition="in" filter="wipe(up)">
                                      <p:cBhvr>
                                        <p:cTn id="23" dur="500"/>
                                        <p:tgtEl>
                                          <p:spTgt spid="27"/>
                                        </p:tgtEl>
                                      </p:cBhvr>
                                    </p:animEffect>
                                  </p:childTnLst>
                                </p:cTn>
                              </p:par>
                              <p:par>
                                <p:cTn id="24" presetID="1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par>
                                <p:cTn id="34" presetID="1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592B930-066D-4888-B2A8-7086C668FF02}"/>
              </a:ext>
            </a:extLst>
          </p:cNvPr>
          <p:cNvPicPr>
            <a:picLocks noChangeAspect="1"/>
          </p:cNvPicPr>
          <p:nvPr/>
        </p:nvPicPr>
        <p:blipFill>
          <a:blip r:embed="rId2"/>
          <a:stretch>
            <a:fillRect/>
          </a:stretch>
        </p:blipFill>
        <p:spPr>
          <a:xfrm>
            <a:off x="0" y="1675"/>
            <a:ext cx="12192000" cy="6854653"/>
          </a:xfrm>
          <a:prstGeom prst="rect">
            <a:avLst/>
          </a:prstGeom>
        </p:spPr>
      </p:pic>
      <p:sp>
        <p:nvSpPr>
          <p:cNvPr id="5" name="Rectangle: Rounded Corners 4">
            <a:extLst>
              <a:ext uri="{FF2B5EF4-FFF2-40B4-BE49-F238E27FC236}">
                <a16:creationId xmlns="" xmlns:a16="http://schemas.microsoft.com/office/drawing/2014/main" id="{8BB144C9-6951-499D-8596-F61B4A5613DA}"/>
              </a:ext>
            </a:extLst>
          </p:cNvPr>
          <p:cNvSpPr/>
          <p:nvPr/>
        </p:nvSpPr>
        <p:spPr>
          <a:xfrm>
            <a:off x="76201"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73C7CD00-D04C-4582-B0A0-AB5346113058}"/>
              </a:ext>
            </a:extLst>
          </p:cNvPr>
          <p:cNvSpPr txBox="1"/>
          <p:nvPr/>
        </p:nvSpPr>
        <p:spPr>
          <a:xfrm>
            <a:off x="410108" y="914400"/>
            <a:ext cx="11582400" cy="5476371"/>
          </a:xfrm>
          <a:prstGeom prst="rect">
            <a:avLst/>
          </a:prstGeom>
          <a:noFill/>
        </p:spPr>
        <p:txBody>
          <a:bodyPr wrap="square">
            <a:spAutoFit/>
          </a:bodyPr>
          <a:lstStyle/>
          <a:p>
            <a:pPr algn="just">
              <a:lnSpc>
                <a:spcPct val="110000"/>
              </a:lnSpc>
            </a:pP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yêu</a:t>
            </a:r>
            <a:r>
              <a:rPr lang="en-US" sz="3200" b="1" dirty="0">
                <a:solidFill>
                  <a:srgbClr val="002060"/>
                </a:solidFill>
              </a:rPr>
              <a:t> </a:t>
            </a:r>
            <a:r>
              <a:rPr lang="en-US" sz="3200" b="1" dirty="0" err="1">
                <a:solidFill>
                  <a:srgbClr val="002060"/>
                </a:solidFill>
              </a:rPr>
              <a:t>cầu</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đề</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đủ</a:t>
            </a:r>
            <a:r>
              <a:rPr lang="en-US" sz="3200" b="1" dirty="0">
                <a:solidFill>
                  <a:srgbClr val="002060"/>
                </a:solidFill>
              </a:rPr>
              <a:t> </a:t>
            </a:r>
            <a:r>
              <a:rPr lang="en-US" sz="3200" b="1" dirty="0" err="1">
                <a:solidFill>
                  <a:srgbClr val="002060"/>
                </a:solidFill>
              </a:rPr>
              <a:t>ba</a:t>
            </a:r>
            <a:r>
              <a:rPr lang="en-US" sz="3200" b="1" dirty="0">
                <a:solidFill>
                  <a:srgbClr val="002060"/>
                </a:solidFill>
              </a:rPr>
              <a:t> </a:t>
            </a:r>
            <a:r>
              <a:rPr lang="en-US" sz="3200" b="1" dirty="0" err="1">
                <a:solidFill>
                  <a:srgbClr val="002060"/>
                </a:solidFill>
              </a:rPr>
              <a:t>phần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liền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không</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xuống</a:t>
            </a:r>
            <a:r>
              <a:rPr lang="en-US" sz="3200" b="1" dirty="0">
                <a:solidFill>
                  <a:srgbClr val="002060"/>
                </a:solidFill>
              </a:rPr>
              <a:t> </a:t>
            </a:r>
            <a:r>
              <a:rPr lang="en-US" sz="3200" b="1" dirty="0" err="1">
                <a:solidFill>
                  <a:srgbClr val="002060"/>
                </a:solidFill>
              </a:rPr>
              <a:t>dòng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diễn</a:t>
            </a:r>
            <a:r>
              <a:rPr lang="en-US" sz="3200" b="1" dirty="0">
                <a:solidFill>
                  <a:srgbClr val="002060"/>
                </a:solidFill>
              </a:rPr>
              <a:t> </a:t>
            </a:r>
            <a:r>
              <a:rPr lang="en-US" sz="3200" b="1" dirty="0" err="1">
                <a:solidFill>
                  <a:srgbClr val="002060"/>
                </a:solidFill>
              </a:rPr>
              <a:t>đạt</a:t>
            </a:r>
            <a:r>
              <a:rPr lang="en-US" sz="3200" b="1" dirty="0">
                <a:solidFill>
                  <a:srgbClr val="002060"/>
                </a:solidFill>
              </a:rPr>
              <a:t> </a:t>
            </a:r>
            <a:r>
              <a:rPr lang="en-US" sz="3200" b="1" dirty="0" err="1">
                <a:solidFill>
                  <a:srgbClr val="002060"/>
                </a:solidFill>
              </a:rPr>
              <a:t>một</a:t>
            </a:r>
            <a:r>
              <a:rPr lang="en-US" sz="3200" b="1" dirty="0">
                <a:solidFill>
                  <a:srgbClr val="002060"/>
                </a:solidFill>
              </a:rPr>
              <a:t> ý </a:t>
            </a:r>
            <a:r>
              <a:rPr lang="en-US" sz="3200" b="1" dirty="0" err="1">
                <a:solidFill>
                  <a:srgbClr val="002060"/>
                </a:solidFill>
              </a:rPr>
              <a:t>trọn</a:t>
            </a:r>
            <a:r>
              <a:rPr lang="en-US" sz="3200" b="1" dirty="0">
                <a:solidFill>
                  <a:srgbClr val="002060"/>
                </a:solidFill>
              </a:rPr>
              <a:t> </a:t>
            </a:r>
            <a:r>
              <a:rPr lang="en-US" sz="3200" b="1" dirty="0" err="1">
                <a:solidFill>
                  <a:srgbClr val="002060"/>
                </a:solidFill>
              </a:rPr>
              <a:t>vẹn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lạc</a:t>
            </a:r>
            <a:r>
              <a:rPr lang="en-US" sz="3200" b="1" dirty="0">
                <a:solidFill>
                  <a:srgbClr val="002060"/>
                </a:solidFill>
              </a:rPr>
              <a:t>, </a:t>
            </a:r>
            <a:r>
              <a:rPr lang="en-US" sz="3200" b="1" dirty="0" err="1">
                <a:solidFill>
                  <a:srgbClr val="002060"/>
                </a:solidFill>
              </a:rPr>
              <a:t>rõ</a:t>
            </a:r>
            <a:r>
              <a:rPr lang="en-US" sz="3200" b="1" dirty="0">
                <a:solidFill>
                  <a:srgbClr val="002060"/>
                </a:solidFill>
              </a:rPr>
              <a:t> </a:t>
            </a:r>
            <a:r>
              <a:rPr lang="en-US" sz="3200" b="1" dirty="0" err="1">
                <a:solidFill>
                  <a:srgbClr val="002060"/>
                </a:solidFill>
              </a:rPr>
              <a:t>ràng</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sự</a:t>
            </a:r>
            <a:r>
              <a:rPr lang="en-US" sz="3200" b="1" dirty="0">
                <a:solidFill>
                  <a:srgbClr val="002060"/>
                </a:solidFill>
              </a:rPr>
              <a:t> </a:t>
            </a:r>
            <a:r>
              <a:rPr lang="en-US" sz="3200" b="1" dirty="0" err="1">
                <a:solidFill>
                  <a:srgbClr val="002060"/>
                </a:solidFill>
              </a:rPr>
              <a:t>liên</a:t>
            </a:r>
            <a:r>
              <a:rPr lang="en-US" sz="3200" b="1" dirty="0">
                <a:solidFill>
                  <a:srgbClr val="002060"/>
                </a:solidFill>
              </a:rPr>
              <a:t> </a:t>
            </a:r>
            <a:r>
              <a:rPr lang="en-US" sz="3200" b="1" dirty="0" err="1">
                <a:solidFill>
                  <a:srgbClr val="002060"/>
                </a:solidFill>
              </a:rPr>
              <a:t>kết</a:t>
            </a:r>
            <a:r>
              <a:rPr lang="en-US" sz="3200" b="1" dirty="0">
                <a:solidFill>
                  <a:srgbClr val="002060"/>
                </a:solidFill>
              </a:rPr>
              <a:t> </a:t>
            </a:r>
            <a:r>
              <a:rPr lang="en-US" sz="3200" b="1" dirty="0" err="1">
                <a:solidFill>
                  <a:srgbClr val="002060"/>
                </a:solidFill>
              </a:rPr>
              <a:t>giữa</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câu</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Dùng</a:t>
            </a:r>
            <a:r>
              <a:rPr lang="en-US" sz="3200" b="1" dirty="0">
                <a:solidFill>
                  <a:srgbClr val="002060"/>
                </a:solidFill>
              </a:rPr>
              <a:t> </a:t>
            </a:r>
            <a:r>
              <a:rPr lang="en-US" sz="3200" b="1" dirty="0" err="1">
                <a:solidFill>
                  <a:srgbClr val="002060"/>
                </a:solidFill>
              </a:rPr>
              <a:t>từ</a:t>
            </a:r>
            <a:r>
              <a:rPr lang="en-US" sz="3200" b="1" dirty="0">
                <a:solidFill>
                  <a:srgbClr val="002060"/>
                </a:solidFill>
              </a:rPr>
              <a:t> </a:t>
            </a:r>
            <a:r>
              <a:rPr lang="en-US" sz="3200" b="1" dirty="0" err="1">
                <a:solidFill>
                  <a:srgbClr val="002060"/>
                </a:solidFill>
              </a:rPr>
              <a:t>đúng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Biết</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ảnh</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lồng</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hay </a:t>
            </a:r>
            <a:r>
              <a:rPr lang="en-US" sz="3200" b="1" dirty="0" err="1">
                <a:solidFill>
                  <a:srgbClr val="002060"/>
                </a:solidFill>
              </a:rPr>
              <a:t>hơn</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lùi</a:t>
            </a:r>
            <a:r>
              <a:rPr lang="en-US" sz="3200" b="1" dirty="0">
                <a:solidFill>
                  <a:srgbClr val="002060"/>
                </a:solidFill>
              </a:rPr>
              <a:t> </a:t>
            </a:r>
            <a:r>
              <a:rPr lang="en-US" sz="3200" b="1" dirty="0" err="1">
                <a:solidFill>
                  <a:srgbClr val="002060"/>
                </a:solidFill>
              </a:rPr>
              <a:t>vào</a:t>
            </a:r>
            <a:r>
              <a:rPr lang="en-US" sz="3200" b="1" dirty="0">
                <a:solidFill>
                  <a:srgbClr val="002060"/>
                </a:solidFill>
              </a:rPr>
              <a:t> </a:t>
            </a:r>
            <a:r>
              <a:rPr lang="en-US" sz="3200" b="1" dirty="0" err="1">
                <a:solidFill>
                  <a:srgbClr val="002060"/>
                </a:solidFill>
              </a:rPr>
              <a:t>một</a:t>
            </a:r>
            <a:r>
              <a:rPr lang="en-US" sz="3200" b="1" dirty="0">
                <a:solidFill>
                  <a:srgbClr val="002060"/>
                </a:solidFill>
              </a:rPr>
              <a:t> ô.</a:t>
            </a:r>
          </a:p>
          <a:p>
            <a:pPr algn="just">
              <a:lnSpc>
                <a:spcPct val="110000"/>
              </a:lnSpc>
            </a:pPr>
            <a:r>
              <a:rPr lang="en-US" sz="3200" b="1" dirty="0">
                <a:solidFill>
                  <a:srgbClr val="002060"/>
                </a:solidFill>
              </a:rPr>
              <a:t>- </a:t>
            </a:r>
            <a:r>
              <a:rPr lang="en-US" sz="3200" b="1" dirty="0" err="1">
                <a:solidFill>
                  <a:srgbClr val="002060"/>
                </a:solidFill>
              </a:rPr>
              <a:t>Chữ</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sạch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chính</a:t>
            </a:r>
            <a:r>
              <a:rPr lang="en-US" sz="3200" b="1" dirty="0">
                <a:solidFill>
                  <a:srgbClr val="002060"/>
                </a:solidFill>
              </a:rPr>
              <a:t> </a:t>
            </a:r>
            <a:r>
              <a:rPr lang="en-US" sz="3200" b="1" dirty="0" err="1">
                <a:solidFill>
                  <a:srgbClr val="002060"/>
                </a:solidFill>
              </a:rPr>
              <a:t>tả</a:t>
            </a:r>
            <a:r>
              <a:rPr lang="en-US" sz="3200" b="1" dirty="0">
                <a:solidFill>
                  <a:srgbClr val="002060"/>
                </a:solidFill>
              </a:rPr>
              <a:t>.</a:t>
            </a:r>
          </a:p>
        </p:txBody>
      </p:sp>
      <p:sp>
        <p:nvSpPr>
          <p:cNvPr id="6" name="TextBox 5">
            <a:extLst>
              <a:ext uri="{FF2B5EF4-FFF2-40B4-BE49-F238E27FC236}">
                <a16:creationId xmlns="" xmlns:a16="http://schemas.microsoft.com/office/drawing/2014/main" id="{4C329315-82A2-4359-8448-A3FA36EC8D3B}"/>
              </a:ext>
            </a:extLst>
          </p:cNvPr>
          <p:cNvSpPr txBox="1"/>
          <p:nvPr/>
        </p:nvSpPr>
        <p:spPr>
          <a:xfrm>
            <a:off x="1524000" y="178899"/>
            <a:ext cx="9753600" cy="707886"/>
          </a:xfrm>
          <a:prstGeom prst="rect">
            <a:avLst/>
          </a:prstGeom>
          <a:noFill/>
        </p:spPr>
        <p:txBody>
          <a:bodyPr wrap="square">
            <a:spAutoFit/>
          </a:bodyPr>
          <a:lstStyle/>
          <a:p>
            <a:pPr algn="ctr"/>
            <a:r>
              <a:rPr lang="en-US" sz="4000" b="1" dirty="0">
                <a:solidFill>
                  <a:srgbClr val="FF0000"/>
                </a:solidFill>
              </a:rPr>
              <a:t>Khi </a:t>
            </a:r>
            <a:r>
              <a:rPr lang="en-US" sz="4000" b="1" dirty="0" err="1">
                <a:solidFill>
                  <a:srgbClr val="FF0000"/>
                </a:solidFill>
              </a:rPr>
              <a:t>viết</a:t>
            </a:r>
            <a:r>
              <a:rPr lang="en-US" sz="4000" b="1" dirty="0">
                <a:solidFill>
                  <a:srgbClr val="FF0000"/>
                </a:solidFill>
              </a:rPr>
              <a:t> </a:t>
            </a:r>
            <a:r>
              <a:rPr lang="en-US" sz="4000" b="1" dirty="0" err="1">
                <a:solidFill>
                  <a:srgbClr val="FF0000"/>
                </a:solidFill>
              </a:rPr>
              <a:t>đoạn</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cần</a:t>
            </a:r>
            <a:r>
              <a:rPr lang="en-US" sz="4000" b="1" dirty="0">
                <a:solidFill>
                  <a:srgbClr val="FF0000"/>
                </a:solidFill>
              </a:rPr>
              <a:t> </a:t>
            </a:r>
            <a:r>
              <a:rPr lang="en-US" sz="4000" b="1" dirty="0" err="1">
                <a:solidFill>
                  <a:srgbClr val="FF0000"/>
                </a:solidFill>
              </a:rPr>
              <a:t>lưu</a:t>
            </a:r>
            <a:r>
              <a:rPr lang="en-US" sz="4000" b="1" dirty="0">
                <a:solidFill>
                  <a:srgbClr val="FF0000"/>
                </a:solidFill>
              </a:rPr>
              <a:t> ý: </a:t>
            </a:r>
          </a:p>
        </p:txBody>
      </p:sp>
    </p:spTree>
    <p:extLst>
      <p:ext uri="{BB962C8B-B14F-4D97-AF65-F5344CB8AC3E}">
        <p14:creationId xmlns:p14="http://schemas.microsoft.com/office/powerpoint/2010/main" val="11484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2"/>
          <a:stretch>
            <a:fillRect/>
          </a:stretch>
        </p:blipFill>
        <p:spPr>
          <a:xfrm>
            <a:off x="81719" y="15240"/>
            <a:ext cx="957155" cy="762066"/>
          </a:xfrm>
          <a:prstGeom prst="rect">
            <a:avLst/>
          </a:prstGeom>
        </p:spPr>
      </p:pic>
      <p:sp>
        <p:nvSpPr>
          <p:cNvPr id="13" name="TextBox 12">
            <a:extLst>
              <a:ext uri="{FF2B5EF4-FFF2-40B4-BE49-F238E27FC236}">
                <a16:creationId xmlns="" xmlns:a16="http://schemas.microsoft.com/office/drawing/2014/main" id="{7CCD22EC-874E-9810-7272-0254E6F7D431}"/>
              </a:ext>
            </a:extLst>
          </p:cNvPr>
          <p:cNvSpPr txBox="1"/>
          <p:nvPr/>
        </p:nvSpPr>
        <p:spPr>
          <a:xfrm>
            <a:off x="1191033" y="1752602"/>
            <a:ext cx="9785354" cy="3439239"/>
          </a:xfrm>
          <a:prstGeom prst="roundRect">
            <a:avLst/>
          </a:prstGeom>
          <a:noFill/>
          <a:ln w="28575">
            <a:noFill/>
            <a:prstDash val="sysDash"/>
          </a:ln>
        </p:spPr>
        <p:txBody>
          <a:bodyPr wrap="square">
            <a:spAutoFit/>
          </a:bodyPr>
          <a:lstStyle/>
          <a:p>
            <a:pPr algn="ctr"/>
            <a:r>
              <a:rPr lang="vi-VN" sz="28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a:t>
            </a:r>
            <a:r>
              <a:rPr lang="en-US" sz="2800" b="1" dirty="0">
                <a:solidFill>
                  <a:srgbClr val="FF0000"/>
                </a:solidFill>
                <a:latin typeface="Nunito Black" panose="020B0604020202020204" charset="0"/>
                <a:ea typeface="Open Sans" panose="020B0606030504020204" pitchFamily="34" charset="0"/>
                <a:cs typeface="Open Sans" panose="020B0606030504020204" pitchFamily="34" charset="0"/>
              </a:rPr>
              <a:t>:</a:t>
            </a:r>
            <a:endParaRPr lang="vi-VN" sz="2800" dirty="0">
              <a:solidFill>
                <a:srgbClr val="FF0000"/>
              </a:solidFill>
              <a:latin typeface="Nunito Black" panose="020B0604020202020204" charset="0"/>
              <a:ea typeface="Open Sans" panose="020B0606030504020204" pitchFamily="34" charset="0"/>
              <a:cs typeface="Open Sans" panose="020B0606030504020204" pitchFamily="34" charset="0"/>
            </a:endParaRPr>
          </a:p>
          <a:p>
            <a:pPr algn="just"/>
            <a:r>
              <a:rPr lang="en-US" sz="28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800" dirty="0">
                <a:solidFill>
                  <a:srgbClr val="002060"/>
                </a:solidFill>
                <a:latin typeface="Nunito Black" pitchFamily="2" charset="0"/>
              </a:rPr>
              <a:t>Em yêu khu vườn nhỏ này lắm! Bởi nơi đây là mồ hôi công sức của mẹ đã chăm sóc, là nơi cho em biết bao nhiêu là hoa thơm, trái lạ. Khu vườn cũng là nguồn cảm hứng giúp em yêu thiên nhiên hơn, biết trân trọng những gì mình đang có. Cảm ơn mẹ đã chăm sóc khu vườn của gia đình mình</a:t>
            </a:r>
            <a:r>
              <a:rPr lang="en-US" sz="2800" dirty="0">
                <a:solidFill>
                  <a:srgbClr val="002060"/>
                </a:solidFill>
                <a:latin typeface="Nunito Black" pitchFamily="2" charset="0"/>
              </a:rPr>
              <a:t>.</a:t>
            </a:r>
            <a:endParaRPr lang="vi-VN" sz="2800" dirty="0">
              <a:solidFill>
                <a:srgbClr val="002060"/>
              </a:solidFill>
              <a:latin typeface="Nunito Black" pitchFamily="2" charset="0"/>
              <a:ea typeface="Open Sans" panose="020B0606030504020204" pitchFamily="34" charset="0"/>
              <a:cs typeface="Open Sans" panose="020B0606030504020204" pitchFamily="34" charset="0"/>
            </a:endParaRPr>
          </a:p>
        </p:txBody>
      </p:sp>
      <p:pic>
        <p:nvPicPr>
          <p:cNvPr id="2050" name="Picture 2" descr="Tải khung hình đẹp miễn phí cho điện thoại cảm ứng">
            <a:extLst>
              <a:ext uri="{FF2B5EF4-FFF2-40B4-BE49-F238E27FC236}">
                <a16:creationId xmlns="" xmlns:a16="http://schemas.microsoft.com/office/drawing/2014/main"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376000" y="1215041"/>
            <a:ext cx="12943999" cy="54069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AAAFE6B2-3F7D-4D67-B13A-630961BF8A49}"/>
              </a:ext>
            </a:extLst>
          </p:cNvPr>
          <p:cNvSpPr txBox="1"/>
          <p:nvPr/>
        </p:nvSpPr>
        <p:spPr>
          <a:xfrm>
            <a:off x="2" y="90636"/>
            <a:ext cx="12191999"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3076B90-E8F1-4D6B-BF11-52B189A3BF0A}"/>
              </a:ext>
            </a:extLst>
          </p:cNvPr>
          <p:cNvSpPr txBox="1"/>
          <p:nvPr/>
        </p:nvSpPr>
        <p:spPr>
          <a:xfrm>
            <a:off x="517463" y="346478"/>
            <a:ext cx="11404725" cy="485710"/>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T</a:t>
            </a:r>
            <a:r>
              <a:rPr kumimoji="0" lang="vi-VN"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ư thế ngồi viết</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như</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thế</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nào</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là</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chuẩn</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a:t>
            </a:r>
            <a:endParaRPr kumimoji="0" lang="vi-VN"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endParaRPr>
          </a:p>
        </p:txBody>
      </p:sp>
      <p:pic>
        <p:nvPicPr>
          <p:cNvPr id="3" name="Picture 2">
            <a:extLst>
              <a:ext uri="{FF2B5EF4-FFF2-40B4-BE49-F238E27FC236}">
                <a16:creationId xmlns="" xmlns:a16="http://schemas.microsoft.com/office/drawing/2014/main" id="{2A944CAB-9A50-4E41-BED5-A63718B875EE}"/>
              </a:ext>
            </a:extLst>
          </p:cNvPr>
          <p:cNvPicPr>
            <a:picLocks noChangeAspect="1"/>
          </p:cNvPicPr>
          <p:nvPr/>
        </p:nvPicPr>
        <p:blipFill>
          <a:blip r:embed="rId2"/>
          <a:stretch>
            <a:fillRect/>
          </a:stretch>
        </p:blipFill>
        <p:spPr>
          <a:xfrm>
            <a:off x="0" y="-38100"/>
            <a:ext cx="12192000" cy="684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9473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5468d5583d3d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6" r="41622"/>
          <a:stretch/>
        </p:blipFill>
        <p:spPr bwMode="auto">
          <a:xfrm flipH="1">
            <a:off x="10614917" y="1681246"/>
            <a:ext cx="1720542" cy="5099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1914986_1350306881 [转换].png"/>
          <p:cNvPicPr>
            <a:picLocks noChangeAspect="1" noChangeArrowheads="1"/>
          </p:cNvPicPr>
          <p:nvPr/>
        </p:nvPicPr>
        <p:blipFill rotWithShape="1">
          <a:blip r:embed="rId4">
            <a:extLst>
              <a:ext uri="{28A0092B-C50C-407E-A947-70E740481C1C}">
                <a14:useLocalDpi xmlns:a14="http://schemas.microsoft.com/office/drawing/2010/main" val="0"/>
              </a:ext>
            </a:extLst>
          </a:blip>
          <a:srcRect t="1" r="33184" b="20433"/>
          <a:stretch/>
        </p:blipFill>
        <p:spPr bwMode="auto">
          <a:xfrm flipH="1">
            <a:off x="0" y="3934345"/>
            <a:ext cx="6319999" cy="29598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538592FE-945A-45A9-80DB-A7F0E6B6D2FE}"/>
              </a:ext>
            </a:extLst>
          </p:cNvPr>
          <p:cNvGrpSpPr/>
          <p:nvPr/>
        </p:nvGrpSpPr>
        <p:grpSpPr>
          <a:xfrm>
            <a:off x="2606787" y="1424208"/>
            <a:ext cx="6546738" cy="3968104"/>
            <a:chOff x="2606787" y="1424208"/>
            <a:chExt cx="6546738" cy="3968104"/>
          </a:xfrm>
        </p:grpSpPr>
        <p:sp>
          <p:nvSpPr>
            <p:cNvPr id="11" name="Rounded Rectangle 12">
              <a:extLst>
                <a:ext uri="{FF2B5EF4-FFF2-40B4-BE49-F238E27FC236}">
                  <a16:creationId xmlns="" xmlns:a16="http://schemas.microsoft.com/office/drawing/2014/main" id="{765BD791-DDBE-4385-ABDF-1220C23EE212}"/>
                </a:ext>
              </a:extLst>
            </p:cNvPr>
            <p:cNvSpPr/>
            <p:nvPr/>
          </p:nvSpPr>
          <p:spPr>
            <a:xfrm>
              <a:off x="2606787" y="1424208"/>
              <a:ext cx="6546738" cy="1464231"/>
            </a:xfrm>
            <a:prstGeom prst="roundRect">
              <a:avLst/>
            </a:prstGeom>
            <a:solidFill>
              <a:schemeClr val="accent2">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Free Blog Comment Icon of Colored Outline style - Available in SVG, PNG,  EPS, AI &amp;amp; Icon fonts">
              <a:extLst>
                <a:ext uri="{FF2B5EF4-FFF2-40B4-BE49-F238E27FC236}">
                  <a16:creationId xmlns="" xmlns:a16="http://schemas.microsoft.com/office/drawing/2014/main" id="{C857FBED-C019-4BB0-BB78-5C1803CF7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55" y="4166570"/>
              <a:ext cx="1177700" cy="1177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BF0924AF-5213-484D-9C83-ADD11A6F5C37}"/>
                </a:ext>
              </a:extLst>
            </p:cNvPr>
            <p:cNvPicPr>
              <a:picLocks noChangeAspect="1"/>
            </p:cNvPicPr>
            <p:nvPr/>
          </p:nvPicPr>
          <p:blipFill>
            <a:blip r:embed="rId6"/>
            <a:stretch>
              <a:fillRect/>
            </a:stretch>
          </p:blipFill>
          <p:spPr>
            <a:xfrm>
              <a:off x="5690586" y="3367169"/>
              <a:ext cx="1585049" cy="2025143"/>
            </a:xfrm>
            <a:prstGeom prst="rect">
              <a:avLst/>
            </a:prstGeom>
          </p:spPr>
        </p:pic>
      </p:grpSp>
    </p:spTree>
    <p:extLst>
      <p:ext uri="{BB962C8B-B14F-4D97-AF65-F5344CB8AC3E}">
        <p14:creationId xmlns:p14="http://schemas.microsoft.com/office/powerpoint/2010/main" val="33286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66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14:bounceEnd="66000">
                                          <p:cBhvr additive="base">
                                            <p:cTn id="11" dur="500" fill="hold"/>
                                            <p:tgtEl>
                                              <p:spTgt spid="307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32BB1F2-5127-41D2-B8EC-E8C03CD0D36E}"/>
              </a:ext>
            </a:extLst>
          </p:cNvPr>
          <p:cNvPicPr>
            <a:picLocks noChangeAspect="1"/>
          </p:cNvPicPr>
          <p:nvPr/>
        </p:nvPicPr>
        <p:blipFill>
          <a:blip r:embed="rId3"/>
          <a:stretch>
            <a:fillRect/>
          </a:stretch>
        </p:blipFill>
        <p:spPr>
          <a:xfrm>
            <a:off x="0" y="1675"/>
            <a:ext cx="12192000" cy="6854653"/>
          </a:xfrm>
          <a:prstGeom prst="rect">
            <a:avLst/>
          </a:prstGeom>
        </p:spPr>
      </p:pic>
      <p:sp>
        <p:nvSpPr>
          <p:cNvPr id="9" name="Rectangle: Rounded Corners 8">
            <a:extLst>
              <a:ext uri="{FF2B5EF4-FFF2-40B4-BE49-F238E27FC236}">
                <a16:creationId xmlns="" xmlns:a16="http://schemas.microsoft.com/office/drawing/2014/main" id="{7D436D1D-7023-4C01-88BD-6030917F006C}"/>
              </a:ext>
            </a:extLst>
          </p:cNvPr>
          <p:cNvSpPr/>
          <p:nvPr/>
        </p:nvSpPr>
        <p:spPr>
          <a:xfrm>
            <a:off x="76201"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68FAC6A6-173F-48B3-986B-3F72E74EA68E}"/>
              </a:ext>
            </a:extLst>
          </p:cNvPr>
          <p:cNvSpPr txBox="1"/>
          <p:nvPr/>
        </p:nvSpPr>
        <p:spPr>
          <a:xfrm>
            <a:off x="190501" y="152400"/>
            <a:ext cx="11811000" cy="119181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3.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lại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viết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phát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sửa</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dùng</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từ</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sắp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xếp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ý,...)</a:t>
            </a:r>
          </a:p>
        </p:txBody>
      </p:sp>
      <p:grpSp>
        <p:nvGrpSpPr>
          <p:cNvPr id="18" name="Group 17">
            <a:extLst>
              <a:ext uri="{FF2B5EF4-FFF2-40B4-BE49-F238E27FC236}">
                <a16:creationId xmlns="" xmlns:a16="http://schemas.microsoft.com/office/drawing/2014/main" id="{E7EC1872-214C-4A1C-A864-22C5C6DCE7B5}"/>
              </a:ext>
            </a:extLst>
          </p:cNvPr>
          <p:cNvGrpSpPr/>
          <p:nvPr/>
        </p:nvGrpSpPr>
        <p:grpSpPr>
          <a:xfrm>
            <a:off x="963932" y="1676401"/>
            <a:ext cx="2703239" cy="2336751"/>
            <a:chOff x="1105147" y="1463040"/>
            <a:chExt cx="2935362" cy="2926080"/>
          </a:xfrm>
        </p:grpSpPr>
        <p:pic>
          <p:nvPicPr>
            <p:cNvPr id="19" name="Picture 18" descr="A picture containing icon&#10;&#10;Description automatically generated">
              <a:extLst>
                <a:ext uri="{FF2B5EF4-FFF2-40B4-BE49-F238E27FC236}">
                  <a16:creationId xmlns="" xmlns:a16="http://schemas.microsoft.com/office/drawing/2014/main" id="{7D6E26AE-46B7-4A9D-A2A3-F49E3B70E6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0" name="TextBox 19">
              <a:extLst>
                <a:ext uri="{FF2B5EF4-FFF2-40B4-BE49-F238E27FC236}">
                  <a16:creationId xmlns="" xmlns:a16="http://schemas.microsoft.com/office/drawing/2014/main" id="{607BE907-C60C-4D25-98BF-7E9B7A942A90}"/>
                </a:ext>
              </a:extLst>
            </p:cNvPr>
            <p:cNvSpPr txBox="1"/>
            <p:nvPr/>
          </p:nvSpPr>
          <p:spPr>
            <a:xfrm>
              <a:off x="1399778" y="2177030"/>
              <a:ext cx="2346100" cy="15030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Đọc</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bài</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viết</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góp</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ý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cho</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bạn</a:t>
              </a:r>
              <a:endParaRPr kumimoji="0" lang="en-US" sz="2400" b="1" i="0" u="none" strike="noStrike" kern="1200" cap="none" spc="0" normalizeH="0" baseline="0" noProof="0" dirty="0">
                <a:ln>
                  <a:noFill/>
                </a:ln>
                <a:solidFill>
                  <a:srgbClr val="243F8B"/>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 xmlns:a16="http://schemas.microsoft.com/office/drawing/2014/main" id="{E0D4642B-2679-4FCD-8FD7-9BF0B2C74155}"/>
              </a:ext>
            </a:extLst>
          </p:cNvPr>
          <p:cNvGrpSpPr/>
          <p:nvPr/>
        </p:nvGrpSpPr>
        <p:grpSpPr>
          <a:xfrm>
            <a:off x="4114800" y="1322321"/>
            <a:ext cx="3444530" cy="2336752"/>
            <a:chOff x="4363621" y="960035"/>
            <a:chExt cx="3227298" cy="2743200"/>
          </a:xfrm>
        </p:grpSpPr>
        <p:pic>
          <p:nvPicPr>
            <p:cNvPr id="22" name="Picture 21" descr="A picture containing icon&#10;&#10;Description automatically generated">
              <a:extLst>
                <a:ext uri="{FF2B5EF4-FFF2-40B4-BE49-F238E27FC236}">
                  <a16:creationId xmlns="" xmlns:a16="http://schemas.microsoft.com/office/drawing/2014/main" id="{208C158D-935A-4657-B1E5-EEC28D0DBF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10" t="5121" r="47903" b="53750"/>
            <a:stretch/>
          </p:blipFill>
          <p:spPr>
            <a:xfrm rot="708905">
              <a:off x="4363621" y="960035"/>
              <a:ext cx="3227298" cy="2743200"/>
            </a:xfrm>
            <a:prstGeom prst="rect">
              <a:avLst/>
            </a:prstGeom>
          </p:spPr>
        </p:pic>
        <p:sp>
          <p:nvSpPr>
            <p:cNvPr id="23" name="TextBox 22">
              <a:extLst>
                <a:ext uri="{FF2B5EF4-FFF2-40B4-BE49-F238E27FC236}">
                  <a16:creationId xmlns="" xmlns:a16="http://schemas.microsoft.com/office/drawing/2014/main" id="{8D0AB951-D441-4BCE-A6EA-4CB169DDFE98}"/>
                </a:ext>
              </a:extLst>
            </p:cNvPr>
            <p:cNvSpPr txBox="1"/>
            <p:nvPr/>
          </p:nvSpPr>
          <p:spPr>
            <a:xfrm>
              <a:off x="4509589" y="1617392"/>
              <a:ext cx="2935362" cy="14091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Nghe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góp</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ý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viết</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mình</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 xmlns:a16="http://schemas.microsoft.com/office/drawing/2014/main" id="{3944568E-B122-4108-870C-97158E826327}"/>
              </a:ext>
            </a:extLst>
          </p:cNvPr>
          <p:cNvGrpSpPr/>
          <p:nvPr/>
        </p:nvGrpSpPr>
        <p:grpSpPr>
          <a:xfrm>
            <a:off x="8608210" y="1404941"/>
            <a:ext cx="2961767" cy="2468880"/>
            <a:chOff x="8953499" y="2009510"/>
            <a:chExt cx="2961767" cy="2468880"/>
          </a:xfrm>
        </p:grpSpPr>
        <p:pic>
          <p:nvPicPr>
            <p:cNvPr id="25" name="Picture 24" descr="A picture containing icon&#10;&#10;Description automatically generated">
              <a:extLst>
                <a:ext uri="{FF2B5EF4-FFF2-40B4-BE49-F238E27FC236}">
                  <a16:creationId xmlns="" xmlns:a16="http://schemas.microsoft.com/office/drawing/2014/main" id="{8A55E032-4042-4761-A075-DB02EE1CC5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53499" y="2009510"/>
              <a:ext cx="2961767" cy="2468880"/>
            </a:xfrm>
            <a:prstGeom prst="rect">
              <a:avLst/>
            </a:prstGeom>
          </p:spPr>
        </p:pic>
        <p:sp>
          <p:nvSpPr>
            <p:cNvPr id="26" name="TextBox 25">
              <a:extLst>
                <a:ext uri="{FF2B5EF4-FFF2-40B4-BE49-F238E27FC236}">
                  <a16:creationId xmlns="" xmlns:a16="http://schemas.microsoft.com/office/drawing/2014/main" id="{03DA08DA-E93F-47C8-B059-15597DD759A6}"/>
                </a:ext>
              </a:extLst>
            </p:cNvPr>
            <p:cNvSpPr txBox="1"/>
            <p:nvPr/>
          </p:nvSpPr>
          <p:spPr>
            <a:xfrm>
              <a:off x="9284072" y="2560535"/>
              <a:ext cx="22586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Sửa</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hay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hơn</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descr="A picture containing icon&#10;&#10;Description automatically generated">
            <a:extLst>
              <a:ext uri="{FF2B5EF4-FFF2-40B4-BE49-F238E27FC236}">
                <a16:creationId xmlns="" xmlns:a16="http://schemas.microsoft.com/office/drawing/2014/main" id="{5EA9E3D7-B6F9-459A-914A-3626FFC51698}"/>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5"/>
            <a:ext cx="6922512" cy="3182977"/>
          </a:xfrm>
          <a:prstGeom prst="rect">
            <a:avLst/>
          </a:prstGeom>
        </p:spPr>
      </p:pic>
    </p:spTree>
    <p:extLst>
      <p:ext uri="{BB962C8B-B14F-4D97-AF65-F5344CB8AC3E}">
        <p14:creationId xmlns:p14="http://schemas.microsoft.com/office/powerpoint/2010/main" val="1927937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10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 y="2860295"/>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1" y="674321"/>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8"/>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6" y="4430060"/>
            <a:ext cx="3716035" cy="2485003"/>
          </a:xfrm>
          <a:prstGeom prst="rect">
            <a:avLst/>
          </a:prstGeom>
        </p:spPr>
      </p:pic>
      <p:sp>
        <p:nvSpPr>
          <p:cNvPr id="11" name="TextBox 10">
            <a:extLst>
              <a:ext uri="{FF2B5EF4-FFF2-40B4-BE49-F238E27FC236}">
                <a16:creationId xmlns="" xmlns:a16="http://schemas.microsoft.com/office/drawing/2014/main" id="{CA0E28F7-C2FC-6CA9-E824-0E775DE5C238}"/>
              </a:ext>
            </a:extLst>
          </p:cNvPr>
          <p:cNvSpPr txBox="1"/>
          <p:nvPr/>
        </p:nvSpPr>
        <p:spPr>
          <a:xfrm>
            <a:off x="3921900" y="1775387"/>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F92D67"/>
                </a:solidFill>
                <a:effectLst/>
                <a:uLnTx/>
                <a:uFillTx/>
                <a:latin typeface="Nunito Black" pitchFamily="2" charset="0"/>
              </a:rPr>
              <a:t>Vận</a:t>
            </a:r>
            <a:r>
              <a:rPr kumimoji="0" lang="en-US" sz="8000" b="0" i="0" u="none" strike="noStrike" kern="1200" cap="none" spc="0" normalizeH="0" noProof="0" dirty="0">
                <a:ln>
                  <a:noFill/>
                </a:ln>
                <a:solidFill>
                  <a:srgbClr val="F92D67"/>
                </a:solidFill>
                <a:effectLst/>
                <a:uLnTx/>
                <a:uFillTx/>
                <a:latin typeface="Nunito Black" pitchFamily="2" charset="0"/>
              </a:rPr>
              <a:t> </a:t>
            </a:r>
            <a:r>
              <a:rPr kumimoji="0" lang="en-US" sz="8000" b="0" i="0" u="none" strike="noStrike" kern="1200" cap="none" spc="0" normalizeH="0" noProof="0" dirty="0" err="1">
                <a:ln>
                  <a:noFill/>
                </a:ln>
                <a:solidFill>
                  <a:srgbClr val="F92D67"/>
                </a:solidFill>
                <a:effectLst/>
                <a:uLnTx/>
                <a:uFillTx/>
                <a:latin typeface="Nunito Black" pitchFamily="2" charset="0"/>
              </a:rPr>
              <a:t>dụng</a:t>
            </a:r>
            <a:endParaRPr kumimoji="0" lang="en-US" sz="80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C6F02BF-4090-2341-3AFE-6578647D3280}"/>
              </a:ext>
            </a:extLst>
          </p:cNvPr>
          <p:cNvPicPr>
            <a:picLocks noChangeAspect="1"/>
          </p:cNvPicPr>
          <p:nvPr/>
        </p:nvPicPr>
        <p:blipFill>
          <a:blip r:embed="rId2"/>
          <a:stretch>
            <a:fillRect/>
          </a:stretch>
        </p:blipFill>
        <p:spPr>
          <a:xfrm>
            <a:off x="-3220" y="0"/>
            <a:ext cx="12192000" cy="6858000"/>
          </a:xfrm>
          <a:prstGeom prst="rect">
            <a:avLst/>
          </a:prstGeom>
        </p:spPr>
      </p:pic>
      <p:sp>
        <p:nvSpPr>
          <p:cNvPr id="2" name="Rectangle: Rounded Corners 1">
            <a:extLst>
              <a:ext uri="{FF2B5EF4-FFF2-40B4-BE49-F238E27FC236}">
                <a16:creationId xmlns="" xmlns:a16="http://schemas.microsoft.com/office/drawing/2014/main" id="{51058A95-F8BE-F163-5F01-95A46DF675D2}"/>
              </a:ext>
            </a:extLst>
          </p:cNvPr>
          <p:cNvSpPr/>
          <p:nvPr/>
        </p:nvSpPr>
        <p:spPr>
          <a:xfrm>
            <a:off x="3220" y="11751"/>
            <a:ext cx="12188780" cy="96727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00" dirty="0" err="1">
                <a:solidFill>
                  <a:schemeClr val="bg1"/>
                </a:solidFill>
                <a:latin typeface="Nunito Black" pitchFamily="2" charset="0"/>
              </a:rPr>
              <a:t>Tìm</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đọc</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những</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câu</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chuyện</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bài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văn</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bài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thơ</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về</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cây</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cối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muông</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thú</a:t>
            </a:r>
            <a:r>
              <a:rPr lang="en-US" sz="2600" dirty="0">
                <a:solidFill>
                  <a:schemeClr val="bg1"/>
                </a:solidFill>
                <a:latin typeface="Nunito Black" panose="00000A00000000000000" pitchFamily="2" charset="0"/>
              </a:rPr>
              <a:t>.</a:t>
            </a:r>
          </a:p>
        </p:txBody>
      </p:sp>
      <p:grpSp>
        <p:nvGrpSpPr>
          <p:cNvPr id="13" name="Group 12">
            <a:extLst>
              <a:ext uri="{FF2B5EF4-FFF2-40B4-BE49-F238E27FC236}">
                <a16:creationId xmlns="" xmlns:a16="http://schemas.microsoft.com/office/drawing/2014/main" id="{C033993F-48BF-4300-9567-70C3EEDDF26B}"/>
              </a:ext>
            </a:extLst>
          </p:cNvPr>
          <p:cNvGrpSpPr/>
          <p:nvPr/>
        </p:nvGrpSpPr>
        <p:grpSpPr>
          <a:xfrm>
            <a:off x="3220" y="979025"/>
            <a:ext cx="12062004" cy="6429024"/>
            <a:chOff x="3220" y="979024"/>
            <a:chExt cx="12062004" cy="6429024"/>
          </a:xfrm>
        </p:grpSpPr>
        <p:sp>
          <p:nvSpPr>
            <p:cNvPr id="14" name="TextBox 8">
              <a:extLst>
                <a:ext uri="{FF2B5EF4-FFF2-40B4-BE49-F238E27FC236}">
                  <a16:creationId xmlns="" xmlns:a16="http://schemas.microsoft.com/office/drawing/2014/main" id="{32896E8D-15B0-F68D-D148-9102EBEEE639}"/>
                </a:ext>
              </a:extLst>
            </p:cNvPr>
            <p:cNvSpPr txBox="1"/>
            <p:nvPr/>
          </p:nvSpPr>
          <p:spPr>
            <a:xfrm>
              <a:off x="4994002" y="1557480"/>
              <a:ext cx="6931898" cy="1021556"/>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Mùa xuân về lúc nào không rõ. Tôi nghe tiếng vườn gọi.</a:t>
              </a:r>
            </a:p>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Trong vườn, cây muỗm khoe </a:t>
              </a:r>
              <a:r>
                <a:rPr lang="en-US" dirty="0" err="1">
                  <a:latin typeface="Times New Roman" panose="02020603050405020304" pitchFamily="18" charset="0"/>
                  <a:cs typeface="Times New Roman" panose="02020603050405020304" pitchFamily="18" charset="0"/>
                </a:rPr>
                <a:t>vồng</a:t>
              </a:r>
              <a:r>
                <a:rPr lang="vi-VN" dirty="0">
                  <a:latin typeface="Times New Roman" panose="02020603050405020304" pitchFamily="18" charset="0"/>
                  <a:cs typeface="Times New Roman" panose="02020603050405020304" pitchFamily="18" charset="0"/>
                </a:rPr>
                <a:t> hoa mới. Hoa muỗm tua tủa trổ thẳng lên trời.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muỗm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đấy</a:t>
              </a:r>
              <a:r>
                <a:rPr lang="en-US" dirty="0">
                  <a:latin typeface="Times New Roman" panose="02020603050405020304" pitchFamily="18" charset="0"/>
                  <a:cs typeface="Times New Roman" panose="02020603050405020304" pitchFamily="18" charset="0"/>
                </a:rPr>
                <a:t>.</a:t>
              </a:r>
            </a:p>
          </p:txBody>
        </p:sp>
        <p:sp>
          <p:nvSpPr>
            <p:cNvPr id="23" name="TextBox 8">
              <a:extLst>
                <a:ext uri="{FF2B5EF4-FFF2-40B4-BE49-F238E27FC236}">
                  <a16:creationId xmlns="" xmlns:a16="http://schemas.microsoft.com/office/drawing/2014/main" id="{4809DE8C-7E66-8467-8FB1-7F01F47F6907}"/>
                </a:ext>
              </a:extLst>
            </p:cNvPr>
            <p:cNvSpPr txBox="1"/>
            <p:nvPr/>
          </p:nvSpPr>
          <p:spPr>
            <a:xfrm>
              <a:off x="5133325" y="4241224"/>
              <a:ext cx="6931899" cy="3166824"/>
            </a:xfrm>
            <a:prstGeom prst="roundRect">
              <a:avLst/>
            </a:prstGeom>
            <a:solidFill>
              <a:srgbClr val="EAF9FF"/>
            </a:solidFill>
            <a:ln>
              <a:solidFill>
                <a:schemeClr val="tx1"/>
              </a:solidFill>
              <a:prstDash val="lgDash"/>
            </a:ln>
          </p:spPr>
          <p:txBody>
            <a:bodyPr wrap="square" numCol="1">
              <a:spAutoFit/>
            </a:bodyPr>
            <a:lstStyle/>
            <a:p>
              <a:r>
                <a:rPr lang="en-US" dirty="0"/>
                <a:t>      </a:t>
              </a:r>
              <a:r>
                <a:rPr lang="vi-VN" dirty="0"/>
                <a:t>Khi hoa nhài nở, hoa bưởi cũng đua nhau nở. Từng chùm hoa bưởi, cánh trắng </a:t>
              </a:r>
              <a:r>
                <a:rPr lang="en-US" dirty="0" err="1"/>
                <a:t>cũng</a:t>
              </a:r>
              <a:r>
                <a:rPr lang="en-US" dirty="0"/>
                <a:t> </a:t>
              </a:r>
              <a:r>
                <a:rPr lang="vi-VN" dirty="0"/>
                <a:t>chẳng kém hoa nhài, nhưng lại có những tua nhị vàng </a:t>
              </a:r>
              <a:r>
                <a:rPr lang="en-US" dirty="0" err="1"/>
                <a:t>ngấn</a:t>
              </a:r>
              <a:r>
                <a:rPr lang="en-US" dirty="0"/>
                <a:t> </a:t>
              </a:r>
              <a:r>
                <a:rPr lang="en-US" dirty="0" err="1"/>
                <a:t>lên</a:t>
              </a:r>
              <a:r>
                <a:rPr lang="en-US" dirty="0"/>
                <a:t> </a:t>
              </a:r>
              <a:r>
                <a:rPr lang="en-US" dirty="0" err="1"/>
                <a:t>giữa</a:t>
              </a:r>
              <a:r>
                <a:rPr lang="en-US" dirty="0"/>
                <a:t> </a:t>
              </a:r>
              <a:r>
                <a:rPr lang="en-US" dirty="0" err="1"/>
                <a:t>lòng</a:t>
              </a:r>
              <a:r>
                <a:rPr lang="en-US" dirty="0"/>
                <a:t> </a:t>
              </a:r>
              <a:r>
                <a:rPr lang="en-US" dirty="0" err="1"/>
                <a:t>hoa</a:t>
              </a:r>
              <a:r>
                <a:rPr lang="en-US" dirty="0"/>
                <a:t>, </a:t>
              </a:r>
              <a:r>
                <a:rPr lang="en-US" dirty="0" err="1"/>
                <a:t>chẳng</a:t>
              </a:r>
              <a:r>
                <a:rPr lang="en-US" dirty="0"/>
                <a:t> </a:t>
              </a:r>
              <a:r>
                <a:rPr lang="en-US" dirty="0" err="1"/>
                <a:t>khác</a:t>
              </a:r>
              <a:r>
                <a:rPr lang="en-US" dirty="0"/>
                <a:t> </a:t>
              </a:r>
              <a:r>
                <a:rPr lang="en-US" dirty="0" err="1"/>
                <a:t>gì</a:t>
              </a:r>
              <a:r>
                <a:rPr lang="en-US" dirty="0"/>
                <a:t> </a:t>
              </a:r>
              <a:r>
                <a:rPr lang="en-US" dirty="0" err="1"/>
                <a:t>những</a:t>
              </a:r>
              <a:r>
                <a:rPr lang="en-US" dirty="0"/>
                <a:t> </a:t>
              </a:r>
              <a:r>
                <a:rPr lang="en-US" dirty="0" err="1"/>
                <a:t>bông</a:t>
              </a:r>
              <a:r>
                <a:rPr lang="en-US" dirty="0"/>
                <a:t> </a:t>
              </a:r>
              <a:r>
                <a:rPr lang="en-US" dirty="0" err="1"/>
                <a:t>thủy</a:t>
              </a:r>
              <a:r>
                <a:rPr lang="en-US" dirty="0"/>
                <a:t> </a:t>
              </a:r>
              <a:r>
                <a:rPr lang="en-US" dirty="0" err="1"/>
                <a:t>tiên</a:t>
              </a:r>
              <a:r>
                <a:rPr lang="en-US" dirty="0"/>
                <a:t> </a:t>
              </a:r>
              <a:r>
                <a:rPr lang="en-US" dirty="0" err="1"/>
                <a:t>thu</a:t>
              </a:r>
              <a:r>
                <a:rPr lang="en-US" dirty="0"/>
                <a:t> </a:t>
              </a:r>
              <a:r>
                <a:rPr lang="en-US" dirty="0" err="1"/>
                <a:t>nhỏ</a:t>
              </a:r>
              <a:r>
                <a:rPr lang="en-US" dirty="0"/>
                <a:t>. </a:t>
              </a:r>
              <a:r>
                <a:rPr lang="en-US" dirty="0" err="1"/>
                <a:t>Hoa</a:t>
              </a:r>
              <a:r>
                <a:rPr lang="en-US" dirty="0"/>
                <a:t> </a:t>
              </a:r>
              <a:r>
                <a:rPr lang="en-US" dirty="0" err="1"/>
                <a:t>bưởi</a:t>
              </a:r>
              <a:r>
                <a:rPr lang="en-US" dirty="0"/>
                <a:t> </a:t>
              </a:r>
              <a:r>
                <a:rPr lang="en-US" dirty="0" err="1"/>
                <a:t>là</a:t>
              </a:r>
              <a:r>
                <a:rPr lang="en-US" dirty="0"/>
                <a:t> </a:t>
              </a:r>
              <a:r>
                <a:rPr lang="en-US" dirty="0" err="1"/>
                <a:t>hoa</a:t>
              </a:r>
              <a:r>
                <a:rPr lang="en-US" dirty="0"/>
                <a:t> </a:t>
              </a:r>
              <a:r>
                <a:rPr lang="en-US" dirty="0" err="1"/>
                <a:t>cây</a:t>
              </a:r>
              <a:r>
                <a:rPr lang="en-US" dirty="0"/>
                <a:t> </a:t>
              </a:r>
              <a:r>
                <a:rPr lang="en-US" dirty="0" err="1"/>
                <a:t>còn</a:t>
              </a:r>
              <a:r>
                <a:rPr lang="en-US" dirty="0"/>
                <a:t> </a:t>
              </a:r>
              <a:r>
                <a:rPr lang="en-US" dirty="0" err="1"/>
                <a:t>hoa</a:t>
              </a:r>
              <a:r>
                <a:rPr lang="en-US" dirty="0"/>
                <a:t> </a:t>
              </a:r>
              <a:r>
                <a:rPr lang="en-US" dirty="0" err="1"/>
                <a:t>nhài</a:t>
              </a:r>
              <a:r>
                <a:rPr lang="en-US" dirty="0"/>
                <a:t> </a:t>
              </a:r>
              <a:r>
                <a:rPr lang="en-US" dirty="0" err="1"/>
                <a:t>là</a:t>
              </a:r>
              <a:r>
                <a:rPr lang="en-US" dirty="0"/>
                <a:t> </a:t>
              </a:r>
              <a:r>
                <a:rPr lang="en-US" dirty="0" err="1"/>
                <a:t>hoa</a:t>
              </a:r>
              <a:r>
                <a:rPr lang="en-US" dirty="0"/>
                <a:t> </a:t>
              </a:r>
              <a:r>
                <a:rPr lang="en-US" dirty="0" err="1"/>
                <a:t>bụi</a:t>
              </a:r>
              <a:r>
                <a:rPr lang="en-US" dirty="0"/>
                <a:t>. </a:t>
              </a:r>
              <a:r>
                <a:rPr lang="en-US" dirty="0" err="1"/>
                <a:t>Hoa</a:t>
              </a:r>
              <a:r>
                <a:rPr lang="en-US" dirty="0"/>
                <a:t> </a:t>
              </a:r>
              <a:r>
                <a:rPr lang="en-US" dirty="0" err="1"/>
                <a:t>cây</a:t>
              </a:r>
              <a:r>
                <a:rPr lang="en-US" dirty="0"/>
                <a:t> </a:t>
              </a:r>
              <a:r>
                <a:rPr lang="en-US" dirty="0" err="1"/>
                <a:t>có</a:t>
              </a:r>
              <a:r>
                <a:rPr lang="en-US" dirty="0"/>
                <a:t> </a:t>
              </a:r>
              <a:r>
                <a:rPr lang="en-US" dirty="0" err="1"/>
                <a:t>sức</a:t>
              </a:r>
              <a:r>
                <a:rPr lang="en-US" dirty="0"/>
                <a:t> </a:t>
              </a:r>
              <a:r>
                <a:rPr lang="en-US" dirty="0" err="1"/>
                <a:t>sống</a:t>
              </a:r>
              <a:r>
                <a:rPr lang="en-US" dirty="0"/>
                <a:t> </a:t>
              </a:r>
              <a:r>
                <a:rPr lang="en-US" dirty="0" err="1"/>
                <a:t>mạnh</a:t>
              </a:r>
              <a:r>
                <a:rPr lang="en-US" dirty="0"/>
                <a:t> </a:t>
              </a:r>
              <a:r>
                <a:rPr lang="en-US" dirty="0" err="1"/>
                <a:t>mẽ</a:t>
              </a:r>
              <a:r>
                <a:rPr lang="en-US" dirty="0"/>
                <a:t>. </a:t>
              </a:r>
              <a:r>
                <a:rPr lang="en-US" dirty="0" err="1"/>
                <a:t>Hoa</a:t>
              </a:r>
              <a:r>
                <a:rPr lang="en-US" dirty="0"/>
                <a:t> </a:t>
              </a:r>
              <a:r>
                <a:rPr lang="en-US" dirty="0" err="1"/>
                <a:t>bụi</a:t>
              </a:r>
              <a:r>
                <a:rPr lang="en-US" dirty="0"/>
                <a:t> </a:t>
              </a:r>
              <a:r>
                <a:rPr lang="en-US" dirty="0" err="1"/>
                <a:t>có</a:t>
              </a:r>
              <a:r>
                <a:rPr lang="en-US" dirty="0"/>
                <a:t> </a:t>
              </a:r>
              <a:r>
                <a:rPr lang="en-US" dirty="0" err="1"/>
                <a:t>chút</a:t>
              </a:r>
              <a:r>
                <a:rPr lang="en-US" dirty="0"/>
                <a:t> </a:t>
              </a:r>
              <a:r>
                <a:rPr lang="en-US" dirty="0" err="1"/>
                <a:t>gì</a:t>
              </a:r>
              <a:r>
                <a:rPr lang="en-US" dirty="0"/>
                <a:t> </a:t>
              </a:r>
              <a:r>
                <a:rPr lang="en-US" dirty="0" err="1"/>
                <a:t>giản</a:t>
              </a:r>
              <a:r>
                <a:rPr lang="en-US" dirty="0"/>
                <a:t> </a:t>
              </a:r>
              <a:r>
                <a:rPr lang="en-US" dirty="0" err="1"/>
                <a:t>dị</a:t>
              </a:r>
              <a:r>
                <a:rPr lang="en-US" dirty="0"/>
                <a:t> </a:t>
              </a:r>
              <a:r>
                <a:rPr lang="en-US" dirty="0" err="1"/>
                <a:t>hơn</a:t>
              </a:r>
              <a:r>
                <a:rPr lang="en-US" dirty="0"/>
                <a:t>. </a:t>
              </a:r>
              <a:r>
                <a:rPr lang="en-US" dirty="0" err="1"/>
                <a:t>Hương</a:t>
              </a:r>
              <a:r>
                <a:rPr lang="en-US" dirty="0"/>
                <a:t> </a:t>
              </a:r>
              <a:r>
                <a:rPr lang="en-US" dirty="0" err="1"/>
                <a:t>tỏa</a:t>
              </a:r>
              <a:r>
                <a:rPr lang="en-US" dirty="0"/>
                <a:t> </a:t>
              </a:r>
              <a:r>
                <a:rPr lang="en-US" dirty="0" err="1"/>
                <a:t>từ</a:t>
              </a:r>
              <a:r>
                <a:rPr lang="en-US" dirty="0"/>
                <a:t> </a:t>
              </a:r>
              <a:r>
                <a:rPr lang="en-US" dirty="0" err="1"/>
                <a:t>những</a:t>
              </a:r>
              <a:r>
                <a:rPr lang="en-US" dirty="0"/>
                <a:t> </a:t>
              </a:r>
              <a:r>
                <a:rPr lang="en-US" dirty="0" err="1"/>
                <a:t>cánh</a:t>
              </a:r>
              <a:r>
                <a:rPr lang="en-US" dirty="0"/>
                <a:t> </a:t>
              </a:r>
              <a:r>
                <a:rPr lang="en-US" dirty="0" err="1"/>
                <a:t>hoa</a:t>
              </a:r>
              <a:r>
                <a:rPr lang="en-US" dirty="0"/>
                <a:t>, </a:t>
              </a:r>
              <a:r>
                <a:rPr lang="en-US" dirty="0" err="1"/>
                <a:t>nhưng</a:t>
              </a:r>
              <a:r>
                <a:rPr lang="en-US" dirty="0"/>
                <a:t> </a:t>
              </a:r>
              <a:r>
                <a:rPr lang="en-US" dirty="0" err="1"/>
                <a:t>hương</a:t>
              </a:r>
              <a:r>
                <a:rPr lang="en-US" dirty="0"/>
                <a:t> </a:t>
              </a:r>
              <a:r>
                <a:rPr lang="en-US" dirty="0" err="1"/>
                <a:t>bưởi</a:t>
              </a:r>
              <a:r>
                <a:rPr lang="en-US" dirty="0"/>
                <a:t> </a:t>
              </a:r>
              <a:r>
                <a:rPr lang="en-US" dirty="0" err="1"/>
                <a:t>và</a:t>
              </a:r>
              <a:r>
                <a:rPr lang="en-US" dirty="0"/>
                <a:t> </a:t>
              </a:r>
              <a:r>
                <a:rPr lang="en-US" dirty="0" err="1"/>
                <a:t>hương</a:t>
              </a:r>
              <a:r>
                <a:rPr lang="en-US" dirty="0"/>
                <a:t> </a:t>
              </a:r>
              <a:r>
                <a:rPr lang="en-US" dirty="0" err="1"/>
                <a:t>nhài</a:t>
              </a:r>
              <a:r>
                <a:rPr lang="en-US" dirty="0"/>
                <a:t> </a:t>
              </a:r>
              <a:r>
                <a:rPr lang="en-US" dirty="0" err="1"/>
                <a:t>chẳng</a:t>
              </a:r>
              <a:r>
                <a:rPr lang="en-US" dirty="0"/>
                <a:t> bao </a:t>
              </a:r>
              <a:r>
                <a:rPr lang="en-US" dirty="0" err="1"/>
                <a:t>giờ</a:t>
              </a:r>
              <a:r>
                <a:rPr lang="en-US" dirty="0"/>
                <a:t> </a:t>
              </a:r>
              <a:r>
                <a:rPr lang="en-US" dirty="0" err="1"/>
                <a:t>lẫn</a:t>
              </a:r>
              <a:r>
                <a:rPr lang="en-US" dirty="0"/>
                <a:t>.</a:t>
              </a:r>
            </a:p>
            <a:p>
              <a:r>
                <a:rPr lang="en-US" dirty="0"/>
                <a:t>       </a:t>
              </a:r>
              <a:r>
                <a:rPr lang="en-US" dirty="0" err="1"/>
                <a:t>Mỗi</a:t>
              </a:r>
              <a:r>
                <a:rPr lang="en-US" dirty="0"/>
                <a:t> </a:t>
              </a:r>
              <a:r>
                <a:rPr lang="en-US" dirty="0" err="1"/>
                <a:t>thứ</a:t>
              </a:r>
              <a:r>
                <a:rPr lang="en-US" dirty="0"/>
                <a:t> </a:t>
              </a:r>
              <a:r>
                <a:rPr lang="en-US" dirty="0" err="1"/>
                <a:t>hoa</a:t>
              </a:r>
              <a:r>
                <a:rPr lang="en-US" dirty="0"/>
                <a:t> </a:t>
              </a:r>
              <a:r>
                <a:rPr lang="en-US" dirty="0" err="1"/>
                <a:t>đều</a:t>
              </a:r>
              <a:r>
                <a:rPr lang="en-US" dirty="0"/>
                <a:t> </a:t>
              </a:r>
              <a:r>
                <a:rPr lang="en-US" dirty="0" err="1"/>
                <a:t>có</a:t>
              </a:r>
              <a:r>
                <a:rPr lang="en-US" dirty="0"/>
                <a:t> </a:t>
              </a:r>
              <a:r>
                <a:rPr lang="en-US" dirty="0" err="1"/>
                <a:t>tiếng</a:t>
              </a:r>
              <a:r>
                <a:rPr lang="en-US" dirty="0"/>
                <a:t> </a:t>
              </a:r>
              <a:r>
                <a:rPr lang="en-US" dirty="0" err="1"/>
                <a:t>nói</a:t>
              </a:r>
              <a:r>
                <a:rPr lang="en-US" dirty="0"/>
                <a:t> </a:t>
              </a:r>
              <a:r>
                <a:rPr lang="en-US" dirty="0" err="1"/>
                <a:t>của</a:t>
              </a:r>
              <a:r>
                <a:rPr lang="en-US" dirty="0"/>
                <a:t> </a:t>
              </a:r>
              <a:r>
                <a:rPr lang="en-US" dirty="0" err="1"/>
                <a:t>riêng</a:t>
              </a:r>
              <a:r>
                <a:rPr lang="en-US" dirty="0"/>
                <a:t> </a:t>
              </a:r>
              <a:r>
                <a:rPr lang="en-US" dirty="0" err="1"/>
                <a:t>mình</a:t>
              </a:r>
              <a:r>
                <a:rPr lang="en-US" dirty="0"/>
                <a:t>.</a:t>
              </a:r>
            </a:p>
            <a:p>
              <a:r>
                <a:rPr lang="en-US" dirty="0"/>
                <a:t>                                                                                     (</a:t>
              </a:r>
              <a:r>
                <a:rPr lang="en-US" i="1" dirty="0"/>
                <a:t>Theo</a:t>
              </a:r>
              <a:r>
                <a:rPr lang="en-US" dirty="0"/>
                <a:t> </a:t>
              </a:r>
              <a:r>
                <a:rPr lang="en-US" dirty="0" err="1"/>
                <a:t>Ngô</a:t>
              </a:r>
              <a:r>
                <a:rPr lang="en-US" dirty="0"/>
                <a:t> </a:t>
              </a:r>
              <a:r>
                <a:rPr lang="en-US" dirty="0" err="1"/>
                <a:t>Văn</a:t>
              </a:r>
              <a:r>
                <a:rPr lang="en-US" dirty="0"/>
                <a:t> </a:t>
              </a:r>
              <a:r>
                <a:rPr lang="en-US" dirty="0" err="1"/>
                <a:t>Phú</a:t>
              </a:r>
              <a:r>
                <a:rPr lang="en-US" dirty="0"/>
                <a:t> )</a:t>
              </a:r>
            </a:p>
          </p:txBody>
        </p:sp>
        <p:sp>
          <p:nvSpPr>
            <p:cNvPr id="26" name="Hộp Văn bản 25">
              <a:extLst>
                <a:ext uri="{FF2B5EF4-FFF2-40B4-BE49-F238E27FC236}">
                  <a16:creationId xmlns="" xmlns:a16="http://schemas.microsoft.com/office/drawing/2014/main" id="{1DFFE0C8-FB16-2B9B-3861-6CFD755F854E}"/>
                </a:ext>
              </a:extLst>
            </p:cNvPr>
            <p:cNvSpPr txBox="1"/>
            <p:nvPr/>
          </p:nvSpPr>
          <p:spPr>
            <a:xfrm>
              <a:off x="4649951" y="979024"/>
              <a:ext cx="2514600" cy="523220"/>
            </a:xfrm>
            <a:prstGeom prst="rect">
              <a:avLst/>
            </a:prstGeom>
            <a:solidFill>
              <a:schemeClr val="accent2">
                <a:lumMod val="20000"/>
                <a:lumOff val="80000"/>
              </a:schemeClr>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Nunito Black" pitchFamily="2" charset="0"/>
                  <a:cs typeface="#9Slide03 Arima Madurai Black" panose="020B0604020202020204" charset="0"/>
                </a:rPr>
                <a:t>Tiếng</a:t>
              </a:r>
              <a:r>
                <a:rPr kumimoji="0" lang="en-US" sz="2800" b="1" i="0" u="none" strike="noStrike" kern="1200" cap="none" spc="0" normalizeH="0" noProof="0" dirty="0">
                  <a:ln>
                    <a:noFill/>
                  </a:ln>
                  <a:solidFill>
                    <a:srgbClr val="C00000"/>
                  </a:solidFill>
                  <a:effectLst/>
                  <a:uLnTx/>
                  <a:uFillTx/>
                  <a:latin typeface="Nunito Black" pitchFamily="2" charset="0"/>
                  <a:cs typeface="#9Slide03 Arima Madurai Black" panose="020B0604020202020204" charset="0"/>
                </a:rPr>
                <a:t> </a:t>
              </a:r>
              <a:r>
                <a:rPr kumimoji="0" lang="en-US" sz="2800" b="1" i="0" u="none" strike="noStrike" kern="1200" cap="none" spc="0" normalizeH="0" noProof="0" dirty="0" err="1">
                  <a:ln>
                    <a:noFill/>
                  </a:ln>
                  <a:solidFill>
                    <a:srgbClr val="C00000"/>
                  </a:solidFill>
                  <a:effectLst/>
                  <a:uLnTx/>
                  <a:uFillTx/>
                  <a:latin typeface="Nunito Black" pitchFamily="2" charset="0"/>
                  <a:cs typeface="#9Slide03 Arima Madurai Black" panose="020B0604020202020204" charset="0"/>
                </a:rPr>
                <a:t>vườn</a:t>
              </a:r>
              <a:endParaRPr kumimoji="0" lang="vi-VN" sz="2800" b="0" i="0"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endParaRPr>
            </a:p>
          </p:txBody>
        </p:sp>
        <p:sp>
          <p:nvSpPr>
            <p:cNvPr id="10" name="TextBox 8">
              <a:extLst>
                <a:ext uri="{FF2B5EF4-FFF2-40B4-BE49-F238E27FC236}">
                  <a16:creationId xmlns="" xmlns:a16="http://schemas.microsoft.com/office/drawing/2014/main" id="{A694F9ED-1392-44D5-876C-AC87EF8AA2C7}"/>
                </a:ext>
              </a:extLst>
            </p:cNvPr>
            <p:cNvSpPr txBox="1"/>
            <p:nvPr/>
          </p:nvSpPr>
          <p:spPr>
            <a:xfrm>
              <a:off x="3220" y="2685698"/>
              <a:ext cx="5142395" cy="1634490"/>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Hoa nhài trắng xoá bên vại nước.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đêm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ra,…</a:t>
              </a:r>
              <a:endParaRPr lang="vi-V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3EACA526-CEDF-4E87-96FC-053DBB731E63}"/>
                </a:ext>
              </a:extLst>
            </p:cNvPr>
            <p:cNvPicPr>
              <a:picLocks noChangeAspect="1"/>
            </p:cNvPicPr>
            <p:nvPr/>
          </p:nvPicPr>
          <p:blipFill rotWithShape="1">
            <a:blip r:embed="rId3"/>
            <a:srcRect t="-2306" r="69139"/>
            <a:stretch/>
          </p:blipFill>
          <p:spPr>
            <a:xfrm>
              <a:off x="2802193" y="979025"/>
              <a:ext cx="1928929" cy="1824048"/>
            </a:xfrm>
            <a:prstGeom prst="rect">
              <a:avLst/>
            </a:prstGeom>
            <a:ln>
              <a:noFill/>
            </a:ln>
            <a:effectLst>
              <a:softEdge rad="112500"/>
            </a:effectLst>
          </p:spPr>
        </p:pic>
        <p:pic>
          <p:nvPicPr>
            <p:cNvPr id="8" name="Picture 7">
              <a:extLst>
                <a:ext uri="{FF2B5EF4-FFF2-40B4-BE49-F238E27FC236}">
                  <a16:creationId xmlns="" xmlns:a16="http://schemas.microsoft.com/office/drawing/2014/main" id="{36CE8E5A-04AE-4EC8-8551-A5B49481C664}"/>
                </a:ext>
              </a:extLst>
            </p:cNvPr>
            <p:cNvPicPr>
              <a:picLocks noChangeAspect="1"/>
            </p:cNvPicPr>
            <p:nvPr/>
          </p:nvPicPr>
          <p:blipFill rotWithShape="1">
            <a:blip r:embed="rId4"/>
            <a:srcRect l="57122"/>
            <a:stretch/>
          </p:blipFill>
          <p:spPr>
            <a:xfrm>
              <a:off x="5313980" y="2537811"/>
              <a:ext cx="2429750" cy="1782377"/>
            </a:xfrm>
            <a:prstGeom prst="rect">
              <a:avLst/>
            </a:prstGeom>
            <a:ln>
              <a:noFill/>
            </a:ln>
            <a:effectLst>
              <a:softEdge rad="112500"/>
            </a:effectLst>
          </p:spPr>
        </p:pic>
      </p:grpSp>
      <p:pic>
        <p:nvPicPr>
          <p:cNvPr id="12" name="Picture 11">
            <a:extLst>
              <a:ext uri="{FF2B5EF4-FFF2-40B4-BE49-F238E27FC236}">
                <a16:creationId xmlns="" xmlns:a16="http://schemas.microsoft.com/office/drawing/2014/main" id="{9F15F8AD-0C3F-40FA-8470-AA14004AA89E}"/>
              </a:ext>
            </a:extLst>
          </p:cNvPr>
          <p:cNvPicPr>
            <a:picLocks noChangeAspect="1"/>
          </p:cNvPicPr>
          <p:nvPr/>
        </p:nvPicPr>
        <p:blipFill rotWithShape="1">
          <a:blip r:embed="rId5"/>
          <a:srcRect l="2576" t="5080" r="59763" b="20053"/>
          <a:stretch/>
        </p:blipFill>
        <p:spPr>
          <a:xfrm>
            <a:off x="2682101" y="4482829"/>
            <a:ext cx="2338940" cy="2070683"/>
          </a:xfrm>
          <a:prstGeom prst="rect">
            <a:avLst/>
          </a:prstGeom>
          <a:ln>
            <a:noFill/>
          </a:ln>
          <a:effectLst>
            <a:softEdge rad="112500"/>
          </a:effectLst>
        </p:spPr>
      </p:pic>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EF979313-83FB-F3EB-1880-0FD34EF83B28}"/>
                </a:ext>
              </a:extLst>
            </p:cNvPr>
            <p:cNvSpPr txBox="1"/>
            <p:nvPr/>
          </p:nvSpPr>
          <p:spPr>
            <a:xfrm>
              <a:off x="3009899" y="1913675"/>
              <a:ext cx="6972300" cy="3123392"/>
            </a:xfrm>
            <a:prstGeom prst="rect">
              <a:avLst/>
            </a:prstGeom>
            <a:noFill/>
          </p:spPr>
          <p:txBody>
            <a:bodyPr wrap="square" rtlCol="0">
              <a:spAutoFit/>
            </a:bodyPr>
            <a:lstStyle/>
            <a:p>
              <a:pPr lvl="0" algn="just">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Nunito Black" panose="020B0604020202020204" charset="0"/>
                </a:rPr>
                <a:t/>
              </a: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r>
                <a:rPr kumimoji="0" lang="vi-VN" sz="3200" b="0" i="0" u="none" strike="noStrike" kern="1200" cap="none" spc="0" normalizeH="0" baseline="0" noProof="0" dirty="0">
                  <a:ln>
                    <a:noFill/>
                  </a:ln>
                  <a:solidFill>
                    <a:prstClr val="black"/>
                  </a:solidFill>
                  <a:effectLst/>
                  <a:uLnTx/>
                  <a:uFillTx/>
                  <a:latin typeface="Nunito Black" panose="020B0604020202020204" charset="0"/>
                </a:rPr>
                <a:t/>
              </a: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 xmlns:a16="http://schemas.microsoft.com/office/drawing/2014/main"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5"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 xmlns:a16="http://schemas.microsoft.com/office/drawing/2014/main" id="{9D0624C8-4D79-C60F-5081-CC78422FEBDD}"/>
              </a:ext>
            </a:extLst>
          </p:cNvPr>
          <p:cNvPicPr>
            <a:picLocks noChangeAspect="1"/>
          </p:cNvPicPr>
          <p:nvPr/>
        </p:nvPicPr>
        <p:blipFill rotWithShape="1">
          <a:blip r:embed="rId2"/>
          <a:srcRect t="9091" r="20138"/>
          <a:stretch/>
        </p:blipFill>
        <p:spPr>
          <a:xfrm>
            <a:off x="5715000" y="7"/>
            <a:ext cx="7696200" cy="6857993"/>
          </a:xfrm>
          <a:prstGeom prst="rect">
            <a:avLst/>
          </a:prstGeom>
        </p:spPr>
      </p:pic>
      <p:sp>
        <p:nvSpPr>
          <p:cNvPr id="6" name="TextBox 5">
            <a:extLst>
              <a:ext uri="{FF2B5EF4-FFF2-40B4-BE49-F238E27FC236}">
                <a16:creationId xmlns="" xmlns:a16="http://schemas.microsoft.com/office/drawing/2014/main" id="{561CDA5A-B024-D5B3-4D0B-010F074979C9}"/>
              </a:ext>
            </a:extLst>
          </p:cNvPr>
          <p:cNvSpPr txBox="1"/>
          <p:nvPr/>
        </p:nvSpPr>
        <p:spPr>
          <a:xfrm>
            <a:off x="152400" y="1651000"/>
            <a:ext cx="5334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smtClean="0">
                <a:solidFill>
                  <a:srgbClr val="F92D67"/>
                </a:solidFill>
                <a:latin typeface="Nunito Black" pitchFamily="2" charset="0"/>
                <a:ea typeface="+mj-ea"/>
                <a:cs typeface="+mj-cs"/>
              </a:rPr>
              <a:t>Hoạt động</a:t>
            </a:r>
          </a:p>
          <a:p>
            <a:pPr>
              <a:lnSpc>
                <a:spcPct val="90000"/>
              </a:lnSpc>
              <a:spcBef>
                <a:spcPct val="0"/>
              </a:spcBef>
              <a:spcAft>
                <a:spcPts val="400"/>
              </a:spcAft>
            </a:pPr>
            <a:r>
              <a:rPr lang="en-US" sz="6400" smtClean="0">
                <a:solidFill>
                  <a:srgbClr val="F92D67"/>
                </a:solidFill>
                <a:latin typeface="Nunito Black" pitchFamily="2" charset="0"/>
                <a:ea typeface="+mj-ea"/>
                <a:cs typeface="+mj-cs"/>
              </a:rPr>
              <a:t> tiếp nối</a:t>
            </a:r>
            <a:endParaRPr lang="en-US" sz="6400" dirty="0">
              <a:solidFill>
                <a:srgbClr val="F92D67"/>
              </a:solidFill>
              <a:latin typeface="Nunito Black"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pic>
        <p:nvPicPr>
          <p:cNvPr id="7" name="Picture 3">
            <a:extLst>
              <a:ext uri="{FF2B5EF4-FFF2-40B4-BE49-F238E27FC236}">
                <a16:creationId xmlns="" xmlns:a16="http://schemas.microsoft.com/office/drawing/2014/main" id="{C8A3EEF3-C730-EF72-8C57-2EF76FDA0C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855136"/>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 xmlns:a16="http://schemas.microsoft.com/office/drawing/2014/main"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 xmlns:a16="http://schemas.microsoft.com/office/drawing/2014/main"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7F0EA41D-AEF4-42AB-913B-DD98A5815933}"/>
              </a:ext>
            </a:extLst>
          </p:cNvPr>
          <p:cNvSpPr txBox="1"/>
          <p:nvPr/>
        </p:nvSpPr>
        <p:spPr>
          <a:xfrm>
            <a:off x="1371600" y="2397522"/>
            <a:ext cx="9525000" cy="1862048"/>
          </a:xfrm>
          <a:prstGeom prst="rect">
            <a:avLst/>
          </a:prstGeom>
          <a:noFill/>
        </p:spPr>
        <p:txBody>
          <a:bodyPr wrap="square">
            <a:spAutoFit/>
            <a:scene3d>
              <a:camera prst="isometricOffAxis1Right"/>
              <a:lightRig rig="threePt" dir="t"/>
            </a:scene3d>
          </a:bodyPr>
          <a:lstStyle/>
          <a:p>
            <a:pPr algn="ctr"/>
            <a:r>
              <a:rPr lang="en-US" sz="11500">
                <a:solidFill>
                  <a:srgbClr val="FFC000"/>
                </a:solidFill>
                <a:effectLst>
                  <a:glow rad="101600">
                    <a:schemeClr val="accent5">
                      <a:satMod val="175000"/>
                      <a:alpha val="40000"/>
                    </a:schemeClr>
                  </a:glow>
                  <a:outerShdw blurRad="60007" dist="310007" dir="7680000" sy="30000" kx="1300200" algn="ctr" rotWithShape="0">
                    <a:prstClr val="black">
                      <a:alpha val="32000"/>
                    </a:prstClr>
                  </a:outerShdw>
                </a:effectLst>
              </a:rPr>
              <a:t>KHỞI ĐỘNG</a:t>
            </a:r>
          </a:p>
        </p:txBody>
      </p:sp>
      <p:pic>
        <p:nvPicPr>
          <p:cNvPr id="7" name="Picture 12">
            <a:extLst>
              <a:ext uri="{FF2B5EF4-FFF2-40B4-BE49-F238E27FC236}">
                <a16:creationId xmlns="" xmlns:a16="http://schemas.microsoft.com/office/drawing/2014/main"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9" y="3798721"/>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7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 xmlns:a16="http://schemas.microsoft.com/office/drawing/2014/main" id="{D028E1FD-3543-4F02-B38A-4E007D67C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780" y="1166899"/>
            <a:ext cx="8412999" cy="2262105"/>
          </a:xfrm>
          <a:prstGeom prst="rect">
            <a:avLst/>
          </a:prstGeom>
        </p:spPr>
      </p:pic>
      <p:pic>
        <p:nvPicPr>
          <p:cNvPr id="4" name="Picture 3" descr="F:\未标题-1.png">
            <a:extLst>
              <a:ext uri="{FF2B5EF4-FFF2-40B4-BE49-F238E27FC236}">
                <a16:creationId xmlns="" xmlns:a16="http://schemas.microsoft.com/office/drawing/2014/main" id="{FBCDE6C3-5C39-4867-80B5-B209763F6F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26" t="18942" r="23264" b="17870"/>
          <a:stretch/>
        </p:blipFill>
        <p:spPr bwMode="auto">
          <a:xfrm>
            <a:off x="9235941" y="2716882"/>
            <a:ext cx="3322113" cy="424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81452"/>
            <a:ext cx="12801600" cy="722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76400" y="1525221"/>
            <a:ext cx="8423856" cy="1399417"/>
          </a:xfrm>
          <a:prstGeom prst="rect">
            <a:avLst/>
          </a:prstGeom>
          <a:noFill/>
        </p:spPr>
        <p:txBody>
          <a:bodyPr spcFirstLastPara="1">
            <a:prstTxWarp prst="textArchUp">
              <a:avLst>
                <a:gd name="adj" fmla="val 10399885"/>
              </a:avLst>
            </a:prstTxWarp>
            <a:spAutoFit/>
            <a:scene3d>
              <a:camera prst="orthographicFront"/>
              <a:lightRig rig="soft" dir="t">
                <a:rot lat="0" lon="0" rev="15600000"/>
              </a:lightRig>
            </a:scene3d>
            <a:sp3d extrusionH="57150" prstMaterial="softEdge">
              <a:bevelT w="25400" h="38100"/>
            </a:sp3d>
          </a:bodyPr>
          <a:lstStyle/>
          <a:p>
            <a:pPr algn="ctr">
              <a:defRPr/>
            </a:pPr>
            <a:r>
              <a:rPr lang="vi-VN" sz="13800" b="1" dirty="0">
                <a:ln/>
                <a:solidFill>
                  <a:srgbClr val="00B050"/>
                </a:solidFill>
                <a:latin typeface="UTM Avo" panose="02040603050506020204" pitchFamily="18" charset="0"/>
              </a:rPr>
              <a:t>CHÀO </a:t>
            </a:r>
            <a:r>
              <a:rPr lang="vi-VN" sz="13800" b="1">
                <a:ln/>
                <a:solidFill>
                  <a:srgbClr val="00B050"/>
                </a:solidFill>
                <a:latin typeface="UTM Avo" panose="02040603050506020204" pitchFamily="18" charset="0"/>
              </a:rPr>
              <a:t>MỪNG </a:t>
            </a:r>
            <a:r>
              <a:rPr lang="en-US" sz="13800" b="1">
                <a:ln/>
                <a:solidFill>
                  <a:srgbClr val="00B050"/>
                </a:solidFill>
                <a:latin typeface="UTM Avo" panose="02040603050506020204" pitchFamily="18" charset="0"/>
              </a:rPr>
              <a:t>THẦY CÔ VỀ DỰ GIỜ</a:t>
            </a:r>
            <a:endParaRPr lang="en-US" sz="11500" b="1" dirty="0">
              <a:ln/>
              <a:solidFill>
                <a:srgbClr val="FF0000"/>
              </a:solidFill>
              <a:latin typeface="UTM Avo" panose="02040603050506020204" pitchFamily="18" charset="0"/>
            </a:endParaRPr>
          </a:p>
        </p:txBody>
      </p:sp>
      <p:sp>
        <p:nvSpPr>
          <p:cNvPr id="4" name="Rectangle 3">
            <a:extLst>
              <a:ext uri="{FF2B5EF4-FFF2-40B4-BE49-F238E27FC236}">
                <a16:creationId xmlns="" xmlns:a16="http://schemas.microsoft.com/office/drawing/2014/main" id="{584A7D1F-560F-4A46-BB6F-7A50CE177F0A}"/>
              </a:ext>
            </a:extLst>
          </p:cNvPr>
          <p:cNvSpPr/>
          <p:nvPr/>
        </p:nvSpPr>
        <p:spPr>
          <a:xfrm>
            <a:off x="3062038" y="2286002"/>
            <a:ext cx="6067927" cy="1277273"/>
          </a:xfrm>
          <a:prstGeom prst="rect">
            <a:avLst/>
          </a:prstGeom>
        </p:spPr>
        <p:txBody>
          <a:bodyPr wrap="square">
            <a:spAutoFit/>
          </a:bodyPr>
          <a:lstStyle/>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Môn</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Tiếng</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Việt</a:t>
            </a:r>
            <a:r>
              <a:rPr lang="en-US" sz="3600" b="1" kern="10" dirty="0">
                <a:solidFill>
                  <a:srgbClr val="FF0000"/>
                </a:solidFill>
                <a:latin typeface="Times New Roman" panose="02020603050405020304" pitchFamily="18" charset="0"/>
                <a:cs typeface="Times New Roman" panose="02020603050405020304" pitchFamily="18" charset="0"/>
              </a:rPr>
              <a:t> 3</a:t>
            </a:r>
          </a:p>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Giáo</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viên</a:t>
            </a:r>
            <a:r>
              <a:rPr lang="en-US" sz="3600" b="1" kern="1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582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Quê hương tươi đẹp (online-video-cutter.com) (1)">
            <a:hlinkClick r:id="" action="ppaction://media"/>
            <a:extLst>
              <a:ext uri="{FF2B5EF4-FFF2-40B4-BE49-F238E27FC236}">
                <a16:creationId xmlns="" xmlns:a16="http://schemas.microsoft.com/office/drawing/2014/main" id="{D19A2E4A-973C-4F12-804F-4544DF113F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8912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3A4AFB6-8DE6-43DB-ABDF-E02B0BF33DB3}"/>
              </a:ext>
            </a:extLst>
          </p:cNvPr>
          <p:cNvPicPr>
            <a:picLocks noChangeAspect="1"/>
          </p:cNvPicPr>
          <p:nvPr/>
        </p:nvPicPr>
        <p:blipFill>
          <a:blip r:embed="rId2"/>
          <a:stretch>
            <a:fillRect/>
          </a:stretch>
        </p:blipFill>
        <p:spPr>
          <a:xfrm>
            <a:off x="0" y="1675"/>
            <a:ext cx="12192000" cy="6854653"/>
          </a:xfrm>
          <a:prstGeom prst="rect">
            <a:avLst/>
          </a:prstGeom>
        </p:spPr>
      </p:pic>
      <p:sp>
        <p:nvSpPr>
          <p:cNvPr id="13" name="Rectangle: Rounded Corners 12">
            <a:extLst>
              <a:ext uri="{FF2B5EF4-FFF2-40B4-BE49-F238E27FC236}">
                <a16:creationId xmlns="" xmlns:a16="http://schemas.microsoft.com/office/drawing/2014/main" id="{1AD4DBCD-A1EC-48FA-AC8C-6F8405751DFF}"/>
              </a:ext>
            </a:extLst>
          </p:cNvPr>
          <p:cNvSpPr/>
          <p:nvPr/>
        </p:nvSpPr>
        <p:spPr>
          <a:xfrm>
            <a:off x="190501" y="161925"/>
            <a:ext cx="11772900" cy="65341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 xmlns:a16="http://schemas.microsoft.com/office/drawing/2014/main" id="{51EE5E93-B970-4BF6-AC2E-A2F0FD9A4B91}"/>
              </a:ext>
            </a:extLst>
          </p:cNvPr>
          <p:cNvSpPr txBox="1">
            <a:spLocks/>
          </p:cNvSpPr>
          <p:nvPr/>
        </p:nvSpPr>
        <p:spPr>
          <a:xfrm>
            <a:off x="-119116" y="609600"/>
            <a:ext cx="12192001" cy="69233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err="1">
                <a:solidFill>
                  <a:srgbClr val="FF0000"/>
                </a:solidFill>
                <a:latin typeface="Times New Roman" panose="02020603050405020304" pitchFamily="18" charset="0"/>
                <a:cs typeface="Times New Roman" panose="02020603050405020304" pitchFamily="18" charset="0"/>
              </a:rPr>
              <a:t>Tiếng</a:t>
            </a:r>
            <a:r>
              <a:rPr lang="en-US" sz="4400" b="1">
                <a:solidFill>
                  <a:srgbClr val="FF0000"/>
                </a:solidFill>
                <a:latin typeface="Times New Roman" panose="02020603050405020304" pitchFamily="18" charset="0"/>
                <a:cs typeface="Times New Roman" panose="02020603050405020304" pitchFamily="18" charset="0"/>
              </a:rPr>
              <a:t> </a:t>
            </a:r>
            <a:r>
              <a:rPr lang="en-US" sz="4400" b="1" smtClean="0">
                <a:solidFill>
                  <a:srgbClr val="FF0000"/>
                </a:solidFill>
                <a:latin typeface="Times New Roman" panose="02020603050405020304" pitchFamily="18" charset="0"/>
                <a:cs typeface="Times New Roman" panose="02020603050405020304" pitchFamily="18" charset="0"/>
              </a:rPr>
              <a:t>Việt - Bài 6</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657A083E-1E61-4D65-89D8-96FB26F62CDF}"/>
              </a:ext>
            </a:extLst>
          </p:cNvPr>
          <p:cNvSpPr/>
          <p:nvPr/>
        </p:nvSpPr>
        <p:spPr>
          <a:xfrm>
            <a:off x="110144" y="1939556"/>
            <a:ext cx="11986953" cy="1415772"/>
          </a:xfrm>
          <a:prstGeom prst="rect">
            <a:avLst/>
          </a:prstGeom>
          <a:noFill/>
        </p:spPr>
        <p:txBody>
          <a:bodyPr wrap="square" lIns="60960" tIns="30480" rIns="60960" bIns="30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Luyện</a:t>
            </a:r>
            <a:r>
              <a:rPr lang="en-US" sz="4400" b="1" i="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smtClean="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tập 2 :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Viết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đoạn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văn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nêu</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tình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xúc</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của</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về</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vật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trong</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tranh</a:t>
            </a:r>
            <a:endParaRPr kumimoji="0" lang="en-US" sz="4400" b="1" i="1" u="none" strike="noStrike" kern="1200" cap="none" spc="0" normalizeH="0" baseline="0" noProof="0" dirty="0">
              <a:ln w="12700">
                <a:solidFill>
                  <a:srgbClr val="FF0066"/>
                </a:solidFill>
                <a:prstDash val="solid"/>
              </a:ln>
              <a:solidFill>
                <a:srgbClr val="66CEF3"/>
              </a:solidFill>
              <a:effectLst>
                <a:outerShdw dist="38100" dir="2640000" algn="bl" rotWithShape="0">
                  <a:srgbClr val="4472C4"/>
                </a:outerShdw>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32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4" y="746492"/>
            <a:ext cx="12107159" cy="5877018"/>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308656" y="1866416"/>
            <a:ext cx="1687086" cy="973318"/>
          </a:xfrm>
          <a:prstGeom prst="rect">
            <a:avLst/>
          </a:prstGeom>
          <a:noFill/>
          <a:ln w="9525">
            <a:noFill/>
          </a:ln>
        </p:spPr>
      </p:pic>
      <p:sp>
        <p:nvSpPr>
          <p:cNvPr id="2" name="Rounded Rectangle 1"/>
          <p:cNvSpPr/>
          <p:nvPr/>
        </p:nvSpPr>
        <p:spPr>
          <a:xfrm>
            <a:off x="4723422" y="239051"/>
            <a:ext cx="4544866"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0846" tIns="30424" rIns="60846" bIns="30424" rtlCol="0" anchor="ctr"/>
          <a:lstStyle/>
          <a:p>
            <a:pPr algn="ctr" defTabSz="608467" eaLnBrk="0" fontAlgn="base" hangingPunct="0">
              <a:spcBef>
                <a:spcPct val="0"/>
              </a:spcBef>
              <a:spcAft>
                <a:spcPct val="0"/>
              </a:spcAft>
              <a:buFont typeface="Arial"/>
              <a:buNone/>
            </a:pPr>
            <a:r>
              <a:rPr lang="en-US" sz="3600" b="1" dirty="0">
                <a:solidFill>
                  <a:srgbClr val="FF0000"/>
                </a:solidFill>
                <a:sym typeface="Arial"/>
              </a:rPr>
              <a:t>YÊU CẦU </a:t>
            </a:r>
            <a:r>
              <a:rPr lang="en-US" sz="3600" b="1">
                <a:solidFill>
                  <a:srgbClr val="FF0000"/>
                </a:solidFill>
                <a:sym typeface="Arial"/>
              </a:rPr>
              <a:t>CẦN ĐẠT</a:t>
            </a:r>
            <a:endParaRPr lang="en-US" sz="3600" b="1" dirty="0">
              <a:solidFill>
                <a:srgbClr val="FF0000"/>
              </a:solidFill>
              <a:sym typeface="Arial"/>
            </a:endParaRPr>
          </a:p>
        </p:txBody>
      </p:sp>
      <p:pic>
        <p:nvPicPr>
          <p:cNvPr id="71687" name="图片 71686" descr="11"/>
          <p:cNvPicPr>
            <a:picLocks noChangeAspect="1"/>
          </p:cNvPicPr>
          <p:nvPr/>
        </p:nvPicPr>
        <p:blipFill>
          <a:blip r:embed="rId5"/>
          <a:stretch>
            <a:fillRect/>
          </a:stretch>
        </p:blipFill>
        <p:spPr>
          <a:xfrm>
            <a:off x="3508158" y="4274130"/>
            <a:ext cx="8379046" cy="1745674"/>
          </a:xfrm>
          <a:prstGeom prst="rect">
            <a:avLst/>
          </a:prstGeom>
          <a:noFill/>
          <a:ln w="9525">
            <a:noFill/>
          </a:ln>
        </p:spPr>
      </p:pic>
      <p:pic>
        <p:nvPicPr>
          <p:cNvPr id="71689" name="图片 71688" descr="9"/>
          <p:cNvPicPr>
            <a:picLocks noChangeAspect="1"/>
          </p:cNvPicPr>
          <p:nvPr/>
        </p:nvPicPr>
        <p:blipFill>
          <a:blip r:embed="rId6"/>
          <a:stretch>
            <a:fillRect/>
          </a:stretch>
        </p:blipFill>
        <p:spPr>
          <a:xfrm>
            <a:off x="3186304" y="1089108"/>
            <a:ext cx="8601456" cy="1914002"/>
          </a:xfrm>
          <a:prstGeom prst="rect">
            <a:avLst/>
          </a:prstGeom>
          <a:noFill/>
          <a:ln w="9525">
            <a:noFill/>
          </a:ln>
        </p:spPr>
      </p:pic>
      <p:pic>
        <p:nvPicPr>
          <p:cNvPr id="71690" name="图片 71689" descr="10"/>
          <p:cNvPicPr>
            <a:picLocks noChangeAspect="1"/>
          </p:cNvPicPr>
          <p:nvPr/>
        </p:nvPicPr>
        <p:blipFill>
          <a:blip r:embed="rId7"/>
          <a:stretch>
            <a:fillRect/>
          </a:stretch>
        </p:blipFill>
        <p:spPr>
          <a:xfrm>
            <a:off x="3285745" y="2687869"/>
            <a:ext cx="8672715" cy="1707625"/>
          </a:xfrm>
          <a:prstGeom prst="rect">
            <a:avLst/>
          </a:prstGeom>
          <a:noFill/>
          <a:ln w="9525">
            <a:noFill/>
          </a:ln>
        </p:spPr>
      </p:pic>
      <p:sp>
        <p:nvSpPr>
          <p:cNvPr id="5" name="Rectangle 4"/>
          <p:cNvSpPr/>
          <p:nvPr/>
        </p:nvSpPr>
        <p:spPr>
          <a:xfrm>
            <a:off x="4011996" y="4395494"/>
            <a:ext cx="7031824" cy="492329"/>
          </a:xfrm>
          <a:prstGeom prst="rect">
            <a:avLst/>
          </a:prstGeom>
        </p:spPr>
        <p:txBody>
          <a:bodyPr wrap="square" lIns="60846" tIns="30424" rIns="60846" bIns="30424">
            <a:spAutoFit/>
          </a:bodyPr>
          <a:lstStyle/>
          <a:p>
            <a:pPr defTabSz="608467" eaLnBrk="0" fontAlgn="base" hangingPunct="0">
              <a:spcBef>
                <a:spcPct val="0"/>
              </a:spcBef>
              <a:spcAft>
                <a:spcPct val="0"/>
              </a:spcAft>
              <a:buFont typeface="Arial"/>
              <a:buNone/>
            </a:pPr>
            <a:endParaRPr lang="en-US" sz="2800" dirty="0">
              <a:solidFill>
                <a:srgbClr val="0000FF"/>
              </a:solidFill>
              <a:ea typeface="宋体" panose="02010600030101010101" pitchFamily="2" charset="-122"/>
              <a:cs typeface="Arial"/>
              <a:sym typeface="Arial"/>
            </a:endParaRPr>
          </a:p>
        </p:txBody>
      </p:sp>
      <p:sp>
        <p:nvSpPr>
          <p:cNvPr id="10" name="Flowchart: Connector 9"/>
          <p:cNvSpPr/>
          <p:nvPr/>
        </p:nvSpPr>
        <p:spPr>
          <a:xfrm>
            <a:off x="3004332" y="1487977"/>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0846" tIns="30424" rIns="60846" bIns="30424" rtlCol="0" anchor="ctr"/>
          <a:lstStyle/>
          <a:p>
            <a:pPr algn="ctr" defTabSz="608467" eaLnBrk="0" fontAlgn="base" hangingPunct="0">
              <a:spcBef>
                <a:spcPct val="0"/>
              </a:spcBef>
              <a:spcAft>
                <a:spcPct val="0"/>
              </a:spcAft>
              <a:buFont typeface="Arial"/>
              <a:buNone/>
            </a:pPr>
            <a:r>
              <a:rPr lang="en-US" sz="3400" b="1" dirty="0">
                <a:solidFill>
                  <a:srgbClr val="FF0000"/>
                </a:solidFill>
                <a:sym typeface="Arial"/>
              </a:rPr>
              <a:t>1</a:t>
            </a:r>
          </a:p>
        </p:txBody>
      </p:sp>
      <p:sp>
        <p:nvSpPr>
          <p:cNvPr id="17" name="Flowchart: Connector 16"/>
          <p:cNvSpPr/>
          <p:nvPr/>
        </p:nvSpPr>
        <p:spPr>
          <a:xfrm>
            <a:off x="3285744" y="3086296"/>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lIns="60846" tIns="30424" rIns="60846" bIns="30424" rtlCol="0" anchor="ctr"/>
          <a:lstStyle/>
          <a:p>
            <a:pPr algn="ctr" defTabSz="608467" eaLnBrk="0" fontAlgn="base" hangingPunct="0">
              <a:spcBef>
                <a:spcPct val="0"/>
              </a:spcBef>
              <a:spcAft>
                <a:spcPct val="0"/>
              </a:spcAft>
              <a:buFont typeface="Arial"/>
              <a:buNone/>
            </a:pPr>
            <a:r>
              <a:rPr lang="en-US" sz="3400" b="1" dirty="0">
                <a:solidFill>
                  <a:srgbClr val="FF0000"/>
                </a:solidFill>
                <a:sym typeface="Arial"/>
              </a:rPr>
              <a:t>2</a:t>
            </a:r>
          </a:p>
        </p:txBody>
      </p:sp>
      <p:sp>
        <p:nvSpPr>
          <p:cNvPr id="18" name="Flowchart: Connector 17"/>
          <p:cNvSpPr/>
          <p:nvPr/>
        </p:nvSpPr>
        <p:spPr>
          <a:xfrm>
            <a:off x="3195539" y="4599539"/>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0846" tIns="30424" rIns="60846" bIns="30424" rtlCol="0" anchor="ctr"/>
          <a:lstStyle/>
          <a:p>
            <a:pPr algn="ctr" defTabSz="608467" eaLnBrk="0" fontAlgn="base" hangingPunct="0">
              <a:spcBef>
                <a:spcPct val="0"/>
              </a:spcBef>
              <a:spcAft>
                <a:spcPct val="0"/>
              </a:spcAft>
              <a:buFont typeface="Arial"/>
              <a:buNone/>
            </a:pPr>
            <a:r>
              <a:rPr lang="en-US" sz="3400" b="1" dirty="0">
                <a:solidFill>
                  <a:srgbClr val="FF0000"/>
                </a:solidFill>
                <a:sym typeface="Arial"/>
              </a:rPr>
              <a:t>3</a:t>
            </a:r>
          </a:p>
        </p:txBody>
      </p:sp>
      <p:sp>
        <p:nvSpPr>
          <p:cNvPr id="6" name="TextBox 5"/>
          <p:cNvSpPr txBox="1"/>
          <p:nvPr/>
        </p:nvSpPr>
        <p:spPr>
          <a:xfrm>
            <a:off x="4114800" y="2948020"/>
            <a:ext cx="7368160" cy="1014380"/>
          </a:xfrm>
          <a:prstGeom prst="rect">
            <a:avLst/>
          </a:prstGeom>
          <a:noFill/>
        </p:spPr>
        <p:txBody>
          <a:bodyPr wrap="square" rtlCol="0">
            <a:spAutoFit/>
          </a:bodyPr>
          <a:lstStyle/>
          <a:p>
            <a:pPr>
              <a:lnSpc>
                <a:spcPct val="107000"/>
              </a:lnSpc>
              <a:spcAft>
                <a:spcPts val="0"/>
              </a:spcAft>
            </a:pPr>
            <a:r>
              <a:rPr lang="nl-NL" sz="2800">
                <a:latin typeface="Times New Roman"/>
                <a:ea typeface="Calibri"/>
                <a:cs typeface="Times New Roman"/>
              </a:rPr>
              <a:t>Viết được đoạn văn nêu tình cảm, cảm xúc về một cảnh vật trong tranh.</a:t>
            </a:r>
            <a:endParaRPr lang="vi-VN" sz="2800">
              <a:effectLst/>
              <a:latin typeface="Calibri"/>
              <a:ea typeface="Calibri"/>
              <a:cs typeface="Times New Roman"/>
            </a:endParaRPr>
          </a:p>
        </p:txBody>
      </p:sp>
      <p:sp>
        <p:nvSpPr>
          <p:cNvPr id="7" name="TextBox 6"/>
          <p:cNvSpPr txBox="1"/>
          <p:nvPr/>
        </p:nvSpPr>
        <p:spPr>
          <a:xfrm>
            <a:off x="3800490" y="1424020"/>
            <a:ext cx="7781909" cy="1014380"/>
          </a:xfrm>
          <a:prstGeom prst="rect">
            <a:avLst/>
          </a:prstGeom>
          <a:noFill/>
        </p:spPr>
        <p:txBody>
          <a:bodyPr wrap="square" rtlCol="0">
            <a:spAutoFit/>
          </a:bodyPr>
          <a:lstStyle/>
          <a:p>
            <a:pPr>
              <a:lnSpc>
                <a:spcPct val="107000"/>
              </a:lnSpc>
              <a:spcAft>
                <a:spcPts val="0"/>
              </a:spcAft>
            </a:pPr>
            <a:r>
              <a:rPr lang="nl-NL" sz="2800">
                <a:latin typeface="Times New Roman"/>
                <a:ea typeface="Calibri"/>
                <a:cs typeface="Times New Roman"/>
              </a:rPr>
              <a:t>Biết quan sát tranh và nêu được tình cảm, cảm xúc của em với cảnh vật trong tranh.</a:t>
            </a:r>
            <a:endParaRPr lang="vi-VN" sz="2800">
              <a:effectLst/>
              <a:latin typeface="Calibri"/>
              <a:ea typeface="Calibri"/>
              <a:cs typeface="Times New Roman"/>
            </a:endParaRPr>
          </a:p>
        </p:txBody>
      </p:sp>
      <p:sp>
        <p:nvSpPr>
          <p:cNvPr id="8" name="TextBox 7"/>
          <p:cNvSpPr txBox="1"/>
          <p:nvPr/>
        </p:nvSpPr>
        <p:spPr>
          <a:xfrm>
            <a:off x="4114799" y="4641658"/>
            <a:ext cx="7467599" cy="523220"/>
          </a:xfrm>
          <a:prstGeom prst="rect">
            <a:avLst/>
          </a:prstGeom>
          <a:noFill/>
        </p:spPr>
        <p:txBody>
          <a:bodyPr wrap="square" rtlCol="0">
            <a:spAutoFit/>
          </a:bodyPr>
          <a:lstStyle/>
          <a:p>
            <a:r>
              <a:rPr lang="en-US" sz="2800" smtClean="0">
                <a:latin typeface="Times New Roman" pitchFamily="18" charset="0"/>
                <a:cs typeface="Times New Roman" pitchFamily="18" charset="0"/>
              </a:rPr>
              <a:t>Tự phát hiện lỗi và học tập cách viết đoạn văn hay.</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2143218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91E0CBE-05E1-4F41-AE79-33A98799D8FA}"/>
              </a:ext>
            </a:extLst>
          </p:cNvPr>
          <p:cNvPicPr>
            <a:picLocks noChangeAspect="1"/>
          </p:cNvPicPr>
          <p:nvPr/>
        </p:nvPicPr>
        <p:blipFill>
          <a:blip r:embed="rId2"/>
          <a:stretch>
            <a:fillRect/>
          </a:stretch>
        </p:blipFill>
        <p:spPr>
          <a:xfrm>
            <a:off x="0" y="152402"/>
            <a:ext cx="12192000" cy="6854653"/>
          </a:xfrm>
          <a:prstGeom prst="rect">
            <a:avLst/>
          </a:prstGeom>
        </p:spPr>
      </p:pic>
      <p:sp>
        <p:nvSpPr>
          <p:cNvPr id="6" name="Rectangle: Rounded Corners 5">
            <a:extLst>
              <a:ext uri="{FF2B5EF4-FFF2-40B4-BE49-F238E27FC236}">
                <a16:creationId xmlns="" xmlns:a16="http://schemas.microsoft.com/office/drawing/2014/main" id="{1DA21429-1DBE-4695-93A3-6B39BC97EBB9}"/>
              </a:ext>
            </a:extLst>
          </p:cNvPr>
          <p:cNvSpPr/>
          <p:nvPr/>
        </p:nvSpPr>
        <p:spPr>
          <a:xfrm>
            <a:off x="228600" y="457200"/>
            <a:ext cx="119634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771370A7-A68D-44AC-9ADA-D28794C0EA6A}"/>
              </a:ext>
            </a:extLst>
          </p:cNvPr>
          <p:cNvPicPr>
            <a:picLocks noChangeAspect="1"/>
          </p:cNvPicPr>
          <p:nvPr/>
        </p:nvPicPr>
        <p:blipFill>
          <a:blip r:embed="rId3"/>
          <a:stretch>
            <a:fillRect/>
          </a:stretch>
        </p:blipFill>
        <p:spPr>
          <a:xfrm>
            <a:off x="753810" y="594243"/>
            <a:ext cx="10752391" cy="6339959"/>
          </a:xfrm>
          <a:prstGeom prst="rect">
            <a:avLst/>
          </a:prstGeom>
          <a:ln>
            <a:noFill/>
          </a:ln>
          <a:effectLst>
            <a:softEdge rad="112500"/>
          </a:effectLst>
        </p:spPr>
      </p:pic>
      <p:sp>
        <p:nvSpPr>
          <p:cNvPr id="8" name="TextBox 7">
            <a:extLst>
              <a:ext uri="{FF2B5EF4-FFF2-40B4-BE49-F238E27FC236}">
                <a16:creationId xmlns="" xmlns:a16="http://schemas.microsoft.com/office/drawing/2014/main" id="{AF8905CF-9B22-4A7C-9E2F-383FFAA2F2EA}"/>
              </a:ext>
            </a:extLst>
          </p:cNvPr>
          <p:cNvSpPr txBox="1"/>
          <p:nvPr/>
        </p:nvSpPr>
        <p:spPr>
          <a:xfrm>
            <a:off x="114300" y="228600"/>
            <a:ext cx="121920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1. Quan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xúc</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1200" cap="none" spc="0" normalizeH="0" baseline="0" noProof="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smtClean="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1873784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 xmlns:a16="http://schemas.microsoft.com/office/drawing/2014/main" id="{9C3F6DF3-D484-4EA3-9FC0-1744C6AD4B38}"/>
              </a:ext>
            </a:extLst>
          </p:cNvPr>
          <p:cNvPicPr>
            <a:picLocks noChangeAspect="1"/>
          </p:cNvPicPr>
          <p:nvPr/>
        </p:nvPicPr>
        <p:blipFill>
          <a:blip r:embed="rId2"/>
          <a:stretch>
            <a:fillRect/>
          </a:stretch>
        </p:blipFill>
        <p:spPr>
          <a:xfrm>
            <a:off x="0" y="1675"/>
            <a:ext cx="12192000" cy="6854653"/>
          </a:xfrm>
          <a:prstGeom prst="rect">
            <a:avLst/>
          </a:prstGeom>
        </p:spPr>
      </p:pic>
      <p:sp>
        <p:nvSpPr>
          <p:cNvPr id="41" name="Rectangle: Rounded Corners 40">
            <a:extLst>
              <a:ext uri="{FF2B5EF4-FFF2-40B4-BE49-F238E27FC236}">
                <a16:creationId xmlns="" xmlns:a16="http://schemas.microsoft.com/office/drawing/2014/main" id="{D17BF37D-5DDC-4D98-97EB-01C867DBAD55}"/>
              </a:ext>
            </a:extLst>
          </p:cNvPr>
          <p:cNvSpPr/>
          <p:nvPr/>
        </p:nvSpPr>
        <p:spPr>
          <a:xfrm>
            <a:off x="114300" y="152399"/>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EAAD9D16-B07A-475F-9F5F-F956ADD65A50}"/>
              </a:ext>
            </a:extLst>
          </p:cNvPr>
          <p:cNvSpPr txBox="1"/>
          <p:nvPr/>
        </p:nvSpPr>
        <p:spPr>
          <a:xfrm>
            <a:off x="1152865" y="1107862"/>
            <a:ext cx="2591764" cy="3011091"/>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27B3AE22-2F3D-43D0-B7D8-6D32AC3F718B}"/>
              </a:ext>
            </a:extLst>
          </p:cNvPr>
          <p:cNvSpPr txBox="1"/>
          <p:nvPr/>
        </p:nvSpPr>
        <p:spPr>
          <a:xfrm>
            <a:off x="5181600" y="533658"/>
            <a:ext cx="6877050" cy="817245"/>
          </a:xfrm>
          <a:prstGeom prst="roundRect">
            <a:avLst/>
          </a:prstGeom>
          <a:solidFill>
            <a:schemeClr val="accent1">
              <a:lumMod val="60000"/>
              <a:lumOff val="40000"/>
            </a:schemeClr>
          </a:solidFill>
          <a:ln>
            <a:noFill/>
          </a:ln>
        </p:spPr>
        <p:txBody>
          <a:bodyPr wrap="square" lIns="0" tIns="0" rIns="0" bIns="0" rtlCol="0">
            <a:spAutoFit/>
          </a:body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bao </a:t>
            </a:r>
            <a:r>
              <a:rPr lang="en-US" sz="2400" b="1" dirty="0" err="1">
                <a:latin typeface="Times New Roman" panose="02020603050405020304" pitchFamily="18" charset="0"/>
                <a:cs typeface="Times New Roman" panose="02020603050405020304" pitchFamily="18" charset="0"/>
              </a:rPr>
              <a:t>quát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a:t>
            </a:r>
          </a:p>
          <a:p>
            <a:pPr algn="just"/>
            <a:r>
              <a:rPr lang="en-US" sz="2400" b="1" dirty="0" err="1">
                <a:solidFill>
                  <a:srgbClr val="D60093"/>
                </a:solidFill>
                <a:latin typeface="Times New Roman" panose="02020603050405020304" pitchFamily="18" charset="0"/>
                <a:cs typeface="Times New Roman" panose="02020603050405020304" pitchFamily="18" charset="0"/>
              </a:rPr>
              <a:t>Ví</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dụ</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Bức</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tranh</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vẽ</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khu</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vườn</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với</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nhiều</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cây</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cối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AD24E7BA-6231-4EE4-A1B0-E25553946120}"/>
              </a:ext>
            </a:extLst>
          </p:cNvPr>
          <p:cNvSpPr txBox="1"/>
          <p:nvPr/>
        </p:nvSpPr>
        <p:spPr>
          <a:xfrm>
            <a:off x="5124451" y="1900830"/>
            <a:ext cx="6934200" cy="1225868"/>
          </a:xfrm>
          <a:prstGeom prst="roundRect">
            <a:avLst/>
          </a:prstGeom>
          <a:solidFill>
            <a:schemeClr val="accent4">
              <a:lumMod val="40000"/>
              <a:lumOff val="60000"/>
            </a:schemeClr>
          </a:solidFill>
          <a:ln>
            <a:noFill/>
          </a:ln>
        </p:spPr>
        <p:txBody>
          <a:bodyPr wrap="square" lIns="0" tIns="0" rIns="0" bIns="0" rtlCol="0">
            <a:spAutoFit/>
          </a:body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a:t>
            </a:r>
          </a:p>
          <a:p>
            <a:pPr algn="just"/>
            <a:r>
              <a:rPr lang="en-US" sz="2400" b="1" dirty="0" err="1">
                <a:solidFill>
                  <a:srgbClr val="D60093"/>
                </a:solidFill>
                <a:latin typeface="Times New Roman" panose="02020603050405020304" pitchFamily="18" charset="0"/>
                <a:cs typeface="Times New Roman" panose="02020603050405020304" pitchFamily="18" charset="0"/>
              </a:rPr>
              <a:t>Ví</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dụ</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Cảnh</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vật</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có</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nhiều</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màu</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sắc</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của</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cây</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cỏ</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hoa</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trái</a:t>
            </a:r>
            <a:r>
              <a:rPr lang="en-US" sz="2400" b="1" dirty="0">
                <a:solidFill>
                  <a:srgbClr val="D60093"/>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 xmlns:a16="http://schemas.microsoft.com/office/drawing/2014/main" id="{4FC103C4-A609-4331-924D-681A8A6E1572}"/>
              </a:ext>
            </a:extLst>
          </p:cNvPr>
          <p:cNvSpPr txBox="1"/>
          <p:nvPr/>
        </p:nvSpPr>
        <p:spPr>
          <a:xfrm>
            <a:off x="5099051" y="3428999"/>
            <a:ext cx="6978650" cy="2860358"/>
          </a:xfrm>
          <a:prstGeom prst="roundRect">
            <a:avLst/>
          </a:prstGeom>
          <a:solidFill>
            <a:schemeClr val="accent6">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đẹp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trò</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sống</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vật</a:t>
            </a:r>
            <a:r>
              <a:rPr lang="en-US" sz="2400" b="1">
                <a:solidFill>
                  <a:srgbClr val="002060"/>
                </a:solidFill>
                <a:latin typeface="Times New Roman" panose="02020603050405020304" pitchFamily="18" charset="0"/>
                <a:cs typeface="Times New Roman" panose="02020603050405020304" pitchFamily="18" charset="0"/>
              </a:rPr>
              <a:t> </a:t>
            </a:r>
            <a:r>
              <a:rPr lang="en-US" sz="2400" b="1"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gìn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p:txBody>
      </p:sp>
      <p:cxnSp>
        <p:nvCxnSpPr>
          <p:cNvPr id="44" name="Straight Arrow Connector 43">
            <a:extLst>
              <a:ext uri="{FF2B5EF4-FFF2-40B4-BE49-F238E27FC236}">
                <a16:creationId xmlns="" xmlns:a16="http://schemas.microsoft.com/office/drawing/2014/main" id="{4E5DE2F9-BB60-4B72-912B-2EA67AC9B0A6}"/>
              </a:ext>
            </a:extLst>
          </p:cNvPr>
          <p:cNvCxnSpPr>
            <a:cxnSpLocks/>
          </p:cNvCxnSpPr>
          <p:nvPr/>
        </p:nvCxnSpPr>
        <p:spPr>
          <a:xfrm flipV="1">
            <a:off x="3706742" y="1053222"/>
            <a:ext cx="1436759" cy="13851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A632ECC0-A3BD-40BD-8890-4E2EDFDC85F4}"/>
              </a:ext>
            </a:extLst>
          </p:cNvPr>
          <p:cNvCxnSpPr>
            <a:cxnSpLocks/>
          </p:cNvCxnSpPr>
          <p:nvPr/>
        </p:nvCxnSpPr>
        <p:spPr>
          <a:xfrm>
            <a:off x="3681610" y="2438400"/>
            <a:ext cx="146189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 xmlns:a16="http://schemas.microsoft.com/office/drawing/2014/main" id="{E9297669-D3E3-4039-8718-8ABE40FEF33C}"/>
              </a:ext>
            </a:extLst>
          </p:cNvPr>
          <p:cNvCxnSpPr>
            <a:cxnSpLocks/>
            <a:endCxn id="13" idx="1"/>
          </p:cNvCxnSpPr>
          <p:nvPr/>
        </p:nvCxnSpPr>
        <p:spPr>
          <a:xfrm>
            <a:off x="3706742" y="2438400"/>
            <a:ext cx="1392309" cy="24207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11" descr="fc85f2a324e3c42c2067966f589847df">
            <a:extLst>
              <a:ext uri="{FF2B5EF4-FFF2-40B4-BE49-F238E27FC236}">
                <a16:creationId xmlns="" xmlns:a16="http://schemas.microsoft.com/office/drawing/2014/main" id="{9C5D109E-0279-43A6-99C1-B9D49C23D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 y="5215734"/>
            <a:ext cx="2817473" cy="17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64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plus(in)">
                                      <p:cBhvr>
                                        <p:cTn id="22" dur="2000"/>
                                        <p:tgtEl>
                                          <p:spTgt spid="50"/>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plus(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heckerboard(across)">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002FB569-0DF3-4D56-8EFA-C35408ACFC5C}"/>
              </a:ext>
            </a:extLst>
          </p:cNvPr>
          <p:cNvGrpSpPr/>
          <p:nvPr/>
        </p:nvGrpSpPr>
        <p:grpSpPr>
          <a:xfrm>
            <a:off x="152400" y="76200"/>
            <a:ext cx="11963400" cy="6705600"/>
            <a:chOff x="4984077" y="2482716"/>
            <a:chExt cx="7207923" cy="4334457"/>
          </a:xfrm>
        </p:grpSpPr>
        <p:pic>
          <p:nvPicPr>
            <p:cNvPr id="5" name="Picture 4">
              <a:extLst>
                <a:ext uri="{FF2B5EF4-FFF2-40B4-BE49-F238E27FC236}">
                  <a16:creationId xmlns="" xmlns:a16="http://schemas.microsoft.com/office/drawing/2014/main" id="{5CF6584A-52D4-41D7-8400-6AEE83541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005" y="3068133"/>
              <a:ext cx="6539995" cy="3749040"/>
            </a:xfrm>
            <a:prstGeom prst="rect">
              <a:avLst/>
            </a:prstGeom>
          </p:spPr>
        </p:pic>
        <p:pic>
          <p:nvPicPr>
            <p:cNvPr id="6" name="Picture 5">
              <a:extLst>
                <a:ext uri="{FF2B5EF4-FFF2-40B4-BE49-F238E27FC236}">
                  <a16:creationId xmlns="" xmlns:a16="http://schemas.microsoft.com/office/drawing/2014/main" id="{A2F7CD9B-5D83-4278-BE7C-0E783F969150}"/>
                </a:ext>
              </a:extLst>
            </p:cNvPr>
            <p:cNvPicPr>
              <a:picLocks noChangeAspect="1"/>
            </p:cNvPicPr>
            <p:nvPr/>
          </p:nvPicPr>
          <p:blipFill>
            <a:blip r:embed="rId4"/>
            <a:stretch>
              <a:fillRect/>
            </a:stretch>
          </p:blipFill>
          <p:spPr>
            <a:xfrm>
              <a:off x="4984077" y="2482716"/>
              <a:ext cx="6712278" cy="1652159"/>
            </a:xfrm>
            <a:prstGeom prst="rect">
              <a:avLst/>
            </a:prstGeom>
          </p:spPr>
        </p:pic>
      </p:grpSp>
    </p:spTree>
    <p:extLst>
      <p:ext uri="{BB962C8B-B14F-4D97-AF65-F5344CB8AC3E}">
        <p14:creationId xmlns:p14="http://schemas.microsoft.com/office/powerpoint/2010/main" val="337350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oy, doll&#10;&#10;Description automatically generated">
            <a:extLst>
              <a:ext uri="{FF2B5EF4-FFF2-40B4-BE49-F238E27FC236}">
                <a16:creationId xmlns="" xmlns:a16="http://schemas.microsoft.com/office/drawing/2014/main" id="{12F2CBAE-BEFB-459E-82ED-B5BCB3317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071" y="1755458"/>
            <a:ext cx="3444809" cy="4779789"/>
          </a:xfrm>
          <a:prstGeom prst="rect">
            <a:avLst/>
          </a:prstGeom>
        </p:spPr>
      </p:pic>
      <p:pic>
        <p:nvPicPr>
          <p:cNvPr id="11" name="Picture 10">
            <a:extLst>
              <a:ext uri="{FF2B5EF4-FFF2-40B4-BE49-F238E27FC236}">
                <a16:creationId xmlns="" xmlns:a16="http://schemas.microsoft.com/office/drawing/2014/main" id="{1C25D630-6198-4B77-9F4D-EA77B3A120C7}"/>
              </a:ext>
            </a:extLst>
          </p:cNvPr>
          <p:cNvPicPr>
            <a:picLocks noChangeAspect="1"/>
          </p:cNvPicPr>
          <p:nvPr/>
        </p:nvPicPr>
        <p:blipFill>
          <a:blip r:embed="rId5"/>
          <a:stretch>
            <a:fillRect/>
          </a:stretch>
        </p:blipFill>
        <p:spPr>
          <a:xfrm>
            <a:off x="2945642" y="144483"/>
            <a:ext cx="7010400" cy="943704"/>
          </a:xfrm>
          <a:prstGeom prst="rect">
            <a:avLst/>
          </a:prstGeom>
        </p:spPr>
      </p:pic>
    </p:spTree>
    <p:extLst>
      <p:ext uri="{BB962C8B-B14F-4D97-AF65-F5344CB8AC3E}">
        <p14:creationId xmlns:p14="http://schemas.microsoft.com/office/powerpoint/2010/main" val="694247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286</TotalTime>
  <Words>829</Words>
  <Application>Microsoft Office PowerPoint</Application>
  <PresentationFormat>Custom</PresentationFormat>
  <Paragraphs>70</Paragraphs>
  <Slides>21</Slides>
  <Notes>5</Notes>
  <HiddenSlides>0</HiddenSlides>
  <MMClips>1</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SlidesMania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HHC</dc:creator>
  <cp:keywords>9Slide</cp:keywords>
  <dc:description>9Slide.vn</dc:description>
  <cp:lastModifiedBy>A</cp:lastModifiedBy>
  <cp:revision>40</cp:revision>
  <dcterms:created xsi:type="dcterms:W3CDTF">2022-08-05T14:46:47Z</dcterms:created>
  <dcterms:modified xsi:type="dcterms:W3CDTF">2023-02-02T14:00:30Z</dcterms:modified>
  <cp:category>9Slide.vn</cp:category>
  <cp:contentStatus>9Slide</cp:contentStatus>
</cp:coreProperties>
</file>