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698" r:id="rId3"/>
    <p:sldMasterId id="2147483706" r:id="rId4"/>
  </p:sldMasterIdLst>
  <p:notesMasterIdLst>
    <p:notesMasterId r:id="rId26"/>
  </p:notesMasterIdLst>
  <p:sldIdLst>
    <p:sldId id="1552" r:id="rId5"/>
    <p:sldId id="279" r:id="rId6"/>
    <p:sldId id="258" r:id="rId7"/>
    <p:sldId id="278" r:id="rId8"/>
    <p:sldId id="259" r:id="rId9"/>
    <p:sldId id="260" r:id="rId10"/>
    <p:sldId id="261" r:id="rId11"/>
    <p:sldId id="2636" r:id="rId12"/>
    <p:sldId id="263" r:id="rId13"/>
    <p:sldId id="280" r:id="rId14"/>
    <p:sldId id="281" r:id="rId15"/>
    <p:sldId id="2637" r:id="rId16"/>
    <p:sldId id="262" r:id="rId17"/>
    <p:sldId id="266" r:id="rId18"/>
    <p:sldId id="267" r:id="rId19"/>
    <p:sldId id="271" r:id="rId20"/>
    <p:sldId id="273" r:id="rId21"/>
    <p:sldId id="275" r:id="rId22"/>
    <p:sldId id="2638" r:id="rId23"/>
    <p:sldId id="276" r:id="rId24"/>
    <p:sldId id="263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2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587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51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800698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4261061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5615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2023/2/22</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366154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2023/2/22</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2819953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2023/2/22</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051769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2023/2/22</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1181482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2023/2/22</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181167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2023/2/22</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4208369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654811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860314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3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3.png"/><Relationship Id="rId4" Type="http://schemas.openxmlformats.org/officeDocument/2006/relationships/slideLayout" Target="../slideLayouts/slideLayout24.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28655269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2023/2/22</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19257315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notesSlide" Target="../notesSlides/notesSlide1.xml"/><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26.png"/><Relationship Id="rId9" Type="http://schemas.openxmlformats.org/officeDocument/2006/relationships/image" Target="../media/image51.png"/><Relationship Id="rId14" Type="http://schemas.openxmlformats.org/officeDocument/2006/relationships/image" Target="../media/image56.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3.png"/><Relationship Id="rId5" Type="http://schemas.microsoft.com/office/2007/relationships/hdphoto" Target="../media/hdphoto2.wdp"/><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23</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Nghe –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Chuyện</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bên</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cửa</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sổ</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
        <p:nvSpPr>
          <p:cNvPr id="2" name="Rectangle 1">
            <a:extLst>
              <a:ext uri="{FF2B5EF4-FFF2-40B4-BE49-F238E27FC236}">
                <a16:creationId xmlns:a16="http://schemas.microsoft.com/office/drawing/2014/main" id="{17E021DF-BF30-3152-8F19-4BA842A7D7F2}"/>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giũ</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
        <p:nvSpPr>
          <p:cNvPr id="2" name="Rectangle 1">
            <a:extLst>
              <a:ext uri="{FF2B5EF4-FFF2-40B4-BE49-F238E27FC236}">
                <a16:creationId xmlns:a16="http://schemas.microsoft.com/office/drawing/2014/main" id="{61E46AEB-9B18-699B-3287-2051B1890269}"/>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
        <p:nvSpPr>
          <p:cNvPr id="2" name="Rectangle 1">
            <a:extLst>
              <a:ext uri="{FF2B5EF4-FFF2-40B4-BE49-F238E27FC236}">
                <a16:creationId xmlns:a16="http://schemas.microsoft.com/office/drawing/2014/main" id="{856BC4A4-4D02-CAF4-C5B0-617872DEA81F}"/>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2" name="Picture 1">
            <a:extLst>
              <a:ext uri="{FF2B5EF4-FFF2-40B4-BE49-F238E27FC236}">
                <a16:creationId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id="{6E09F98F-DA74-483D-B50C-9882CD094A9A}"/>
              </a:ext>
            </a:extLst>
          </p:cNvPr>
          <p:cNvSpPr txBox="1"/>
          <p:nvPr/>
        </p:nvSpPr>
        <p:spPr>
          <a:xfrm>
            <a:off x="3981111" y="3171173"/>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
        <p:nvSpPr>
          <p:cNvPr id="5" name="Rectangle 4">
            <a:extLst>
              <a:ext uri="{FF2B5EF4-FFF2-40B4-BE49-F238E27FC236}">
                <a16:creationId xmlns:a16="http://schemas.microsoft.com/office/drawing/2014/main" id="{4FFC377C-BEE2-41BA-FA7C-CBC6DB7A00E6}"/>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
        <p:nvSpPr>
          <p:cNvPr id="3" name="Rectangle 2">
            <a:extLst>
              <a:ext uri="{FF2B5EF4-FFF2-40B4-BE49-F238E27FC236}">
                <a16:creationId xmlns:a16="http://schemas.microsoft.com/office/drawing/2014/main" id="{2CE816D0-1FA3-27C1-DDAC-3913B8089EAD}"/>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
        <p:nvSpPr>
          <p:cNvPr id="3" name="Rectangle 2">
            <a:extLst>
              <a:ext uri="{FF2B5EF4-FFF2-40B4-BE49-F238E27FC236}">
                <a16:creationId xmlns:a16="http://schemas.microsoft.com/office/drawing/2014/main" id="{B9F95788-2D35-6E43-5DA4-0A504B1481C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
        <p:nvSpPr>
          <p:cNvPr id="2" name="Rectangle 1">
            <a:extLst>
              <a:ext uri="{FF2B5EF4-FFF2-40B4-BE49-F238E27FC236}">
                <a16:creationId xmlns:a16="http://schemas.microsoft.com/office/drawing/2014/main" id="{782F4AF3-B371-1D8B-4413-CC1F9C7896BD}"/>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0E1735E-E891-AEFA-6F98-AE7EC78DB4F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97817DD-7C63-26C0-CD80-323EA5243DA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729D2D77-5F9B-0FC5-14AF-C87C0C714943}"/>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
        <p:nvSpPr>
          <p:cNvPr id="2" name="Rectangle 1">
            <a:extLst>
              <a:ext uri="{FF2B5EF4-FFF2-40B4-BE49-F238E27FC236}">
                <a16:creationId xmlns:a16="http://schemas.microsoft.com/office/drawing/2014/main" id="{9DBB5800-2F11-8D35-C13E-8C009DF5281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
        <p:nvSpPr>
          <p:cNvPr id="3" name="Rectangle 2">
            <a:extLst>
              <a:ext uri="{FF2B5EF4-FFF2-40B4-BE49-F238E27FC236}">
                <a16:creationId xmlns:a16="http://schemas.microsoft.com/office/drawing/2014/main" id="{AD925D05-2438-5C4B-7D27-8CE9D299F0B0}"/>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
        <p:nvSpPr>
          <p:cNvPr id="2" name="Rectangle 1">
            <a:extLst>
              <a:ext uri="{FF2B5EF4-FFF2-40B4-BE49-F238E27FC236}">
                <a16:creationId xmlns:a16="http://schemas.microsoft.com/office/drawing/2014/main" id="{E5C3823C-6F24-42EA-5201-98B2B9A7127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
        <p:nvSpPr>
          <p:cNvPr id="3" name="Rectangle 2">
            <a:extLst>
              <a:ext uri="{FF2B5EF4-FFF2-40B4-BE49-F238E27FC236}">
                <a16:creationId xmlns:a16="http://schemas.microsoft.com/office/drawing/2014/main" id="{F9AED9AC-1E47-D074-20AF-FC6DE1EDE0ED}"/>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8FB16A0-DCEC-DAE9-7585-6A15796658FA}"/>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p>
        </p:txBody>
      </p:sp>
      <p:sp>
        <p:nvSpPr>
          <p:cNvPr id="2" name="Rectangle 1">
            <a:extLst>
              <a:ext uri="{FF2B5EF4-FFF2-40B4-BE49-F238E27FC236}">
                <a16:creationId xmlns:a16="http://schemas.microsoft.com/office/drawing/2014/main" id="{BB7B5766-A7B9-0F92-AABF-A06B115305A7}"/>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
        <p:nvSpPr>
          <p:cNvPr id="2" name="Rectangle 1">
            <a:extLst>
              <a:ext uri="{FF2B5EF4-FFF2-40B4-BE49-F238E27FC236}">
                <a16:creationId xmlns:a16="http://schemas.microsoft.com/office/drawing/2014/main" id="{55F2D04B-BEC5-A610-6A72-1D512BC5FFB8}"/>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
        <p:nvSpPr>
          <p:cNvPr id="5" name="Rectangle 4">
            <a:extLst>
              <a:ext uri="{FF2B5EF4-FFF2-40B4-BE49-F238E27FC236}">
                <a16:creationId xmlns:a16="http://schemas.microsoft.com/office/drawing/2014/main" id="{0DDE0DFC-52A8-5D69-FD8D-E0B10B9CD7B5}"/>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49D53811-1450-14E4-9729-4413780DD7B9}"/>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
        <p:nvSpPr>
          <p:cNvPr id="2" name="Rectangle 1">
            <a:extLst>
              <a:ext uri="{FF2B5EF4-FFF2-40B4-BE49-F238E27FC236}">
                <a16:creationId xmlns:a16="http://schemas.microsoft.com/office/drawing/2014/main" id="{DDFB6F8E-F9AC-BD70-6EA7-1187A4341FB0}"/>
              </a:ext>
            </a:extLst>
          </p:cNvPr>
          <p:cNvSpPr/>
          <p:nvPr/>
        </p:nvSpPr>
        <p:spPr>
          <a:xfrm>
            <a:off x="-1895061" y="37088"/>
            <a:ext cx="1736035" cy="179171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TotalTime>
  <Words>379</Words>
  <Application>Microsoft Office PowerPoint</Application>
  <PresentationFormat>Widescreen</PresentationFormat>
  <Paragraphs>41</Paragraphs>
  <Slides>21</Slides>
  <Notes>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等线</vt:lpstr>
      <vt:lpstr>等线 Light</vt:lpstr>
      <vt:lpstr>Arial</vt:lpstr>
      <vt:lpstr>Arial-Rounded</vt:lpstr>
      <vt:lpstr>Calibri</vt:lpstr>
      <vt:lpstr>Cambria</vt:lpstr>
      <vt:lpstr>Coiny</vt:lpstr>
      <vt:lpstr>Gloria Hallelujah</vt:lpstr>
      <vt:lpstr>HP001 4 hàng</vt:lpstr>
      <vt:lpstr>Source Han Sans Regular</vt:lpstr>
      <vt:lpstr>Times New Roman</vt:lpstr>
      <vt:lpstr>UVN Van Chuong Nang</vt:lpstr>
      <vt:lpstr>字魂59号-创粗黑</vt:lpstr>
      <vt:lpstr>字魂70号-灵悦黑体</vt:lpstr>
      <vt:lpstr>Office 主题​​</vt:lpstr>
      <vt:lpstr>1_千图网海量PPT模板www.58pic.com​​</vt:lpstr>
      <vt:lpstr>千图网海量PPT模板www.58pic.com​​</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2022-11-20T11:27:54Z</dcterms:created>
  <dcterms:modified xsi:type="dcterms:W3CDTF">2023-02-22T16:20:59Z</dcterms:modified>
</cp:coreProperties>
</file>