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338" r:id="rId3"/>
    <p:sldId id="312" r:id="rId4"/>
    <p:sldId id="313" r:id="rId5"/>
    <p:sldId id="331" r:id="rId6"/>
    <p:sldId id="330" r:id="rId7"/>
    <p:sldId id="325" r:id="rId8"/>
    <p:sldId id="332" r:id="rId9"/>
    <p:sldId id="311" r:id="rId10"/>
    <p:sldId id="321" r:id="rId11"/>
    <p:sldId id="333" r:id="rId12"/>
    <p:sldId id="334" r:id="rId13"/>
    <p:sldId id="302" r:id="rId14"/>
    <p:sldId id="335" r:id="rId15"/>
    <p:sldId id="336" r:id="rId16"/>
    <p:sldId id="337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81" d="100"/>
          <a:sy n="81" d="100"/>
        </p:scale>
        <p:origin x="81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19E3EE-BDA1-4BB9-B037-7C1EA0F9B8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1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3.jpe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6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016340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vi-VN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24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1986723"/>
            <a:ext cx="1210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hội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64678" y="16647"/>
            <a:ext cx="1239716" cy="1327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0B6E3-909B-41D9-B050-26B7CA178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60" y="2717073"/>
            <a:ext cx="8852159" cy="999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6B88C5-5E50-4014-9F8B-261353E61375}"/>
              </a:ext>
            </a:extLst>
          </p:cNvPr>
          <p:cNvSpPr txBox="1"/>
          <p:nvPr/>
        </p:nvSpPr>
        <p:spPr>
          <a:xfrm>
            <a:off x="5283217" y="3716904"/>
            <a:ext cx="210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7190B0-EC8D-4B7B-ACE6-6325F4D5C91E}"/>
              </a:ext>
            </a:extLst>
          </p:cNvPr>
          <p:cNvGrpSpPr/>
          <p:nvPr/>
        </p:nvGrpSpPr>
        <p:grpSpPr>
          <a:xfrm>
            <a:off x="289765" y="173035"/>
            <a:ext cx="11511710" cy="1551942"/>
            <a:chOff x="318340" y="515935"/>
            <a:chExt cx="11511710" cy="1551942"/>
          </a:xfrm>
        </p:grpSpPr>
        <p:sp>
          <p:nvSpPr>
            <p:cNvPr id="16" name="Rectangle: Rounded Corners 209">
              <a:extLst>
                <a:ext uri="{FF2B5EF4-FFF2-40B4-BE49-F238E27FC236}">
                  <a16:creationId xmlns:a16="http://schemas.microsoft.com/office/drawing/2014/main" id="{0B781A03-1C3B-4E45-97C4-ED486DA2DA78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0736DA-E945-421E-943C-E4A7ABA3A43E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bạn đặt ngón tay tìm mạch ở cổ tay, 1 bạn đưa ngón tay tìm mạch ở c</a:t>
              </a:r>
              <a:r>
                <a:rPr lang="en-US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ổ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và chia sẻ về nhịp đập của mạch với bạn.</a:t>
              </a:r>
              <a:endParaRPr lang="en-US" sz="2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624AC3C-4D29-4C03-99CA-6211FA8E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809750"/>
            <a:ext cx="7581900" cy="479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73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id="{DCE4B76B-AF70-444F-A632-D3105377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E5B78A-9916-480A-B369-687B9E1FEE3F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7" name="Freeform 485">
              <a:extLst>
                <a:ext uri="{FF2B5EF4-FFF2-40B4-BE49-F238E27FC236}">
                  <a16:creationId xmlns:a16="http://schemas.microsoft.com/office/drawing/2014/main" id="{27318C67-545F-49D1-977E-F5A1C63C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6">
              <a:extLst>
                <a:ext uri="{FF2B5EF4-FFF2-40B4-BE49-F238E27FC236}">
                  <a16:creationId xmlns:a16="http://schemas.microsoft.com/office/drawing/2014/main" id="{134ADA6C-93F9-4FBF-83C9-BEEA1878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7">
              <a:extLst>
                <a:ext uri="{FF2B5EF4-FFF2-40B4-BE49-F238E27FC236}">
                  <a16:creationId xmlns:a16="http://schemas.microsoft.com/office/drawing/2014/main" id="{BDAFB949-4FC0-40EA-9124-88C3E89A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8">
              <a:extLst>
                <a:ext uri="{FF2B5EF4-FFF2-40B4-BE49-F238E27FC236}">
                  <a16:creationId xmlns:a16="http://schemas.microsoft.com/office/drawing/2014/main" id="{89AA78E4-F01C-4431-BD83-AC97DC53B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89">
              <a:extLst>
                <a:ext uri="{FF2B5EF4-FFF2-40B4-BE49-F238E27FC236}">
                  <a16:creationId xmlns:a16="http://schemas.microsoft.com/office/drawing/2014/main" id="{3C5DF87D-C75A-4361-B5FD-F7746615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0">
              <a:extLst>
                <a:ext uri="{FF2B5EF4-FFF2-40B4-BE49-F238E27FC236}">
                  <a16:creationId xmlns:a16="http://schemas.microsoft.com/office/drawing/2014/main" id="{5B750BD6-9EB9-4DFC-8E9D-023B2A95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1">
              <a:extLst>
                <a:ext uri="{FF2B5EF4-FFF2-40B4-BE49-F238E27FC236}">
                  <a16:creationId xmlns:a16="http://schemas.microsoft.com/office/drawing/2014/main" id="{DDB30675-A86D-43BC-A3D3-B62D85B5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2">
              <a:extLst>
                <a:ext uri="{FF2B5EF4-FFF2-40B4-BE49-F238E27FC236}">
                  <a16:creationId xmlns:a16="http://schemas.microsoft.com/office/drawing/2014/main" id="{1FBE707E-A889-4911-A3C2-BDF6D6A7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3">
              <a:extLst>
                <a:ext uri="{FF2B5EF4-FFF2-40B4-BE49-F238E27FC236}">
                  <a16:creationId xmlns:a16="http://schemas.microsoft.com/office/drawing/2014/main" id="{DC02C277-FBE8-4B1B-8C5E-006E421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4">
              <a:extLst>
                <a:ext uri="{FF2B5EF4-FFF2-40B4-BE49-F238E27FC236}">
                  <a16:creationId xmlns:a16="http://schemas.microsoft.com/office/drawing/2014/main" id="{DAD21276-02DC-4976-8B23-307CD23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5">
              <a:extLst>
                <a:ext uri="{FF2B5EF4-FFF2-40B4-BE49-F238E27FC236}">
                  <a16:creationId xmlns:a16="http://schemas.microsoft.com/office/drawing/2014/main" id="{952AEFFD-B0B5-4E71-A18F-302AD412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6">
              <a:extLst>
                <a:ext uri="{FF2B5EF4-FFF2-40B4-BE49-F238E27FC236}">
                  <a16:creationId xmlns:a16="http://schemas.microsoft.com/office/drawing/2014/main" id="{7ECBD06B-8F52-428C-A588-DF9B6246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7">
              <a:extLst>
                <a:ext uri="{FF2B5EF4-FFF2-40B4-BE49-F238E27FC236}">
                  <a16:creationId xmlns:a16="http://schemas.microsoft.com/office/drawing/2014/main" id="{A0DF7674-B00F-4078-94B0-D905E7B4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8">
              <a:extLst>
                <a:ext uri="{FF2B5EF4-FFF2-40B4-BE49-F238E27FC236}">
                  <a16:creationId xmlns:a16="http://schemas.microsoft.com/office/drawing/2014/main" id="{BC9F09D7-6208-4E2A-9330-A787E5DC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499">
              <a:extLst>
                <a:ext uri="{FF2B5EF4-FFF2-40B4-BE49-F238E27FC236}">
                  <a16:creationId xmlns:a16="http://schemas.microsoft.com/office/drawing/2014/main" id="{D6E00F22-A8F5-4586-8EE1-79FECAEC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0">
              <a:extLst>
                <a:ext uri="{FF2B5EF4-FFF2-40B4-BE49-F238E27FC236}">
                  <a16:creationId xmlns:a16="http://schemas.microsoft.com/office/drawing/2014/main" id="{BFD5295F-ECB4-419E-A213-E798DC89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1">
              <a:extLst>
                <a:ext uri="{FF2B5EF4-FFF2-40B4-BE49-F238E27FC236}">
                  <a16:creationId xmlns:a16="http://schemas.microsoft.com/office/drawing/2014/main" id="{975270A9-30F4-4F06-A034-260A222A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2">
              <a:extLst>
                <a:ext uri="{FF2B5EF4-FFF2-40B4-BE49-F238E27FC236}">
                  <a16:creationId xmlns:a16="http://schemas.microsoft.com/office/drawing/2014/main" id="{0CA6A0F7-6D9A-4FC3-9906-B6EDDD9B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3">
              <a:extLst>
                <a:ext uri="{FF2B5EF4-FFF2-40B4-BE49-F238E27FC236}">
                  <a16:creationId xmlns:a16="http://schemas.microsoft.com/office/drawing/2014/main" id="{4941175C-6E35-4710-845A-5B122B9E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4">
              <a:extLst>
                <a:ext uri="{FF2B5EF4-FFF2-40B4-BE49-F238E27FC236}">
                  <a16:creationId xmlns:a16="http://schemas.microsoft.com/office/drawing/2014/main" id="{07A567F0-1566-4EAC-A6CE-7D933B14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5">
              <a:extLst>
                <a:ext uri="{FF2B5EF4-FFF2-40B4-BE49-F238E27FC236}">
                  <a16:creationId xmlns:a16="http://schemas.microsoft.com/office/drawing/2014/main" id="{0EC33F4B-D605-42C8-BF76-7413B714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6">
              <a:extLst>
                <a:ext uri="{FF2B5EF4-FFF2-40B4-BE49-F238E27FC236}">
                  <a16:creationId xmlns:a16="http://schemas.microsoft.com/office/drawing/2014/main" id="{5442609B-133F-4F82-B27A-653D83C2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7">
              <a:extLst>
                <a:ext uri="{FF2B5EF4-FFF2-40B4-BE49-F238E27FC236}">
                  <a16:creationId xmlns:a16="http://schemas.microsoft.com/office/drawing/2014/main" id="{254C6658-C9F3-424D-AE05-D283AA4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8">
              <a:extLst>
                <a:ext uri="{FF2B5EF4-FFF2-40B4-BE49-F238E27FC236}">
                  <a16:creationId xmlns:a16="http://schemas.microsoft.com/office/drawing/2014/main" id="{3559457E-6885-42EB-806B-A187D6F7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09">
              <a:extLst>
                <a:ext uri="{FF2B5EF4-FFF2-40B4-BE49-F238E27FC236}">
                  <a16:creationId xmlns:a16="http://schemas.microsoft.com/office/drawing/2014/main" id="{E232F7EF-1007-4DE1-867B-BC66C764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0">
              <a:extLst>
                <a:ext uri="{FF2B5EF4-FFF2-40B4-BE49-F238E27FC236}">
                  <a16:creationId xmlns:a16="http://schemas.microsoft.com/office/drawing/2014/main" id="{D2B8CB7D-14FC-4D72-9180-510E14B9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1">
              <a:extLst>
                <a:ext uri="{FF2B5EF4-FFF2-40B4-BE49-F238E27FC236}">
                  <a16:creationId xmlns:a16="http://schemas.microsoft.com/office/drawing/2014/main" id="{41ED8325-1BD8-4AA5-978B-F77A7C8F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2">
              <a:extLst>
                <a:ext uri="{FF2B5EF4-FFF2-40B4-BE49-F238E27FC236}">
                  <a16:creationId xmlns:a16="http://schemas.microsoft.com/office/drawing/2014/main" id="{8B474FA8-8C21-4259-B78C-C55805D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3">
              <a:extLst>
                <a:ext uri="{FF2B5EF4-FFF2-40B4-BE49-F238E27FC236}">
                  <a16:creationId xmlns:a16="http://schemas.microsoft.com/office/drawing/2014/main" id="{44671D43-1D4F-4829-8B21-B5090FC0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4">
              <a:extLst>
                <a:ext uri="{FF2B5EF4-FFF2-40B4-BE49-F238E27FC236}">
                  <a16:creationId xmlns:a16="http://schemas.microsoft.com/office/drawing/2014/main" id="{8FA819A9-A276-4FDB-BE67-015A9F8A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5">
              <a:extLst>
                <a:ext uri="{FF2B5EF4-FFF2-40B4-BE49-F238E27FC236}">
                  <a16:creationId xmlns:a16="http://schemas.microsoft.com/office/drawing/2014/main" id="{BCEF2BA8-E8E3-45FF-9799-6E2C84CB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6">
              <a:extLst>
                <a:ext uri="{FF2B5EF4-FFF2-40B4-BE49-F238E27FC236}">
                  <a16:creationId xmlns:a16="http://schemas.microsoft.com/office/drawing/2014/main" id="{9462AB8B-85FD-473E-953B-0A7B47CCF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7">
              <a:extLst>
                <a:ext uri="{FF2B5EF4-FFF2-40B4-BE49-F238E27FC236}">
                  <a16:creationId xmlns:a16="http://schemas.microsoft.com/office/drawing/2014/main" id="{E96C9FF4-11BD-418B-AF01-1A3497EC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8">
              <a:extLst>
                <a:ext uri="{FF2B5EF4-FFF2-40B4-BE49-F238E27FC236}">
                  <a16:creationId xmlns:a16="http://schemas.microsoft.com/office/drawing/2014/main" id="{A615EE25-41A2-466E-B2F8-06B8321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519">
              <a:extLst>
                <a:ext uri="{FF2B5EF4-FFF2-40B4-BE49-F238E27FC236}">
                  <a16:creationId xmlns:a16="http://schemas.microsoft.com/office/drawing/2014/main" id="{479CA357-D50B-44FD-A22C-68961EAF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Oval 520">
              <a:extLst>
                <a:ext uri="{FF2B5EF4-FFF2-40B4-BE49-F238E27FC236}">
                  <a16:creationId xmlns:a16="http://schemas.microsoft.com/office/drawing/2014/main" id="{B5B5BA00-0F66-45AA-A60B-1497B55B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1">
              <a:extLst>
                <a:ext uri="{FF2B5EF4-FFF2-40B4-BE49-F238E27FC236}">
                  <a16:creationId xmlns:a16="http://schemas.microsoft.com/office/drawing/2014/main" id="{3A142FCD-7332-4C7B-B168-415E1EC7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2">
              <a:extLst>
                <a:ext uri="{FF2B5EF4-FFF2-40B4-BE49-F238E27FC236}">
                  <a16:creationId xmlns:a16="http://schemas.microsoft.com/office/drawing/2014/main" id="{08038D9B-4277-4EFF-A9F4-5892000C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523">
              <a:extLst>
                <a:ext uri="{FF2B5EF4-FFF2-40B4-BE49-F238E27FC236}">
                  <a16:creationId xmlns:a16="http://schemas.microsoft.com/office/drawing/2014/main" id="{84D524B4-085B-43E1-B131-88F8AA79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4">
              <a:extLst>
                <a:ext uri="{FF2B5EF4-FFF2-40B4-BE49-F238E27FC236}">
                  <a16:creationId xmlns:a16="http://schemas.microsoft.com/office/drawing/2014/main" id="{77C8A0D1-218D-4F2F-BC8E-9651B510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Oval 525">
              <a:extLst>
                <a:ext uri="{FF2B5EF4-FFF2-40B4-BE49-F238E27FC236}">
                  <a16:creationId xmlns:a16="http://schemas.microsoft.com/office/drawing/2014/main" id="{07D1C340-0D39-456E-8F3B-B7C499344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6">
              <a:extLst>
                <a:ext uri="{FF2B5EF4-FFF2-40B4-BE49-F238E27FC236}">
                  <a16:creationId xmlns:a16="http://schemas.microsoft.com/office/drawing/2014/main" id="{EFCF964B-F19E-4725-AF46-3242080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7">
              <a:extLst>
                <a:ext uri="{FF2B5EF4-FFF2-40B4-BE49-F238E27FC236}">
                  <a16:creationId xmlns:a16="http://schemas.microsoft.com/office/drawing/2014/main" id="{E53BB23F-6BB1-44ED-BC2E-216A0286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528">
              <a:extLst>
                <a:ext uri="{FF2B5EF4-FFF2-40B4-BE49-F238E27FC236}">
                  <a16:creationId xmlns:a16="http://schemas.microsoft.com/office/drawing/2014/main" id="{F0A73DC2-7F96-4F40-BAF4-9B6BC1B4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29">
              <a:extLst>
                <a:ext uri="{FF2B5EF4-FFF2-40B4-BE49-F238E27FC236}">
                  <a16:creationId xmlns:a16="http://schemas.microsoft.com/office/drawing/2014/main" id="{1E838B8B-DD0E-44D4-993B-453B026DA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0">
              <a:extLst>
                <a:ext uri="{FF2B5EF4-FFF2-40B4-BE49-F238E27FC236}">
                  <a16:creationId xmlns:a16="http://schemas.microsoft.com/office/drawing/2014/main" id="{4AF572EC-D065-41C1-9D71-7B46CD29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1">
              <a:extLst>
                <a:ext uri="{FF2B5EF4-FFF2-40B4-BE49-F238E27FC236}">
                  <a16:creationId xmlns:a16="http://schemas.microsoft.com/office/drawing/2014/main" id="{71065408-D783-4D1E-AEEA-C2EAAECC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2">
              <a:extLst>
                <a:ext uri="{FF2B5EF4-FFF2-40B4-BE49-F238E27FC236}">
                  <a16:creationId xmlns:a16="http://schemas.microsoft.com/office/drawing/2014/main" id="{D79DA9C5-4702-445B-8403-8FEDBC25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3">
              <a:extLst>
                <a:ext uri="{FF2B5EF4-FFF2-40B4-BE49-F238E27FC236}">
                  <a16:creationId xmlns:a16="http://schemas.microsoft.com/office/drawing/2014/main" id="{1E270AA0-EEB1-41D0-801E-7BEC7C30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4">
              <a:extLst>
                <a:ext uri="{FF2B5EF4-FFF2-40B4-BE49-F238E27FC236}">
                  <a16:creationId xmlns:a16="http://schemas.microsoft.com/office/drawing/2014/main" id="{FAD43951-E854-4447-A0C5-0383E959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5">
              <a:extLst>
                <a:ext uri="{FF2B5EF4-FFF2-40B4-BE49-F238E27FC236}">
                  <a16:creationId xmlns:a16="http://schemas.microsoft.com/office/drawing/2014/main" id="{B7F242B9-D503-46EC-9E7D-5B9438DF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6">
              <a:extLst>
                <a:ext uri="{FF2B5EF4-FFF2-40B4-BE49-F238E27FC236}">
                  <a16:creationId xmlns:a16="http://schemas.microsoft.com/office/drawing/2014/main" id="{B47D7297-2094-4D08-8BCA-01900C7A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7">
              <a:extLst>
                <a:ext uri="{FF2B5EF4-FFF2-40B4-BE49-F238E27FC236}">
                  <a16:creationId xmlns:a16="http://schemas.microsoft.com/office/drawing/2014/main" id="{F20B5CEF-FE2B-465C-B6B3-7EF1CD3D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8">
              <a:extLst>
                <a:ext uri="{FF2B5EF4-FFF2-40B4-BE49-F238E27FC236}">
                  <a16:creationId xmlns:a16="http://schemas.microsoft.com/office/drawing/2014/main" id="{15DCA8C9-3F60-44D1-BE7C-E3C18EE8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39">
              <a:extLst>
                <a:ext uri="{FF2B5EF4-FFF2-40B4-BE49-F238E27FC236}">
                  <a16:creationId xmlns:a16="http://schemas.microsoft.com/office/drawing/2014/main" id="{922BBA98-C2D2-42F5-B64B-EB820FD6A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Oval 540">
              <a:extLst>
                <a:ext uri="{FF2B5EF4-FFF2-40B4-BE49-F238E27FC236}">
                  <a16:creationId xmlns:a16="http://schemas.microsoft.com/office/drawing/2014/main" id="{9A005A4A-01AA-415C-9803-C495311D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1">
              <a:extLst>
                <a:ext uri="{FF2B5EF4-FFF2-40B4-BE49-F238E27FC236}">
                  <a16:creationId xmlns:a16="http://schemas.microsoft.com/office/drawing/2014/main" id="{B769BB2B-9259-46B8-9440-A03CECE9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2">
              <a:extLst>
                <a:ext uri="{FF2B5EF4-FFF2-40B4-BE49-F238E27FC236}">
                  <a16:creationId xmlns:a16="http://schemas.microsoft.com/office/drawing/2014/main" id="{B3AB69CA-4568-48EB-A550-60799D44F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3">
              <a:extLst>
                <a:ext uri="{FF2B5EF4-FFF2-40B4-BE49-F238E27FC236}">
                  <a16:creationId xmlns:a16="http://schemas.microsoft.com/office/drawing/2014/main" id="{BEDEB298-BB8A-4F8A-A875-EB3BFBA5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4">
              <a:extLst>
                <a:ext uri="{FF2B5EF4-FFF2-40B4-BE49-F238E27FC236}">
                  <a16:creationId xmlns:a16="http://schemas.microsoft.com/office/drawing/2014/main" id="{D06A7546-E553-4DB9-8FF7-D51ADE1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5">
              <a:extLst>
                <a:ext uri="{FF2B5EF4-FFF2-40B4-BE49-F238E27FC236}">
                  <a16:creationId xmlns:a16="http://schemas.microsoft.com/office/drawing/2014/main" id="{A4133CF3-7320-45C1-9774-0F96F618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6">
              <a:extLst>
                <a:ext uri="{FF2B5EF4-FFF2-40B4-BE49-F238E27FC236}">
                  <a16:creationId xmlns:a16="http://schemas.microsoft.com/office/drawing/2014/main" id="{C6842005-6002-4EF0-9A08-457CD546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7">
              <a:extLst>
                <a:ext uri="{FF2B5EF4-FFF2-40B4-BE49-F238E27FC236}">
                  <a16:creationId xmlns:a16="http://schemas.microsoft.com/office/drawing/2014/main" id="{FE65DAC9-FF36-4BC8-8FF0-C52C054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8">
              <a:extLst>
                <a:ext uri="{FF2B5EF4-FFF2-40B4-BE49-F238E27FC236}">
                  <a16:creationId xmlns:a16="http://schemas.microsoft.com/office/drawing/2014/main" id="{5300BB26-1F7A-4F87-B066-A96F32B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49">
              <a:extLst>
                <a:ext uri="{FF2B5EF4-FFF2-40B4-BE49-F238E27FC236}">
                  <a16:creationId xmlns:a16="http://schemas.microsoft.com/office/drawing/2014/main" id="{4DAB86FE-906B-4122-9E1C-249015FA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0">
              <a:extLst>
                <a:ext uri="{FF2B5EF4-FFF2-40B4-BE49-F238E27FC236}">
                  <a16:creationId xmlns:a16="http://schemas.microsoft.com/office/drawing/2014/main" id="{AAB47325-AC96-4379-826E-BE6AA64F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1">
              <a:extLst>
                <a:ext uri="{FF2B5EF4-FFF2-40B4-BE49-F238E27FC236}">
                  <a16:creationId xmlns:a16="http://schemas.microsoft.com/office/drawing/2014/main" id="{F68EDD84-39A1-4938-9BC1-FAFF05F9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552">
              <a:extLst>
                <a:ext uri="{FF2B5EF4-FFF2-40B4-BE49-F238E27FC236}">
                  <a16:creationId xmlns:a16="http://schemas.microsoft.com/office/drawing/2014/main" id="{42164100-482E-4A27-B676-76F9ADF8C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3">
              <a:extLst>
                <a:ext uri="{FF2B5EF4-FFF2-40B4-BE49-F238E27FC236}">
                  <a16:creationId xmlns:a16="http://schemas.microsoft.com/office/drawing/2014/main" id="{1218E520-04D0-4F85-B9D9-D88D5F37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4">
              <a:extLst>
                <a:ext uri="{FF2B5EF4-FFF2-40B4-BE49-F238E27FC236}">
                  <a16:creationId xmlns:a16="http://schemas.microsoft.com/office/drawing/2014/main" id="{6AAB9A18-35F9-46B6-BA26-CE3A3BEC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5">
              <a:extLst>
                <a:ext uri="{FF2B5EF4-FFF2-40B4-BE49-F238E27FC236}">
                  <a16:creationId xmlns:a16="http://schemas.microsoft.com/office/drawing/2014/main" id="{EEEC673A-2C01-4DE8-99E4-87FA0EA4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6">
              <a:extLst>
                <a:ext uri="{FF2B5EF4-FFF2-40B4-BE49-F238E27FC236}">
                  <a16:creationId xmlns:a16="http://schemas.microsoft.com/office/drawing/2014/main" id="{E7498296-80CF-4B61-9DEC-BE42A96C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57">
              <a:extLst>
                <a:ext uri="{FF2B5EF4-FFF2-40B4-BE49-F238E27FC236}">
                  <a16:creationId xmlns:a16="http://schemas.microsoft.com/office/drawing/2014/main" id="{0C71CB91-CABB-42C5-8E48-9E227B3E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8">
              <a:extLst>
                <a:ext uri="{FF2B5EF4-FFF2-40B4-BE49-F238E27FC236}">
                  <a16:creationId xmlns:a16="http://schemas.microsoft.com/office/drawing/2014/main" id="{92ECC82C-EEAD-4F76-957F-1CAE60B95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59">
              <a:extLst>
                <a:ext uri="{FF2B5EF4-FFF2-40B4-BE49-F238E27FC236}">
                  <a16:creationId xmlns:a16="http://schemas.microsoft.com/office/drawing/2014/main" id="{094AF6AE-4F59-41B7-82EA-23896AEF6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Oval 560">
              <a:extLst>
                <a:ext uri="{FF2B5EF4-FFF2-40B4-BE49-F238E27FC236}">
                  <a16:creationId xmlns:a16="http://schemas.microsoft.com/office/drawing/2014/main" id="{73D4D9BC-F519-4CEE-AEFA-0DC686C89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61">
              <a:extLst>
                <a:ext uri="{FF2B5EF4-FFF2-40B4-BE49-F238E27FC236}">
                  <a16:creationId xmlns:a16="http://schemas.microsoft.com/office/drawing/2014/main" id="{53823F51-CB18-4894-8E25-B99298CB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2">
              <a:extLst>
                <a:ext uri="{FF2B5EF4-FFF2-40B4-BE49-F238E27FC236}">
                  <a16:creationId xmlns:a16="http://schemas.microsoft.com/office/drawing/2014/main" id="{4210108A-FDE9-4F9B-B4E5-4954905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Oval 563">
              <a:extLst>
                <a:ext uri="{FF2B5EF4-FFF2-40B4-BE49-F238E27FC236}">
                  <a16:creationId xmlns:a16="http://schemas.microsoft.com/office/drawing/2014/main" id="{19E1CC5B-126B-4D6F-AADC-19A7340A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4">
              <a:extLst>
                <a:ext uri="{FF2B5EF4-FFF2-40B4-BE49-F238E27FC236}">
                  <a16:creationId xmlns:a16="http://schemas.microsoft.com/office/drawing/2014/main" id="{C71F4C6F-287B-463F-A0F6-AF9C79F7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5">
              <a:extLst>
                <a:ext uri="{FF2B5EF4-FFF2-40B4-BE49-F238E27FC236}">
                  <a16:creationId xmlns:a16="http://schemas.microsoft.com/office/drawing/2014/main" id="{6E480D9A-7892-4D42-9E26-E888A0F4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6">
              <a:extLst>
                <a:ext uri="{FF2B5EF4-FFF2-40B4-BE49-F238E27FC236}">
                  <a16:creationId xmlns:a16="http://schemas.microsoft.com/office/drawing/2014/main" id="{5E6168EB-D143-4C1C-BD1D-26222E85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7">
              <a:extLst>
                <a:ext uri="{FF2B5EF4-FFF2-40B4-BE49-F238E27FC236}">
                  <a16:creationId xmlns:a16="http://schemas.microsoft.com/office/drawing/2014/main" id="{DFB77585-A23F-45CF-93EB-2C167B4C6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8">
              <a:extLst>
                <a:ext uri="{FF2B5EF4-FFF2-40B4-BE49-F238E27FC236}">
                  <a16:creationId xmlns:a16="http://schemas.microsoft.com/office/drawing/2014/main" id="{5E8C590E-F22F-4CA9-965C-07DAEFF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69">
              <a:extLst>
                <a:ext uri="{FF2B5EF4-FFF2-40B4-BE49-F238E27FC236}">
                  <a16:creationId xmlns:a16="http://schemas.microsoft.com/office/drawing/2014/main" id="{3D504B15-2B15-4561-BF1D-AB264CF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0">
              <a:extLst>
                <a:ext uri="{FF2B5EF4-FFF2-40B4-BE49-F238E27FC236}">
                  <a16:creationId xmlns:a16="http://schemas.microsoft.com/office/drawing/2014/main" id="{294B9441-98ED-4F9B-9414-41C92320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1">
              <a:extLst>
                <a:ext uri="{FF2B5EF4-FFF2-40B4-BE49-F238E27FC236}">
                  <a16:creationId xmlns:a16="http://schemas.microsoft.com/office/drawing/2014/main" id="{C3DD1F63-3819-4266-89D2-6DC0EBD2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2">
              <a:extLst>
                <a:ext uri="{FF2B5EF4-FFF2-40B4-BE49-F238E27FC236}">
                  <a16:creationId xmlns:a16="http://schemas.microsoft.com/office/drawing/2014/main" id="{AA8C859F-1FDA-46C7-9A12-D1754757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573">
              <a:extLst>
                <a:ext uri="{FF2B5EF4-FFF2-40B4-BE49-F238E27FC236}">
                  <a16:creationId xmlns:a16="http://schemas.microsoft.com/office/drawing/2014/main" id="{7748DB42-3E98-477D-B9F6-1EBE8BF3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4">
              <a:extLst>
                <a:ext uri="{FF2B5EF4-FFF2-40B4-BE49-F238E27FC236}">
                  <a16:creationId xmlns:a16="http://schemas.microsoft.com/office/drawing/2014/main" id="{CADF7E08-4322-4408-92B9-F4055D7D9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5">
              <a:extLst>
                <a:ext uri="{FF2B5EF4-FFF2-40B4-BE49-F238E27FC236}">
                  <a16:creationId xmlns:a16="http://schemas.microsoft.com/office/drawing/2014/main" id="{1268630A-4CB5-452F-B18E-D5D74A96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Oval 576">
              <a:extLst>
                <a:ext uri="{FF2B5EF4-FFF2-40B4-BE49-F238E27FC236}">
                  <a16:creationId xmlns:a16="http://schemas.microsoft.com/office/drawing/2014/main" id="{FAF49715-CFF8-4171-BB0A-DEAD273C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577">
              <a:extLst>
                <a:ext uri="{FF2B5EF4-FFF2-40B4-BE49-F238E27FC236}">
                  <a16:creationId xmlns:a16="http://schemas.microsoft.com/office/drawing/2014/main" id="{7FEA40B0-D8C0-4ED1-ADAF-DE4195ED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E288695-268B-4B3D-8C89-C73E988F9211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4" name="Freeform 522">
              <a:extLst>
                <a:ext uri="{FF2B5EF4-FFF2-40B4-BE49-F238E27FC236}">
                  <a16:creationId xmlns:a16="http://schemas.microsoft.com/office/drawing/2014/main" id="{92F3B15A-09CA-4188-B024-5E45D2AC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3">
              <a:extLst>
                <a:ext uri="{FF2B5EF4-FFF2-40B4-BE49-F238E27FC236}">
                  <a16:creationId xmlns:a16="http://schemas.microsoft.com/office/drawing/2014/main" id="{12734579-262D-4B29-BBF3-223221DE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4">
              <a:extLst>
                <a:ext uri="{FF2B5EF4-FFF2-40B4-BE49-F238E27FC236}">
                  <a16:creationId xmlns:a16="http://schemas.microsoft.com/office/drawing/2014/main" id="{855C312D-238A-46C0-B6F9-7AA62830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5">
              <a:extLst>
                <a:ext uri="{FF2B5EF4-FFF2-40B4-BE49-F238E27FC236}">
                  <a16:creationId xmlns:a16="http://schemas.microsoft.com/office/drawing/2014/main" id="{61B48821-B2F3-4456-A890-05F1C03E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6">
              <a:extLst>
                <a:ext uri="{FF2B5EF4-FFF2-40B4-BE49-F238E27FC236}">
                  <a16:creationId xmlns:a16="http://schemas.microsoft.com/office/drawing/2014/main" id="{0BDDE268-10BF-45DB-82B9-82509679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7">
              <a:extLst>
                <a:ext uri="{FF2B5EF4-FFF2-40B4-BE49-F238E27FC236}">
                  <a16:creationId xmlns:a16="http://schemas.microsoft.com/office/drawing/2014/main" id="{BD8C25E8-E218-41E2-A6AD-AAC04DC54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8">
              <a:extLst>
                <a:ext uri="{FF2B5EF4-FFF2-40B4-BE49-F238E27FC236}">
                  <a16:creationId xmlns:a16="http://schemas.microsoft.com/office/drawing/2014/main" id="{9F4088AB-9E76-43D0-875A-1C427DF4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29">
              <a:extLst>
                <a:ext uri="{FF2B5EF4-FFF2-40B4-BE49-F238E27FC236}">
                  <a16:creationId xmlns:a16="http://schemas.microsoft.com/office/drawing/2014/main" id="{8C1F9919-6377-4337-A23D-2D20FC06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0">
              <a:extLst>
                <a:ext uri="{FF2B5EF4-FFF2-40B4-BE49-F238E27FC236}">
                  <a16:creationId xmlns:a16="http://schemas.microsoft.com/office/drawing/2014/main" id="{7A0DC292-28EF-427B-BEC4-3D96EF1C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1">
              <a:extLst>
                <a:ext uri="{FF2B5EF4-FFF2-40B4-BE49-F238E27FC236}">
                  <a16:creationId xmlns:a16="http://schemas.microsoft.com/office/drawing/2014/main" id="{3BE798BF-2639-4201-981F-26E739ED5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2">
              <a:extLst>
                <a:ext uri="{FF2B5EF4-FFF2-40B4-BE49-F238E27FC236}">
                  <a16:creationId xmlns:a16="http://schemas.microsoft.com/office/drawing/2014/main" id="{4DAD9C42-9B72-45D8-BC6D-3617080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3">
              <a:extLst>
                <a:ext uri="{FF2B5EF4-FFF2-40B4-BE49-F238E27FC236}">
                  <a16:creationId xmlns:a16="http://schemas.microsoft.com/office/drawing/2014/main" id="{0C5C3B69-6993-492A-B93F-C37CD8D4E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4">
              <a:extLst>
                <a:ext uri="{FF2B5EF4-FFF2-40B4-BE49-F238E27FC236}">
                  <a16:creationId xmlns:a16="http://schemas.microsoft.com/office/drawing/2014/main" id="{CB0DEE56-18AF-4F20-A8B8-EFA01607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5">
              <a:extLst>
                <a:ext uri="{FF2B5EF4-FFF2-40B4-BE49-F238E27FC236}">
                  <a16:creationId xmlns:a16="http://schemas.microsoft.com/office/drawing/2014/main" id="{932207F5-84BF-44AD-9A96-A99EE8E2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6">
              <a:extLst>
                <a:ext uri="{FF2B5EF4-FFF2-40B4-BE49-F238E27FC236}">
                  <a16:creationId xmlns:a16="http://schemas.microsoft.com/office/drawing/2014/main" id="{A1822FB6-89B9-4E27-B6D7-28D4B847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7">
              <a:extLst>
                <a:ext uri="{FF2B5EF4-FFF2-40B4-BE49-F238E27FC236}">
                  <a16:creationId xmlns:a16="http://schemas.microsoft.com/office/drawing/2014/main" id="{E30F8F5A-FDA2-487F-8958-920332464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8">
              <a:extLst>
                <a:ext uri="{FF2B5EF4-FFF2-40B4-BE49-F238E27FC236}">
                  <a16:creationId xmlns:a16="http://schemas.microsoft.com/office/drawing/2014/main" id="{B800646A-AB91-4A74-AE52-A39D5052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39">
              <a:extLst>
                <a:ext uri="{FF2B5EF4-FFF2-40B4-BE49-F238E27FC236}">
                  <a16:creationId xmlns:a16="http://schemas.microsoft.com/office/drawing/2014/main" id="{F0F68977-588F-4BEB-A7F3-89A26FBB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0">
              <a:extLst>
                <a:ext uri="{FF2B5EF4-FFF2-40B4-BE49-F238E27FC236}">
                  <a16:creationId xmlns:a16="http://schemas.microsoft.com/office/drawing/2014/main" id="{165330DF-1343-43F9-BF8C-59BA9E4A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1">
              <a:extLst>
                <a:ext uri="{FF2B5EF4-FFF2-40B4-BE49-F238E27FC236}">
                  <a16:creationId xmlns:a16="http://schemas.microsoft.com/office/drawing/2014/main" id="{ABD6CD42-D64D-4BDE-9590-CF04FCF3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2">
              <a:extLst>
                <a:ext uri="{FF2B5EF4-FFF2-40B4-BE49-F238E27FC236}">
                  <a16:creationId xmlns:a16="http://schemas.microsoft.com/office/drawing/2014/main" id="{5EA588E6-C71D-4001-A842-5D8765AA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3">
              <a:extLst>
                <a:ext uri="{FF2B5EF4-FFF2-40B4-BE49-F238E27FC236}">
                  <a16:creationId xmlns:a16="http://schemas.microsoft.com/office/drawing/2014/main" id="{B457E129-CCC0-491E-A599-29E4FDE4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4">
              <a:extLst>
                <a:ext uri="{FF2B5EF4-FFF2-40B4-BE49-F238E27FC236}">
                  <a16:creationId xmlns:a16="http://schemas.microsoft.com/office/drawing/2014/main" id="{138EB341-9D8C-4BBF-83B2-785ADFB6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5">
              <a:extLst>
                <a:ext uri="{FF2B5EF4-FFF2-40B4-BE49-F238E27FC236}">
                  <a16:creationId xmlns:a16="http://schemas.microsoft.com/office/drawing/2014/main" id="{7F2954CA-DC0C-4BE1-B4C8-DBBB6032B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6">
              <a:extLst>
                <a:ext uri="{FF2B5EF4-FFF2-40B4-BE49-F238E27FC236}">
                  <a16:creationId xmlns:a16="http://schemas.microsoft.com/office/drawing/2014/main" id="{69F0CDA9-EC33-471F-BA85-397DB802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7">
              <a:extLst>
                <a:ext uri="{FF2B5EF4-FFF2-40B4-BE49-F238E27FC236}">
                  <a16:creationId xmlns:a16="http://schemas.microsoft.com/office/drawing/2014/main" id="{12051B8D-C803-458A-9E06-DDE0AB5C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8">
              <a:extLst>
                <a:ext uri="{FF2B5EF4-FFF2-40B4-BE49-F238E27FC236}">
                  <a16:creationId xmlns:a16="http://schemas.microsoft.com/office/drawing/2014/main" id="{A6F20678-6297-411B-8E43-D7B50BAC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49">
              <a:extLst>
                <a:ext uri="{FF2B5EF4-FFF2-40B4-BE49-F238E27FC236}">
                  <a16:creationId xmlns:a16="http://schemas.microsoft.com/office/drawing/2014/main" id="{EEC78AB9-58E1-4085-B292-97AF782B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0">
              <a:extLst>
                <a:ext uri="{FF2B5EF4-FFF2-40B4-BE49-F238E27FC236}">
                  <a16:creationId xmlns:a16="http://schemas.microsoft.com/office/drawing/2014/main" id="{2732CF73-78CF-40DF-99A6-28370EBA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1">
              <a:extLst>
                <a:ext uri="{FF2B5EF4-FFF2-40B4-BE49-F238E27FC236}">
                  <a16:creationId xmlns:a16="http://schemas.microsoft.com/office/drawing/2014/main" id="{4AACDFF8-0943-4B22-BA2A-0DC9D8159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2">
              <a:extLst>
                <a:ext uri="{FF2B5EF4-FFF2-40B4-BE49-F238E27FC236}">
                  <a16:creationId xmlns:a16="http://schemas.microsoft.com/office/drawing/2014/main" id="{5F648E17-14D3-4542-BE5E-F71B7D57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3">
              <a:extLst>
                <a:ext uri="{FF2B5EF4-FFF2-40B4-BE49-F238E27FC236}">
                  <a16:creationId xmlns:a16="http://schemas.microsoft.com/office/drawing/2014/main" id="{F8823233-D7CC-40E9-A398-A5C28A49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4">
              <a:extLst>
                <a:ext uri="{FF2B5EF4-FFF2-40B4-BE49-F238E27FC236}">
                  <a16:creationId xmlns:a16="http://schemas.microsoft.com/office/drawing/2014/main" id="{138A9E36-DFA5-4F77-88F1-37FC946B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5">
              <a:extLst>
                <a:ext uri="{FF2B5EF4-FFF2-40B4-BE49-F238E27FC236}">
                  <a16:creationId xmlns:a16="http://schemas.microsoft.com/office/drawing/2014/main" id="{85AB315A-3C41-411E-AB73-3084BC6B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6">
              <a:extLst>
                <a:ext uri="{FF2B5EF4-FFF2-40B4-BE49-F238E27FC236}">
                  <a16:creationId xmlns:a16="http://schemas.microsoft.com/office/drawing/2014/main" id="{3657E73D-0EA9-49ED-A45B-D890BB3A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7">
              <a:extLst>
                <a:ext uri="{FF2B5EF4-FFF2-40B4-BE49-F238E27FC236}">
                  <a16:creationId xmlns:a16="http://schemas.microsoft.com/office/drawing/2014/main" id="{2C6B5C3E-40AF-4E64-9149-0236BEB4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8">
              <a:extLst>
                <a:ext uri="{FF2B5EF4-FFF2-40B4-BE49-F238E27FC236}">
                  <a16:creationId xmlns:a16="http://schemas.microsoft.com/office/drawing/2014/main" id="{54CC4EFD-A492-4F45-A886-094E1028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59">
              <a:extLst>
                <a:ext uri="{FF2B5EF4-FFF2-40B4-BE49-F238E27FC236}">
                  <a16:creationId xmlns:a16="http://schemas.microsoft.com/office/drawing/2014/main" id="{6606DC9B-B6B6-4891-B8CE-DFB34271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0">
              <a:extLst>
                <a:ext uri="{FF2B5EF4-FFF2-40B4-BE49-F238E27FC236}">
                  <a16:creationId xmlns:a16="http://schemas.microsoft.com/office/drawing/2014/main" id="{702D5242-F6A4-4C5B-8392-8A372BD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1">
              <a:extLst>
                <a:ext uri="{FF2B5EF4-FFF2-40B4-BE49-F238E27FC236}">
                  <a16:creationId xmlns:a16="http://schemas.microsoft.com/office/drawing/2014/main" id="{4AEEED83-2A6D-4FDD-B14C-5924A5CE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2">
              <a:extLst>
                <a:ext uri="{FF2B5EF4-FFF2-40B4-BE49-F238E27FC236}">
                  <a16:creationId xmlns:a16="http://schemas.microsoft.com/office/drawing/2014/main" id="{DB45DDF2-CFA7-4100-9AD1-B21E6A7D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3">
              <a:extLst>
                <a:ext uri="{FF2B5EF4-FFF2-40B4-BE49-F238E27FC236}">
                  <a16:creationId xmlns:a16="http://schemas.microsoft.com/office/drawing/2014/main" id="{B5A73901-4DE3-4150-A170-176C3365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4">
              <a:extLst>
                <a:ext uri="{FF2B5EF4-FFF2-40B4-BE49-F238E27FC236}">
                  <a16:creationId xmlns:a16="http://schemas.microsoft.com/office/drawing/2014/main" id="{78A65D50-0E0C-4327-BB78-7FB5674F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5">
              <a:extLst>
                <a:ext uri="{FF2B5EF4-FFF2-40B4-BE49-F238E27FC236}">
                  <a16:creationId xmlns:a16="http://schemas.microsoft.com/office/drawing/2014/main" id="{48BC1FEF-7370-45CC-B531-A0427235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6">
              <a:extLst>
                <a:ext uri="{FF2B5EF4-FFF2-40B4-BE49-F238E27FC236}">
                  <a16:creationId xmlns:a16="http://schemas.microsoft.com/office/drawing/2014/main" id="{89E40C8F-E732-4472-8BD1-167A8121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7">
              <a:extLst>
                <a:ext uri="{FF2B5EF4-FFF2-40B4-BE49-F238E27FC236}">
                  <a16:creationId xmlns:a16="http://schemas.microsoft.com/office/drawing/2014/main" id="{A291AC8D-B4CB-4669-B6FA-0F6C4AB43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8">
              <a:extLst>
                <a:ext uri="{FF2B5EF4-FFF2-40B4-BE49-F238E27FC236}">
                  <a16:creationId xmlns:a16="http://schemas.microsoft.com/office/drawing/2014/main" id="{4D232466-723E-45A9-8742-5998DF7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69">
              <a:extLst>
                <a:ext uri="{FF2B5EF4-FFF2-40B4-BE49-F238E27FC236}">
                  <a16:creationId xmlns:a16="http://schemas.microsoft.com/office/drawing/2014/main" id="{EA5BC69F-3136-46A9-8DC2-C4857B6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0">
              <a:extLst>
                <a:ext uri="{FF2B5EF4-FFF2-40B4-BE49-F238E27FC236}">
                  <a16:creationId xmlns:a16="http://schemas.microsoft.com/office/drawing/2014/main" id="{DB1C6BDA-5FBF-4003-AF14-D89B9E0E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1">
              <a:extLst>
                <a:ext uri="{FF2B5EF4-FFF2-40B4-BE49-F238E27FC236}">
                  <a16:creationId xmlns:a16="http://schemas.microsoft.com/office/drawing/2014/main" id="{74FC8449-428B-463C-92DD-0EE01773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2">
              <a:extLst>
                <a:ext uri="{FF2B5EF4-FFF2-40B4-BE49-F238E27FC236}">
                  <a16:creationId xmlns:a16="http://schemas.microsoft.com/office/drawing/2014/main" id="{E21B643B-BF75-48CB-8B7D-B2B6313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3">
              <a:extLst>
                <a:ext uri="{FF2B5EF4-FFF2-40B4-BE49-F238E27FC236}">
                  <a16:creationId xmlns:a16="http://schemas.microsoft.com/office/drawing/2014/main" id="{C0187A0C-9628-4371-B331-37B528F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4">
              <a:extLst>
                <a:ext uri="{FF2B5EF4-FFF2-40B4-BE49-F238E27FC236}">
                  <a16:creationId xmlns:a16="http://schemas.microsoft.com/office/drawing/2014/main" id="{BB47C96C-4D81-4987-8D1E-98F4C6C3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5">
              <a:extLst>
                <a:ext uri="{FF2B5EF4-FFF2-40B4-BE49-F238E27FC236}">
                  <a16:creationId xmlns:a16="http://schemas.microsoft.com/office/drawing/2014/main" id="{3C142B9F-CD1F-470F-BFC0-A62D61F1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6">
              <a:extLst>
                <a:ext uri="{FF2B5EF4-FFF2-40B4-BE49-F238E27FC236}">
                  <a16:creationId xmlns:a16="http://schemas.microsoft.com/office/drawing/2014/main" id="{242BCB26-3F1B-4202-805A-F19E4827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7">
              <a:extLst>
                <a:ext uri="{FF2B5EF4-FFF2-40B4-BE49-F238E27FC236}">
                  <a16:creationId xmlns:a16="http://schemas.microsoft.com/office/drawing/2014/main" id="{9CF7C224-74EA-46EE-9328-7C38DF28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8">
              <a:extLst>
                <a:ext uri="{FF2B5EF4-FFF2-40B4-BE49-F238E27FC236}">
                  <a16:creationId xmlns:a16="http://schemas.microsoft.com/office/drawing/2014/main" id="{1BA5CD9E-FA9D-4C66-9EA5-830DCE8A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79">
              <a:extLst>
                <a:ext uri="{FF2B5EF4-FFF2-40B4-BE49-F238E27FC236}">
                  <a16:creationId xmlns:a16="http://schemas.microsoft.com/office/drawing/2014/main" id="{3669FA67-E828-451E-A583-745249DC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0">
              <a:extLst>
                <a:ext uri="{FF2B5EF4-FFF2-40B4-BE49-F238E27FC236}">
                  <a16:creationId xmlns:a16="http://schemas.microsoft.com/office/drawing/2014/main" id="{E7EEBE63-0EEF-48BB-A1F7-A20F0CBE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1">
              <a:extLst>
                <a:ext uri="{FF2B5EF4-FFF2-40B4-BE49-F238E27FC236}">
                  <a16:creationId xmlns:a16="http://schemas.microsoft.com/office/drawing/2014/main" id="{FFFFD893-EF0F-46F3-B829-F4CCA923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2">
              <a:extLst>
                <a:ext uri="{FF2B5EF4-FFF2-40B4-BE49-F238E27FC236}">
                  <a16:creationId xmlns:a16="http://schemas.microsoft.com/office/drawing/2014/main" id="{B0403C88-4945-41D1-BEAB-5408FA74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3">
              <a:extLst>
                <a:ext uri="{FF2B5EF4-FFF2-40B4-BE49-F238E27FC236}">
                  <a16:creationId xmlns:a16="http://schemas.microsoft.com/office/drawing/2014/main" id="{286C92C5-1E74-41C2-BFC1-C27EBAB97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4">
              <a:extLst>
                <a:ext uri="{FF2B5EF4-FFF2-40B4-BE49-F238E27FC236}">
                  <a16:creationId xmlns:a16="http://schemas.microsoft.com/office/drawing/2014/main" id="{9C7EA874-D28C-4430-9C96-8661955C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5">
              <a:extLst>
                <a:ext uri="{FF2B5EF4-FFF2-40B4-BE49-F238E27FC236}">
                  <a16:creationId xmlns:a16="http://schemas.microsoft.com/office/drawing/2014/main" id="{5C0C03A6-155C-47C3-8BC8-97E96DF6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6">
              <a:extLst>
                <a:ext uri="{FF2B5EF4-FFF2-40B4-BE49-F238E27FC236}">
                  <a16:creationId xmlns:a16="http://schemas.microsoft.com/office/drawing/2014/main" id="{F4528074-7BC3-429E-84E7-C1AADC3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7">
              <a:extLst>
                <a:ext uri="{FF2B5EF4-FFF2-40B4-BE49-F238E27FC236}">
                  <a16:creationId xmlns:a16="http://schemas.microsoft.com/office/drawing/2014/main" id="{1CEE1180-D149-4452-9A23-3BB99A24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8">
              <a:extLst>
                <a:ext uri="{FF2B5EF4-FFF2-40B4-BE49-F238E27FC236}">
                  <a16:creationId xmlns:a16="http://schemas.microsoft.com/office/drawing/2014/main" id="{C82B7CDA-C9CB-4310-86B3-3295974B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89">
              <a:extLst>
                <a:ext uri="{FF2B5EF4-FFF2-40B4-BE49-F238E27FC236}">
                  <a16:creationId xmlns:a16="http://schemas.microsoft.com/office/drawing/2014/main" id="{C893C828-F32C-4A02-B3C6-0FCA8BFBF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0">
              <a:extLst>
                <a:ext uri="{FF2B5EF4-FFF2-40B4-BE49-F238E27FC236}">
                  <a16:creationId xmlns:a16="http://schemas.microsoft.com/office/drawing/2014/main" id="{3774A327-8B99-45B6-A8BF-482D81C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1">
              <a:extLst>
                <a:ext uri="{FF2B5EF4-FFF2-40B4-BE49-F238E27FC236}">
                  <a16:creationId xmlns:a16="http://schemas.microsoft.com/office/drawing/2014/main" id="{2E3987D4-9B37-4CD3-9140-9ECD7B64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2">
              <a:extLst>
                <a:ext uri="{FF2B5EF4-FFF2-40B4-BE49-F238E27FC236}">
                  <a16:creationId xmlns:a16="http://schemas.microsoft.com/office/drawing/2014/main" id="{78044F43-1E1B-49CD-9DB5-BD50DFB6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3">
              <a:extLst>
                <a:ext uri="{FF2B5EF4-FFF2-40B4-BE49-F238E27FC236}">
                  <a16:creationId xmlns:a16="http://schemas.microsoft.com/office/drawing/2014/main" id="{FDD38565-3B82-4596-AF12-8C93A34A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4">
              <a:extLst>
                <a:ext uri="{FF2B5EF4-FFF2-40B4-BE49-F238E27FC236}">
                  <a16:creationId xmlns:a16="http://schemas.microsoft.com/office/drawing/2014/main" id="{6DED1DC9-D17D-437D-93B7-33231DB6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5">
              <a:extLst>
                <a:ext uri="{FF2B5EF4-FFF2-40B4-BE49-F238E27FC236}">
                  <a16:creationId xmlns:a16="http://schemas.microsoft.com/office/drawing/2014/main" id="{E8B4FA45-C3B4-40C4-B9EF-9626E53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6">
              <a:extLst>
                <a:ext uri="{FF2B5EF4-FFF2-40B4-BE49-F238E27FC236}">
                  <a16:creationId xmlns:a16="http://schemas.microsoft.com/office/drawing/2014/main" id="{5D1821CF-F2BD-4E81-B5C5-2B8E8334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7">
              <a:extLst>
                <a:ext uri="{FF2B5EF4-FFF2-40B4-BE49-F238E27FC236}">
                  <a16:creationId xmlns:a16="http://schemas.microsoft.com/office/drawing/2014/main" id="{711BE2F3-8A1F-44F0-BF86-86CD2C1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8">
              <a:extLst>
                <a:ext uri="{FF2B5EF4-FFF2-40B4-BE49-F238E27FC236}">
                  <a16:creationId xmlns:a16="http://schemas.microsoft.com/office/drawing/2014/main" id="{5E09499B-ADD7-4AB5-B94C-5B1559E0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99">
              <a:extLst>
                <a:ext uri="{FF2B5EF4-FFF2-40B4-BE49-F238E27FC236}">
                  <a16:creationId xmlns:a16="http://schemas.microsoft.com/office/drawing/2014/main" id="{7DC03E7E-FCED-49D4-8BB9-947E9714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0">
              <a:extLst>
                <a:ext uri="{FF2B5EF4-FFF2-40B4-BE49-F238E27FC236}">
                  <a16:creationId xmlns:a16="http://schemas.microsoft.com/office/drawing/2014/main" id="{713EBD1E-382F-41E6-8A99-B028232B5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1">
              <a:extLst>
                <a:ext uri="{FF2B5EF4-FFF2-40B4-BE49-F238E27FC236}">
                  <a16:creationId xmlns:a16="http://schemas.microsoft.com/office/drawing/2014/main" id="{E73F4A07-025F-4738-AA7A-F595C0DD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2">
              <a:extLst>
                <a:ext uri="{FF2B5EF4-FFF2-40B4-BE49-F238E27FC236}">
                  <a16:creationId xmlns:a16="http://schemas.microsoft.com/office/drawing/2014/main" id="{0021A502-A658-42E5-A620-C3CEC957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3">
              <a:extLst>
                <a:ext uri="{FF2B5EF4-FFF2-40B4-BE49-F238E27FC236}">
                  <a16:creationId xmlns:a16="http://schemas.microsoft.com/office/drawing/2014/main" id="{D12D94FC-67B0-4C22-98ED-771E19CE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4">
              <a:extLst>
                <a:ext uri="{FF2B5EF4-FFF2-40B4-BE49-F238E27FC236}">
                  <a16:creationId xmlns:a16="http://schemas.microsoft.com/office/drawing/2014/main" id="{122BFA9E-2C36-4116-882B-6ECC2DBD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5">
              <a:extLst>
                <a:ext uri="{FF2B5EF4-FFF2-40B4-BE49-F238E27FC236}">
                  <a16:creationId xmlns:a16="http://schemas.microsoft.com/office/drawing/2014/main" id="{2758A216-9E73-4E44-B58C-CF4C25F88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606">
              <a:extLst>
                <a:ext uri="{FF2B5EF4-FFF2-40B4-BE49-F238E27FC236}">
                  <a16:creationId xmlns:a16="http://schemas.microsoft.com/office/drawing/2014/main" id="{5BB5486B-4D30-43B9-9C4D-AE81D935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3DE1E23-3A7F-4A2C-A42D-8B494B084E8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90" name="Freeform 608">
                <a:extLst>
                  <a:ext uri="{FF2B5EF4-FFF2-40B4-BE49-F238E27FC236}">
                    <a16:creationId xmlns:a16="http://schemas.microsoft.com/office/drawing/2014/main" id="{D34E4445-02A8-4F3E-9631-E5EBF43E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09">
                <a:extLst>
                  <a:ext uri="{FF2B5EF4-FFF2-40B4-BE49-F238E27FC236}">
                    <a16:creationId xmlns:a16="http://schemas.microsoft.com/office/drawing/2014/main" id="{78413270-2AE0-42BD-A3C7-9A1A1478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0">
                <a:extLst>
                  <a:ext uri="{FF2B5EF4-FFF2-40B4-BE49-F238E27FC236}">
                    <a16:creationId xmlns:a16="http://schemas.microsoft.com/office/drawing/2014/main" id="{C5B62D7F-CBAE-49E6-B44E-08CFD373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1">
                <a:extLst>
                  <a:ext uri="{FF2B5EF4-FFF2-40B4-BE49-F238E27FC236}">
                    <a16:creationId xmlns:a16="http://schemas.microsoft.com/office/drawing/2014/main" id="{86702E72-EA2F-4B42-90FA-8D4C933A0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2">
                <a:extLst>
                  <a:ext uri="{FF2B5EF4-FFF2-40B4-BE49-F238E27FC236}">
                    <a16:creationId xmlns:a16="http://schemas.microsoft.com/office/drawing/2014/main" id="{6246960C-B4E1-4F65-8B2C-07208A17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3">
                <a:extLst>
                  <a:ext uri="{FF2B5EF4-FFF2-40B4-BE49-F238E27FC236}">
                    <a16:creationId xmlns:a16="http://schemas.microsoft.com/office/drawing/2014/main" id="{214D1880-A4D3-4B97-896D-ADF3A6CE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4">
                <a:extLst>
                  <a:ext uri="{FF2B5EF4-FFF2-40B4-BE49-F238E27FC236}">
                    <a16:creationId xmlns:a16="http://schemas.microsoft.com/office/drawing/2014/main" id="{4DE6C109-EFBA-4896-A2C8-3D8623C43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5">
                <a:extLst>
                  <a:ext uri="{FF2B5EF4-FFF2-40B4-BE49-F238E27FC236}">
                    <a16:creationId xmlns:a16="http://schemas.microsoft.com/office/drawing/2014/main" id="{42231940-C796-49E4-94B7-F15DE875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6">
                <a:extLst>
                  <a:ext uri="{FF2B5EF4-FFF2-40B4-BE49-F238E27FC236}">
                    <a16:creationId xmlns:a16="http://schemas.microsoft.com/office/drawing/2014/main" id="{1697555F-4FB6-45B8-A1F5-914909DB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7">
                <a:extLst>
                  <a:ext uri="{FF2B5EF4-FFF2-40B4-BE49-F238E27FC236}">
                    <a16:creationId xmlns:a16="http://schemas.microsoft.com/office/drawing/2014/main" id="{E0D993D2-0683-42AD-9A4D-A241DB43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8">
                <a:extLst>
                  <a:ext uri="{FF2B5EF4-FFF2-40B4-BE49-F238E27FC236}">
                    <a16:creationId xmlns:a16="http://schemas.microsoft.com/office/drawing/2014/main" id="{1F975BBE-EC84-4B23-9382-8DD64AE2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19">
                <a:extLst>
                  <a:ext uri="{FF2B5EF4-FFF2-40B4-BE49-F238E27FC236}">
                    <a16:creationId xmlns:a16="http://schemas.microsoft.com/office/drawing/2014/main" id="{A7437CF4-2BC1-44CE-996F-08288B3A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0">
                <a:extLst>
                  <a:ext uri="{FF2B5EF4-FFF2-40B4-BE49-F238E27FC236}">
                    <a16:creationId xmlns:a16="http://schemas.microsoft.com/office/drawing/2014/main" id="{176B983C-D009-4CC7-A6DE-98485E2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1">
                <a:extLst>
                  <a:ext uri="{FF2B5EF4-FFF2-40B4-BE49-F238E27FC236}">
                    <a16:creationId xmlns:a16="http://schemas.microsoft.com/office/drawing/2014/main" id="{BDA8BDF2-BBD5-4409-8967-700A7F07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2">
                <a:extLst>
                  <a:ext uri="{FF2B5EF4-FFF2-40B4-BE49-F238E27FC236}">
                    <a16:creationId xmlns:a16="http://schemas.microsoft.com/office/drawing/2014/main" id="{18ADA5D2-B0A4-4E91-A2EA-571FD85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3">
                <a:extLst>
                  <a:ext uri="{FF2B5EF4-FFF2-40B4-BE49-F238E27FC236}">
                    <a16:creationId xmlns:a16="http://schemas.microsoft.com/office/drawing/2014/main" id="{2913529B-00A7-4041-9C4F-F9523C8D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4">
                <a:extLst>
                  <a:ext uri="{FF2B5EF4-FFF2-40B4-BE49-F238E27FC236}">
                    <a16:creationId xmlns:a16="http://schemas.microsoft.com/office/drawing/2014/main" id="{4A83DCC2-70EB-45C6-8954-EE2324F18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5">
                <a:extLst>
                  <a:ext uri="{FF2B5EF4-FFF2-40B4-BE49-F238E27FC236}">
                    <a16:creationId xmlns:a16="http://schemas.microsoft.com/office/drawing/2014/main" id="{20063CC0-C842-46C3-9B67-079F881A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6">
                <a:extLst>
                  <a:ext uri="{FF2B5EF4-FFF2-40B4-BE49-F238E27FC236}">
                    <a16:creationId xmlns:a16="http://schemas.microsoft.com/office/drawing/2014/main" id="{96A4F9F8-7485-4D19-96FF-F6539BB1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7">
                <a:extLst>
                  <a:ext uri="{FF2B5EF4-FFF2-40B4-BE49-F238E27FC236}">
                    <a16:creationId xmlns:a16="http://schemas.microsoft.com/office/drawing/2014/main" id="{0325D7B6-3C5E-4EEB-BBE1-037517F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8">
                <a:extLst>
                  <a:ext uri="{FF2B5EF4-FFF2-40B4-BE49-F238E27FC236}">
                    <a16:creationId xmlns:a16="http://schemas.microsoft.com/office/drawing/2014/main" id="{AAE9F0DC-6AAE-4381-AA22-19FF7EB87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29">
                <a:extLst>
                  <a:ext uri="{FF2B5EF4-FFF2-40B4-BE49-F238E27FC236}">
                    <a16:creationId xmlns:a16="http://schemas.microsoft.com/office/drawing/2014/main" id="{67BF78E2-89DE-4A47-ACAA-C6700EFD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0">
                <a:extLst>
                  <a:ext uri="{FF2B5EF4-FFF2-40B4-BE49-F238E27FC236}">
                    <a16:creationId xmlns:a16="http://schemas.microsoft.com/office/drawing/2014/main" id="{FD4C6657-031C-4A3A-8973-E3D7FBD53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631">
                <a:extLst>
                  <a:ext uri="{FF2B5EF4-FFF2-40B4-BE49-F238E27FC236}">
                    <a16:creationId xmlns:a16="http://schemas.microsoft.com/office/drawing/2014/main" id="{7BACDCE0-F814-4D6B-9B17-E5B0D4E6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BBD6F045-31FF-4EF8-B092-A7988B9C4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3B42E1F9-391B-43C6-9E20-1437D7A2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9" name="Freeform 5">
                <a:extLst>
                  <a:ext uri="{FF2B5EF4-FFF2-40B4-BE49-F238E27FC236}">
                    <a16:creationId xmlns:a16="http://schemas.microsoft.com/office/drawing/2014/main" id="{0EFB48CD-3B06-45EB-9E21-AC009F79C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6">
                <a:extLst>
                  <a:ext uri="{FF2B5EF4-FFF2-40B4-BE49-F238E27FC236}">
                    <a16:creationId xmlns:a16="http://schemas.microsoft.com/office/drawing/2014/main" id="{51040BCE-D485-4971-B6DC-59ED40EA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Rectangle 7">
                <a:extLst>
                  <a:ext uri="{FF2B5EF4-FFF2-40B4-BE49-F238E27FC236}">
                    <a16:creationId xmlns:a16="http://schemas.microsoft.com/office/drawing/2014/main" id="{AC3C8A27-A48D-4058-AF2B-ACB91696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:a16="http://schemas.microsoft.com/office/drawing/2014/main" id="{A35B0FA5-7863-4284-A0D1-C2F529FD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9">
                <a:extLst>
                  <a:ext uri="{FF2B5EF4-FFF2-40B4-BE49-F238E27FC236}">
                    <a16:creationId xmlns:a16="http://schemas.microsoft.com/office/drawing/2014/main" id="{98A52844-57F4-4A41-860C-729F4F5D0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0">
                <a:extLst>
                  <a:ext uri="{FF2B5EF4-FFF2-40B4-BE49-F238E27FC236}">
                    <a16:creationId xmlns:a16="http://schemas.microsoft.com/office/drawing/2014/main" id="{A885DE57-5ACB-4009-81F4-9A315FAB3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Rectangle 11">
                <a:extLst>
                  <a:ext uri="{FF2B5EF4-FFF2-40B4-BE49-F238E27FC236}">
                    <a16:creationId xmlns:a16="http://schemas.microsoft.com/office/drawing/2014/main" id="{282F57B3-5096-4526-A6DB-9BBE90D3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2">
                <a:extLst>
                  <a:ext uri="{FF2B5EF4-FFF2-40B4-BE49-F238E27FC236}">
                    <a16:creationId xmlns:a16="http://schemas.microsoft.com/office/drawing/2014/main" id="{E7655FF3-AFEA-4E9B-A4E3-22E47C16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3">
                <a:extLst>
                  <a:ext uri="{FF2B5EF4-FFF2-40B4-BE49-F238E27FC236}">
                    <a16:creationId xmlns:a16="http://schemas.microsoft.com/office/drawing/2014/main" id="{0B17484D-C34B-4749-9BFA-AC428B59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4">
                <a:extLst>
                  <a:ext uri="{FF2B5EF4-FFF2-40B4-BE49-F238E27FC236}">
                    <a16:creationId xmlns:a16="http://schemas.microsoft.com/office/drawing/2014/main" id="{DF9BBD0F-9050-48DD-8176-5531C03E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15">
                <a:extLst>
                  <a:ext uri="{FF2B5EF4-FFF2-40B4-BE49-F238E27FC236}">
                    <a16:creationId xmlns:a16="http://schemas.microsoft.com/office/drawing/2014/main" id="{510106AE-58C0-4F00-A8C4-D3F5D80F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6">
                <a:extLst>
                  <a:ext uri="{FF2B5EF4-FFF2-40B4-BE49-F238E27FC236}">
                    <a16:creationId xmlns:a16="http://schemas.microsoft.com/office/drawing/2014/main" id="{F48CBD20-080E-4A14-AE87-D7F0FE0A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">
                <a:extLst>
                  <a:ext uri="{FF2B5EF4-FFF2-40B4-BE49-F238E27FC236}">
                    <a16:creationId xmlns:a16="http://schemas.microsoft.com/office/drawing/2014/main" id="{B0379E9C-2D4D-4F46-9FCF-3970A894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">
                <a:extLst>
                  <a:ext uri="{FF2B5EF4-FFF2-40B4-BE49-F238E27FC236}">
                    <a16:creationId xmlns:a16="http://schemas.microsoft.com/office/drawing/2014/main" id="{76A3DE9A-E04B-413F-BFD8-49F78337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Rectangle 19">
                <a:extLst>
                  <a:ext uri="{FF2B5EF4-FFF2-40B4-BE49-F238E27FC236}">
                    <a16:creationId xmlns:a16="http://schemas.microsoft.com/office/drawing/2014/main" id="{75D82D2E-1ED4-4908-AA61-CA75B8D5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0">
                <a:extLst>
                  <a:ext uri="{FF2B5EF4-FFF2-40B4-BE49-F238E27FC236}">
                    <a16:creationId xmlns:a16="http://schemas.microsoft.com/office/drawing/2014/main" id="{591339D7-4E85-47E9-9807-4F03FF5C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:a16="http://schemas.microsoft.com/office/drawing/2014/main" id="{98624B29-37A4-4593-B00A-7D1A37FC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22">
                <a:extLst>
                  <a:ext uri="{FF2B5EF4-FFF2-40B4-BE49-F238E27FC236}">
                    <a16:creationId xmlns:a16="http://schemas.microsoft.com/office/drawing/2014/main" id="{8A152C9E-C287-47A5-861B-40E2DB8A4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Rectangle 23">
                <a:extLst>
                  <a:ext uri="{FF2B5EF4-FFF2-40B4-BE49-F238E27FC236}">
                    <a16:creationId xmlns:a16="http://schemas.microsoft.com/office/drawing/2014/main" id="{59F753FF-1CE4-4A58-B9F0-706FADF9F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24">
                <a:extLst>
                  <a:ext uri="{FF2B5EF4-FFF2-40B4-BE49-F238E27FC236}">
                    <a16:creationId xmlns:a16="http://schemas.microsoft.com/office/drawing/2014/main" id="{B834497A-02F6-4ED1-99FD-92A693AE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Rectangle 25">
                <a:extLst>
                  <a:ext uri="{FF2B5EF4-FFF2-40B4-BE49-F238E27FC236}">
                    <a16:creationId xmlns:a16="http://schemas.microsoft.com/office/drawing/2014/main" id="{F154D5FA-3F80-4044-AED9-85D400FA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Oval 26">
                <a:extLst>
                  <a:ext uri="{FF2B5EF4-FFF2-40B4-BE49-F238E27FC236}">
                    <a16:creationId xmlns:a16="http://schemas.microsoft.com/office/drawing/2014/main" id="{2ED6DA8C-4260-486D-B336-2286C77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7">
                <a:extLst>
                  <a:ext uri="{FF2B5EF4-FFF2-40B4-BE49-F238E27FC236}">
                    <a16:creationId xmlns:a16="http://schemas.microsoft.com/office/drawing/2014/main" id="{A22C8E87-4149-4EEF-B6F2-6C4E66EA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28">
                <a:extLst>
                  <a:ext uri="{FF2B5EF4-FFF2-40B4-BE49-F238E27FC236}">
                    <a16:creationId xmlns:a16="http://schemas.microsoft.com/office/drawing/2014/main" id="{AAFE8B91-35FA-4E36-B4DD-5E49990B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Rectangle 29">
                <a:extLst>
                  <a:ext uri="{FF2B5EF4-FFF2-40B4-BE49-F238E27FC236}">
                    <a16:creationId xmlns:a16="http://schemas.microsoft.com/office/drawing/2014/main" id="{6BBFA65A-036A-45EE-9ECF-8EDE360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Oval 30">
                <a:extLst>
                  <a:ext uri="{FF2B5EF4-FFF2-40B4-BE49-F238E27FC236}">
                    <a16:creationId xmlns:a16="http://schemas.microsoft.com/office/drawing/2014/main" id="{09D537D0-3B02-42EC-B61C-BF1398BB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1">
                <a:extLst>
                  <a:ext uri="{FF2B5EF4-FFF2-40B4-BE49-F238E27FC236}">
                    <a16:creationId xmlns:a16="http://schemas.microsoft.com/office/drawing/2014/main" id="{268C6FED-07F3-494D-A3DD-92E34852E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32">
                <a:extLst>
                  <a:ext uri="{FF2B5EF4-FFF2-40B4-BE49-F238E27FC236}">
                    <a16:creationId xmlns:a16="http://schemas.microsoft.com/office/drawing/2014/main" id="{40C0DBF7-92D7-4E5E-9F56-B1D8C2C1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Rectangle 33">
                <a:extLst>
                  <a:ext uri="{FF2B5EF4-FFF2-40B4-BE49-F238E27FC236}">
                    <a16:creationId xmlns:a16="http://schemas.microsoft.com/office/drawing/2014/main" id="{54E2E6D7-1D05-40EF-93E1-F87D059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Oval 34">
                <a:extLst>
                  <a:ext uri="{FF2B5EF4-FFF2-40B4-BE49-F238E27FC236}">
                    <a16:creationId xmlns:a16="http://schemas.microsoft.com/office/drawing/2014/main" id="{D9B11E2B-E737-4DC7-AB9F-9055E41D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5">
                <a:extLst>
                  <a:ext uri="{FF2B5EF4-FFF2-40B4-BE49-F238E27FC236}">
                    <a16:creationId xmlns:a16="http://schemas.microsoft.com/office/drawing/2014/main" id="{D7BA0383-3032-4975-8B12-2450D6975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36">
                <a:extLst>
                  <a:ext uri="{FF2B5EF4-FFF2-40B4-BE49-F238E27FC236}">
                    <a16:creationId xmlns:a16="http://schemas.microsoft.com/office/drawing/2014/main" id="{D8FD95C4-555F-48DB-A542-252FBD90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Rectangle 37">
                <a:extLst>
                  <a:ext uri="{FF2B5EF4-FFF2-40B4-BE49-F238E27FC236}">
                    <a16:creationId xmlns:a16="http://schemas.microsoft.com/office/drawing/2014/main" id="{9D2A5258-0980-4922-BFF1-48C3E4022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Oval 38">
                <a:extLst>
                  <a:ext uri="{FF2B5EF4-FFF2-40B4-BE49-F238E27FC236}">
                    <a16:creationId xmlns:a16="http://schemas.microsoft.com/office/drawing/2014/main" id="{7AFC5C79-74DC-44B1-A276-89E48AE53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39">
                <a:extLst>
                  <a:ext uri="{FF2B5EF4-FFF2-40B4-BE49-F238E27FC236}">
                    <a16:creationId xmlns:a16="http://schemas.microsoft.com/office/drawing/2014/main" id="{25951DC9-7845-44B2-9E78-73370D0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0">
                <a:extLst>
                  <a:ext uri="{FF2B5EF4-FFF2-40B4-BE49-F238E27FC236}">
                    <a16:creationId xmlns:a16="http://schemas.microsoft.com/office/drawing/2014/main" id="{0FF85A15-A93B-435B-A486-B81494EC0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1">
                <a:extLst>
                  <a:ext uri="{FF2B5EF4-FFF2-40B4-BE49-F238E27FC236}">
                    <a16:creationId xmlns:a16="http://schemas.microsoft.com/office/drawing/2014/main" id="{D610334A-990C-4CCD-9645-3671A369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2">
                <a:extLst>
                  <a:ext uri="{FF2B5EF4-FFF2-40B4-BE49-F238E27FC236}">
                    <a16:creationId xmlns:a16="http://schemas.microsoft.com/office/drawing/2014/main" id="{C7F258A2-B9FB-4346-B3AE-F9F772E2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3">
                <a:extLst>
                  <a:ext uri="{FF2B5EF4-FFF2-40B4-BE49-F238E27FC236}">
                    <a16:creationId xmlns:a16="http://schemas.microsoft.com/office/drawing/2014/main" id="{572BACAB-0DF1-46F0-A59A-C02F2742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4">
                <a:extLst>
                  <a:ext uri="{FF2B5EF4-FFF2-40B4-BE49-F238E27FC236}">
                    <a16:creationId xmlns:a16="http://schemas.microsoft.com/office/drawing/2014/main" id="{E31A8675-9E1C-4A8F-8F5C-C72B94FD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5">
                <a:extLst>
                  <a:ext uri="{FF2B5EF4-FFF2-40B4-BE49-F238E27FC236}">
                    <a16:creationId xmlns:a16="http://schemas.microsoft.com/office/drawing/2014/main" id="{D3615816-7D4D-44EB-B466-E11B6518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46">
                <a:extLst>
                  <a:ext uri="{FF2B5EF4-FFF2-40B4-BE49-F238E27FC236}">
                    <a16:creationId xmlns:a16="http://schemas.microsoft.com/office/drawing/2014/main" id="{FC84625D-17AC-4D21-8CD2-D3169AA2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Rectangle 47">
                <a:extLst>
                  <a:ext uri="{FF2B5EF4-FFF2-40B4-BE49-F238E27FC236}">
                    <a16:creationId xmlns:a16="http://schemas.microsoft.com/office/drawing/2014/main" id="{0351F79E-94CF-4CDA-BD39-26A518B6D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Oval 48">
                <a:extLst>
                  <a:ext uri="{FF2B5EF4-FFF2-40B4-BE49-F238E27FC236}">
                    <a16:creationId xmlns:a16="http://schemas.microsoft.com/office/drawing/2014/main" id="{3902D9C5-08D3-4383-B9B4-FA9FD138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49">
                <a:extLst>
                  <a:ext uri="{FF2B5EF4-FFF2-40B4-BE49-F238E27FC236}">
                    <a16:creationId xmlns:a16="http://schemas.microsoft.com/office/drawing/2014/main" id="{AC2BC5F9-CE09-4184-AB65-8BDBDFD9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0">
                <a:extLst>
                  <a:ext uri="{FF2B5EF4-FFF2-40B4-BE49-F238E27FC236}">
                    <a16:creationId xmlns:a16="http://schemas.microsoft.com/office/drawing/2014/main" id="{1BB65F5C-9E9B-4549-96DC-24FAC708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1">
                <a:extLst>
                  <a:ext uri="{FF2B5EF4-FFF2-40B4-BE49-F238E27FC236}">
                    <a16:creationId xmlns:a16="http://schemas.microsoft.com/office/drawing/2014/main" id="{D2C76F32-1CEE-4141-A0AC-872CA66A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2">
                <a:extLst>
                  <a:ext uri="{FF2B5EF4-FFF2-40B4-BE49-F238E27FC236}">
                    <a16:creationId xmlns:a16="http://schemas.microsoft.com/office/drawing/2014/main" id="{290D51FF-16CD-4EFE-B160-9528F6B5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3">
                <a:extLst>
                  <a:ext uri="{FF2B5EF4-FFF2-40B4-BE49-F238E27FC236}">
                    <a16:creationId xmlns:a16="http://schemas.microsoft.com/office/drawing/2014/main" id="{E0306A07-BBA7-44E8-B0E4-5011E7DCC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4">
                <a:extLst>
                  <a:ext uri="{FF2B5EF4-FFF2-40B4-BE49-F238E27FC236}">
                    <a16:creationId xmlns:a16="http://schemas.microsoft.com/office/drawing/2014/main" id="{6CBDE281-A685-4A4E-8CB9-CF13128CD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5">
                <a:extLst>
                  <a:ext uri="{FF2B5EF4-FFF2-40B4-BE49-F238E27FC236}">
                    <a16:creationId xmlns:a16="http://schemas.microsoft.com/office/drawing/2014/main" id="{F28F2699-DDF0-4648-9701-71C52E04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56">
                <a:extLst>
                  <a:ext uri="{FF2B5EF4-FFF2-40B4-BE49-F238E27FC236}">
                    <a16:creationId xmlns:a16="http://schemas.microsoft.com/office/drawing/2014/main" id="{3F27C88C-FAF8-45DE-BC46-18112CB3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Rectangle 57">
                <a:extLst>
                  <a:ext uri="{FF2B5EF4-FFF2-40B4-BE49-F238E27FC236}">
                    <a16:creationId xmlns:a16="http://schemas.microsoft.com/office/drawing/2014/main" id="{064BD1D0-F5C1-40C1-93FB-2A591D11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Oval 58">
                <a:extLst>
                  <a:ext uri="{FF2B5EF4-FFF2-40B4-BE49-F238E27FC236}">
                    <a16:creationId xmlns:a16="http://schemas.microsoft.com/office/drawing/2014/main" id="{82311220-CC2F-4CCA-B9FF-0538ED45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59">
                <a:extLst>
                  <a:ext uri="{FF2B5EF4-FFF2-40B4-BE49-F238E27FC236}">
                    <a16:creationId xmlns:a16="http://schemas.microsoft.com/office/drawing/2014/main" id="{85D29AD2-B475-4CF8-A5BF-D5AB0308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0">
                <a:extLst>
                  <a:ext uri="{FF2B5EF4-FFF2-40B4-BE49-F238E27FC236}">
                    <a16:creationId xmlns:a16="http://schemas.microsoft.com/office/drawing/2014/main" id="{1321B0C5-4CE4-4A63-B0B3-434ED3F2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1">
                <a:extLst>
                  <a:ext uri="{FF2B5EF4-FFF2-40B4-BE49-F238E27FC236}">
                    <a16:creationId xmlns:a16="http://schemas.microsoft.com/office/drawing/2014/main" id="{8AC49F9C-B97D-408A-8A61-CFD4594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2">
                <a:extLst>
                  <a:ext uri="{FF2B5EF4-FFF2-40B4-BE49-F238E27FC236}">
                    <a16:creationId xmlns:a16="http://schemas.microsoft.com/office/drawing/2014/main" id="{4BA58A67-C5CB-4E58-BADC-1FBF4DD8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3">
                <a:extLst>
                  <a:ext uri="{FF2B5EF4-FFF2-40B4-BE49-F238E27FC236}">
                    <a16:creationId xmlns:a16="http://schemas.microsoft.com/office/drawing/2014/main" id="{3AFBC53F-B042-4D9C-A072-EAB45D7A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4">
                <a:extLst>
                  <a:ext uri="{FF2B5EF4-FFF2-40B4-BE49-F238E27FC236}">
                    <a16:creationId xmlns:a16="http://schemas.microsoft.com/office/drawing/2014/main" id="{B282F1D6-DF49-44AB-856F-A582FB0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5">
                <a:extLst>
                  <a:ext uri="{FF2B5EF4-FFF2-40B4-BE49-F238E27FC236}">
                    <a16:creationId xmlns:a16="http://schemas.microsoft.com/office/drawing/2014/main" id="{5456CB9E-D23E-4E8F-B172-4E27B9F6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6">
                <a:extLst>
                  <a:ext uri="{FF2B5EF4-FFF2-40B4-BE49-F238E27FC236}">
                    <a16:creationId xmlns:a16="http://schemas.microsoft.com/office/drawing/2014/main" id="{D77B626D-5F66-4289-9D73-CA29A083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7">
                <a:extLst>
                  <a:ext uri="{FF2B5EF4-FFF2-40B4-BE49-F238E27FC236}">
                    <a16:creationId xmlns:a16="http://schemas.microsoft.com/office/drawing/2014/main" id="{71E86741-DBF9-4C2A-8DC7-10ED973C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68">
                <a:extLst>
                  <a:ext uri="{FF2B5EF4-FFF2-40B4-BE49-F238E27FC236}">
                    <a16:creationId xmlns:a16="http://schemas.microsoft.com/office/drawing/2014/main" id="{E0BB762F-14DE-4FFD-B306-A343B1C7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Rectangle 69">
                <a:extLst>
                  <a:ext uri="{FF2B5EF4-FFF2-40B4-BE49-F238E27FC236}">
                    <a16:creationId xmlns:a16="http://schemas.microsoft.com/office/drawing/2014/main" id="{3FCEC556-A963-4812-BD1A-B90CBE20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0">
                <a:extLst>
                  <a:ext uri="{FF2B5EF4-FFF2-40B4-BE49-F238E27FC236}">
                    <a16:creationId xmlns:a16="http://schemas.microsoft.com/office/drawing/2014/main" id="{BEFA28F5-4D60-4ABE-A202-02308A8C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1">
                <a:extLst>
                  <a:ext uri="{FF2B5EF4-FFF2-40B4-BE49-F238E27FC236}">
                    <a16:creationId xmlns:a16="http://schemas.microsoft.com/office/drawing/2014/main" id="{5C650D13-7647-4754-ADC2-EF5064312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2">
                <a:extLst>
                  <a:ext uri="{FF2B5EF4-FFF2-40B4-BE49-F238E27FC236}">
                    <a16:creationId xmlns:a16="http://schemas.microsoft.com/office/drawing/2014/main" id="{1F79F691-6311-4A81-98FB-82CD76AE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3">
                <a:extLst>
                  <a:ext uri="{FF2B5EF4-FFF2-40B4-BE49-F238E27FC236}">
                    <a16:creationId xmlns:a16="http://schemas.microsoft.com/office/drawing/2014/main" id="{F6A0CE67-A24E-49FE-83A4-89195A4A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4">
                <a:extLst>
                  <a:ext uri="{FF2B5EF4-FFF2-40B4-BE49-F238E27FC236}">
                    <a16:creationId xmlns:a16="http://schemas.microsoft.com/office/drawing/2014/main" id="{A2B9274E-1461-47F0-ACC8-47E37626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5">
                <a:extLst>
                  <a:ext uri="{FF2B5EF4-FFF2-40B4-BE49-F238E27FC236}">
                    <a16:creationId xmlns:a16="http://schemas.microsoft.com/office/drawing/2014/main" id="{927C93BF-E330-4736-AC33-50B7DDD1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6">
                <a:extLst>
                  <a:ext uri="{FF2B5EF4-FFF2-40B4-BE49-F238E27FC236}">
                    <a16:creationId xmlns:a16="http://schemas.microsoft.com/office/drawing/2014/main" id="{7DA6DD3B-EA20-4998-8B87-28AC4705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7">
                <a:extLst>
                  <a:ext uri="{FF2B5EF4-FFF2-40B4-BE49-F238E27FC236}">
                    <a16:creationId xmlns:a16="http://schemas.microsoft.com/office/drawing/2014/main" id="{B8323232-D840-4272-9096-6131FC89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8">
                <a:extLst>
                  <a:ext uri="{FF2B5EF4-FFF2-40B4-BE49-F238E27FC236}">
                    <a16:creationId xmlns:a16="http://schemas.microsoft.com/office/drawing/2014/main" id="{8981C779-9C85-44F4-B3D2-64CCDC8E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79">
                <a:extLst>
                  <a:ext uri="{FF2B5EF4-FFF2-40B4-BE49-F238E27FC236}">
                    <a16:creationId xmlns:a16="http://schemas.microsoft.com/office/drawing/2014/main" id="{B3904FE1-C2B9-407B-963F-FD83ADFFA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0">
                <a:extLst>
                  <a:ext uri="{FF2B5EF4-FFF2-40B4-BE49-F238E27FC236}">
                    <a16:creationId xmlns:a16="http://schemas.microsoft.com/office/drawing/2014/main" id="{28569B46-B6D4-4F1E-8109-DD27D1BD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1">
                <a:extLst>
                  <a:ext uri="{FF2B5EF4-FFF2-40B4-BE49-F238E27FC236}">
                    <a16:creationId xmlns:a16="http://schemas.microsoft.com/office/drawing/2014/main" id="{D7D07B5C-022C-4814-83E3-03BFAC8A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2">
                <a:extLst>
                  <a:ext uri="{FF2B5EF4-FFF2-40B4-BE49-F238E27FC236}">
                    <a16:creationId xmlns:a16="http://schemas.microsoft.com/office/drawing/2014/main" id="{1F69DFB0-028B-4DAE-94B7-2AC56EC23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3">
                <a:extLst>
                  <a:ext uri="{FF2B5EF4-FFF2-40B4-BE49-F238E27FC236}">
                    <a16:creationId xmlns:a16="http://schemas.microsoft.com/office/drawing/2014/main" id="{27DE007B-1BDC-4D3E-8751-C9E2A300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4">
                <a:extLst>
                  <a:ext uri="{FF2B5EF4-FFF2-40B4-BE49-F238E27FC236}">
                    <a16:creationId xmlns:a16="http://schemas.microsoft.com/office/drawing/2014/main" id="{FB6D6934-047F-4804-ABA4-D41EA07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5">
                <a:extLst>
                  <a:ext uri="{FF2B5EF4-FFF2-40B4-BE49-F238E27FC236}">
                    <a16:creationId xmlns:a16="http://schemas.microsoft.com/office/drawing/2014/main" id="{0CC96FEB-FAA1-49E6-9CAC-4B7496751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6">
                <a:extLst>
                  <a:ext uri="{FF2B5EF4-FFF2-40B4-BE49-F238E27FC236}">
                    <a16:creationId xmlns:a16="http://schemas.microsoft.com/office/drawing/2014/main" id="{EDEED67C-DF31-4FE3-84E4-5A3FD92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7">
                <a:extLst>
                  <a:ext uri="{FF2B5EF4-FFF2-40B4-BE49-F238E27FC236}">
                    <a16:creationId xmlns:a16="http://schemas.microsoft.com/office/drawing/2014/main" id="{84A18B52-2E46-49E2-887C-03E47F20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88">
                <a:extLst>
                  <a:ext uri="{FF2B5EF4-FFF2-40B4-BE49-F238E27FC236}">
                    <a16:creationId xmlns:a16="http://schemas.microsoft.com/office/drawing/2014/main" id="{6D9C8A36-56C3-43D1-A734-879EF1F2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Rectangle 89">
                <a:extLst>
                  <a:ext uri="{FF2B5EF4-FFF2-40B4-BE49-F238E27FC236}">
                    <a16:creationId xmlns:a16="http://schemas.microsoft.com/office/drawing/2014/main" id="{D7B40B74-B113-40CA-81E2-91F39053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:a16="http://schemas.microsoft.com/office/drawing/2014/main" id="{CA6D0D69-CBD1-43EB-9F23-10C2373D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1">
                <a:extLst>
                  <a:ext uri="{FF2B5EF4-FFF2-40B4-BE49-F238E27FC236}">
                    <a16:creationId xmlns:a16="http://schemas.microsoft.com/office/drawing/2014/main" id="{821C3299-C45F-4E63-95E0-37008FCF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2">
                <a:extLst>
                  <a:ext uri="{FF2B5EF4-FFF2-40B4-BE49-F238E27FC236}">
                    <a16:creationId xmlns:a16="http://schemas.microsoft.com/office/drawing/2014/main" id="{4713E8F8-3147-4A5B-AEE2-5B494689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3">
                <a:extLst>
                  <a:ext uri="{FF2B5EF4-FFF2-40B4-BE49-F238E27FC236}">
                    <a16:creationId xmlns:a16="http://schemas.microsoft.com/office/drawing/2014/main" id="{9A50A7A9-E425-493D-893F-66B461367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4">
                <a:extLst>
                  <a:ext uri="{FF2B5EF4-FFF2-40B4-BE49-F238E27FC236}">
                    <a16:creationId xmlns:a16="http://schemas.microsoft.com/office/drawing/2014/main" id="{7448B94D-7DB8-4C6C-AD79-2B88A35E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5">
                <a:extLst>
                  <a:ext uri="{FF2B5EF4-FFF2-40B4-BE49-F238E27FC236}">
                    <a16:creationId xmlns:a16="http://schemas.microsoft.com/office/drawing/2014/main" id="{4869D5F0-5E63-4072-9DF7-9691950F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6">
                <a:extLst>
                  <a:ext uri="{FF2B5EF4-FFF2-40B4-BE49-F238E27FC236}">
                    <a16:creationId xmlns:a16="http://schemas.microsoft.com/office/drawing/2014/main" id="{1616ED9D-45C9-447F-A034-E0DDC96E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7">
                <a:extLst>
                  <a:ext uri="{FF2B5EF4-FFF2-40B4-BE49-F238E27FC236}">
                    <a16:creationId xmlns:a16="http://schemas.microsoft.com/office/drawing/2014/main" id="{31C7B384-90E1-4447-8825-02F78CBE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8">
                <a:extLst>
                  <a:ext uri="{FF2B5EF4-FFF2-40B4-BE49-F238E27FC236}">
                    <a16:creationId xmlns:a16="http://schemas.microsoft.com/office/drawing/2014/main" id="{6B4610B4-CC48-4F85-8D7E-08877BB47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99">
                <a:extLst>
                  <a:ext uri="{FF2B5EF4-FFF2-40B4-BE49-F238E27FC236}">
                    <a16:creationId xmlns:a16="http://schemas.microsoft.com/office/drawing/2014/main" id="{55E5F097-ACA6-4EC7-B64C-9E2566FA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0">
                <a:extLst>
                  <a:ext uri="{FF2B5EF4-FFF2-40B4-BE49-F238E27FC236}">
                    <a16:creationId xmlns:a16="http://schemas.microsoft.com/office/drawing/2014/main" id="{84E6431F-0EC3-40B5-93E6-7C092EFE6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1">
                <a:extLst>
                  <a:ext uri="{FF2B5EF4-FFF2-40B4-BE49-F238E27FC236}">
                    <a16:creationId xmlns:a16="http://schemas.microsoft.com/office/drawing/2014/main" id="{422ED517-B6C1-459D-BDE1-FDC4F3B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2">
                <a:extLst>
                  <a:ext uri="{FF2B5EF4-FFF2-40B4-BE49-F238E27FC236}">
                    <a16:creationId xmlns:a16="http://schemas.microsoft.com/office/drawing/2014/main" id="{F074DBA5-F3EC-4E33-9C1C-2A116D9FD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3">
                <a:extLst>
                  <a:ext uri="{FF2B5EF4-FFF2-40B4-BE49-F238E27FC236}">
                    <a16:creationId xmlns:a16="http://schemas.microsoft.com/office/drawing/2014/main" id="{49BBFB17-0E14-47D0-9348-3B2DF4CE9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4">
                <a:extLst>
                  <a:ext uri="{FF2B5EF4-FFF2-40B4-BE49-F238E27FC236}">
                    <a16:creationId xmlns:a16="http://schemas.microsoft.com/office/drawing/2014/main" id="{D55CDC45-0AAE-4DD0-BFAD-CC969FDA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5">
                <a:extLst>
                  <a:ext uri="{FF2B5EF4-FFF2-40B4-BE49-F238E27FC236}">
                    <a16:creationId xmlns:a16="http://schemas.microsoft.com/office/drawing/2014/main" id="{8A2B1370-53FC-44BF-A9CE-E09AF45D0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6">
                <a:extLst>
                  <a:ext uri="{FF2B5EF4-FFF2-40B4-BE49-F238E27FC236}">
                    <a16:creationId xmlns:a16="http://schemas.microsoft.com/office/drawing/2014/main" id="{06849872-7E7F-4C54-A4AA-1030ECD0F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7">
                <a:extLst>
                  <a:ext uri="{FF2B5EF4-FFF2-40B4-BE49-F238E27FC236}">
                    <a16:creationId xmlns:a16="http://schemas.microsoft.com/office/drawing/2014/main" id="{9DA90D26-9873-4B05-B61C-E554FECD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108">
                <a:extLst>
                  <a:ext uri="{FF2B5EF4-FFF2-40B4-BE49-F238E27FC236}">
                    <a16:creationId xmlns:a16="http://schemas.microsoft.com/office/drawing/2014/main" id="{BCA4DC59-D642-43CF-9C60-7651D5CCB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Rectangle 109">
                <a:extLst>
                  <a:ext uri="{FF2B5EF4-FFF2-40B4-BE49-F238E27FC236}">
                    <a16:creationId xmlns:a16="http://schemas.microsoft.com/office/drawing/2014/main" id="{FE6B3ED2-6FD2-4DC4-A625-241CCD55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0">
                <a:extLst>
                  <a:ext uri="{FF2B5EF4-FFF2-40B4-BE49-F238E27FC236}">
                    <a16:creationId xmlns:a16="http://schemas.microsoft.com/office/drawing/2014/main" id="{8DE0A25F-AF91-4530-906A-26D45897D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1">
                <a:extLst>
                  <a:ext uri="{FF2B5EF4-FFF2-40B4-BE49-F238E27FC236}">
                    <a16:creationId xmlns:a16="http://schemas.microsoft.com/office/drawing/2014/main" id="{DEEEF749-8F48-424F-9396-CE237056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2">
                <a:extLst>
                  <a:ext uri="{FF2B5EF4-FFF2-40B4-BE49-F238E27FC236}">
                    <a16:creationId xmlns:a16="http://schemas.microsoft.com/office/drawing/2014/main" id="{8EE20790-39DA-4629-98EB-B1916A46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3">
                <a:extLst>
                  <a:ext uri="{FF2B5EF4-FFF2-40B4-BE49-F238E27FC236}">
                    <a16:creationId xmlns:a16="http://schemas.microsoft.com/office/drawing/2014/main" id="{F4C0695E-1F8D-4E08-9F15-45897348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:a16="http://schemas.microsoft.com/office/drawing/2014/main" id="{3F6544D8-8B7E-40F7-9EBE-95EBA8A9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5">
                <a:extLst>
                  <a:ext uri="{FF2B5EF4-FFF2-40B4-BE49-F238E27FC236}">
                    <a16:creationId xmlns:a16="http://schemas.microsoft.com/office/drawing/2014/main" id="{2CAEF994-8B83-4E26-8AEE-30B15384A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6">
                <a:extLst>
                  <a:ext uri="{FF2B5EF4-FFF2-40B4-BE49-F238E27FC236}">
                    <a16:creationId xmlns:a16="http://schemas.microsoft.com/office/drawing/2014/main" id="{C682B4A2-1F34-4FDE-8A40-5171F21E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7">
                <a:extLst>
                  <a:ext uri="{FF2B5EF4-FFF2-40B4-BE49-F238E27FC236}">
                    <a16:creationId xmlns:a16="http://schemas.microsoft.com/office/drawing/2014/main" id="{571A3AD8-0EDF-4BE4-90C6-5B3E5A29B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8">
                <a:extLst>
                  <a:ext uri="{FF2B5EF4-FFF2-40B4-BE49-F238E27FC236}">
                    <a16:creationId xmlns:a16="http://schemas.microsoft.com/office/drawing/2014/main" id="{341737C7-A3C9-4708-A01B-1D991C60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19">
                <a:extLst>
                  <a:ext uri="{FF2B5EF4-FFF2-40B4-BE49-F238E27FC236}">
                    <a16:creationId xmlns:a16="http://schemas.microsoft.com/office/drawing/2014/main" id="{C4E5A435-3B80-4000-BD96-F9E6C402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0">
                <a:extLst>
                  <a:ext uri="{FF2B5EF4-FFF2-40B4-BE49-F238E27FC236}">
                    <a16:creationId xmlns:a16="http://schemas.microsoft.com/office/drawing/2014/main" id="{DAFB78A5-B1DB-460E-825A-230737EF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1">
                <a:extLst>
                  <a:ext uri="{FF2B5EF4-FFF2-40B4-BE49-F238E27FC236}">
                    <a16:creationId xmlns:a16="http://schemas.microsoft.com/office/drawing/2014/main" id="{618F5506-A4CE-43A5-BF44-8CA8D9C8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2">
                <a:extLst>
                  <a:ext uri="{FF2B5EF4-FFF2-40B4-BE49-F238E27FC236}">
                    <a16:creationId xmlns:a16="http://schemas.microsoft.com/office/drawing/2014/main" id="{D332CE47-7162-45B3-A792-7670D03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3">
                <a:extLst>
                  <a:ext uri="{FF2B5EF4-FFF2-40B4-BE49-F238E27FC236}">
                    <a16:creationId xmlns:a16="http://schemas.microsoft.com/office/drawing/2014/main" id="{EC8C072C-B54E-4CB6-A5B1-A9933F90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4">
                <a:extLst>
                  <a:ext uri="{FF2B5EF4-FFF2-40B4-BE49-F238E27FC236}">
                    <a16:creationId xmlns:a16="http://schemas.microsoft.com/office/drawing/2014/main" id="{4B15E7B2-BCBB-44EE-9275-FB57DAC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5">
                <a:extLst>
                  <a:ext uri="{FF2B5EF4-FFF2-40B4-BE49-F238E27FC236}">
                    <a16:creationId xmlns:a16="http://schemas.microsoft.com/office/drawing/2014/main" id="{3EB9509E-1B17-4691-BEA0-462549E91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6">
                <a:extLst>
                  <a:ext uri="{FF2B5EF4-FFF2-40B4-BE49-F238E27FC236}">
                    <a16:creationId xmlns:a16="http://schemas.microsoft.com/office/drawing/2014/main" id="{E775457E-0157-4822-87D2-9EE61928A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7">
                <a:extLst>
                  <a:ext uri="{FF2B5EF4-FFF2-40B4-BE49-F238E27FC236}">
                    <a16:creationId xmlns:a16="http://schemas.microsoft.com/office/drawing/2014/main" id="{87E6D1AB-1A4D-406E-8523-E2C6C89F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8">
                <a:extLst>
                  <a:ext uri="{FF2B5EF4-FFF2-40B4-BE49-F238E27FC236}">
                    <a16:creationId xmlns:a16="http://schemas.microsoft.com/office/drawing/2014/main" id="{64E30186-92FB-4FFA-8693-506D5D66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29">
                <a:extLst>
                  <a:ext uri="{FF2B5EF4-FFF2-40B4-BE49-F238E27FC236}">
                    <a16:creationId xmlns:a16="http://schemas.microsoft.com/office/drawing/2014/main" id="{DA3C7CA9-890D-49E5-9E02-6B90DD9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0">
                <a:extLst>
                  <a:ext uri="{FF2B5EF4-FFF2-40B4-BE49-F238E27FC236}">
                    <a16:creationId xmlns:a16="http://schemas.microsoft.com/office/drawing/2014/main" id="{0A3E5355-A22F-4013-8469-987DD1A7B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1">
                <a:extLst>
                  <a:ext uri="{FF2B5EF4-FFF2-40B4-BE49-F238E27FC236}">
                    <a16:creationId xmlns:a16="http://schemas.microsoft.com/office/drawing/2014/main" id="{C5F15012-55D7-4925-A1A3-4481974E1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2">
                <a:extLst>
                  <a:ext uri="{FF2B5EF4-FFF2-40B4-BE49-F238E27FC236}">
                    <a16:creationId xmlns:a16="http://schemas.microsoft.com/office/drawing/2014/main" id="{76EDF0CE-C1C0-4DA1-BC18-7C37D8CC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3">
                <a:extLst>
                  <a:ext uri="{FF2B5EF4-FFF2-40B4-BE49-F238E27FC236}">
                    <a16:creationId xmlns:a16="http://schemas.microsoft.com/office/drawing/2014/main" id="{67119AD9-725D-470D-AD32-642F3B9A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4">
                <a:extLst>
                  <a:ext uri="{FF2B5EF4-FFF2-40B4-BE49-F238E27FC236}">
                    <a16:creationId xmlns:a16="http://schemas.microsoft.com/office/drawing/2014/main" id="{E0DBA552-582C-4263-9E19-21FCD971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5">
                <a:extLst>
                  <a:ext uri="{FF2B5EF4-FFF2-40B4-BE49-F238E27FC236}">
                    <a16:creationId xmlns:a16="http://schemas.microsoft.com/office/drawing/2014/main" id="{0F8C7DA6-E38C-4AA1-B97E-BA6B5ECC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6">
                <a:extLst>
                  <a:ext uri="{FF2B5EF4-FFF2-40B4-BE49-F238E27FC236}">
                    <a16:creationId xmlns:a16="http://schemas.microsoft.com/office/drawing/2014/main" id="{81F9F292-66A0-44E4-B169-CDB13275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7">
                <a:extLst>
                  <a:ext uri="{FF2B5EF4-FFF2-40B4-BE49-F238E27FC236}">
                    <a16:creationId xmlns:a16="http://schemas.microsoft.com/office/drawing/2014/main" id="{F3141E83-2C42-4EA9-B1E5-0D78D3AE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8">
                <a:extLst>
                  <a:ext uri="{FF2B5EF4-FFF2-40B4-BE49-F238E27FC236}">
                    <a16:creationId xmlns:a16="http://schemas.microsoft.com/office/drawing/2014/main" id="{33739756-BB5E-4C79-9A38-5EF94BB2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39">
                <a:extLst>
                  <a:ext uri="{FF2B5EF4-FFF2-40B4-BE49-F238E27FC236}">
                    <a16:creationId xmlns:a16="http://schemas.microsoft.com/office/drawing/2014/main" id="{AC05B15F-4B77-44B4-BF90-53E7F143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0">
                <a:extLst>
                  <a:ext uri="{FF2B5EF4-FFF2-40B4-BE49-F238E27FC236}">
                    <a16:creationId xmlns:a16="http://schemas.microsoft.com/office/drawing/2014/main" id="{DA63E830-0160-41D0-949F-07C625431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1">
                <a:extLst>
                  <a:ext uri="{FF2B5EF4-FFF2-40B4-BE49-F238E27FC236}">
                    <a16:creationId xmlns:a16="http://schemas.microsoft.com/office/drawing/2014/main" id="{835BD4FF-B135-4BCD-BD34-FEB2ED4D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2">
                <a:extLst>
                  <a:ext uri="{FF2B5EF4-FFF2-40B4-BE49-F238E27FC236}">
                    <a16:creationId xmlns:a16="http://schemas.microsoft.com/office/drawing/2014/main" id="{A6DE7A85-E9FA-4CF2-9D0E-D8D3A59F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3">
                <a:extLst>
                  <a:ext uri="{FF2B5EF4-FFF2-40B4-BE49-F238E27FC236}">
                    <a16:creationId xmlns:a16="http://schemas.microsoft.com/office/drawing/2014/main" id="{E59F6BFA-11C9-4C4B-A53F-A4627C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4">
                <a:extLst>
                  <a:ext uri="{FF2B5EF4-FFF2-40B4-BE49-F238E27FC236}">
                    <a16:creationId xmlns:a16="http://schemas.microsoft.com/office/drawing/2014/main" id="{0E862886-4CA7-4D8A-AABA-1B91A309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5">
                <a:extLst>
                  <a:ext uri="{FF2B5EF4-FFF2-40B4-BE49-F238E27FC236}">
                    <a16:creationId xmlns:a16="http://schemas.microsoft.com/office/drawing/2014/main" id="{5EBB4872-7E9D-4D93-B056-FBC7F2C6A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6">
                <a:extLst>
                  <a:ext uri="{FF2B5EF4-FFF2-40B4-BE49-F238E27FC236}">
                    <a16:creationId xmlns:a16="http://schemas.microsoft.com/office/drawing/2014/main" id="{F104C3E5-0544-4187-B463-86922868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7">
                <a:extLst>
                  <a:ext uri="{FF2B5EF4-FFF2-40B4-BE49-F238E27FC236}">
                    <a16:creationId xmlns:a16="http://schemas.microsoft.com/office/drawing/2014/main" id="{802B6494-50F7-43C8-AF44-AEE606E5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8">
                <a:extLst>
                  <a:ext uri="{FF2B5EF4-FFF2-40B4-BE49-F238E27FC236}">
                    <a16:creationId xmlns:a16="http://schemas.microsoft.com/office/drawing/2014/main" id="{E0E68F0C-238B-4004-889F-18225963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49">
                <a:extLst>
                  <a:ext uri="{FF2B5EF4-FFF2-40B4-BE49-F238E27FC236}">
                    <a16:creationId xmlns:a16="http://schemas.microsoft.com/office/drawing/2014/main" id="{621AF8B4-1938-4057-82AA-A04848DE1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0">
                <a:extLst>
                  <a:ext uri="{FF2B5EF4-FFF2-40B4-BE49-F238E27FC236}">
                    <a16:creationId xmlns:a16="http://schemas.microsoft.com/office/drawing/2014/main" id="{3CF4E853-48FE-43CE-8D6F-35C588C5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1">
                <a:extLst>
                  <a:ext uri="{FF2B5EF4-FFF2-40B4-BE49-F238E27FC236}">
                    <a16:creationId xmlns:a16="http://schemas.microsoft.com/office/drawing/2014/main" id="{B05B2BE4-D5F1-4373-A78A-CAF183E3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2">
                <a:extLst>
                  <a:ext uri="{FF2B5EF4-FFF2-40B4-BE49-F238E27FC236}">
                    <a16:creationId xmlns:a16="http://schemas.microsoft.com/office/drawing/2014/main" id="{54B8CC57-0F23-4816-B9D3-396BA764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3">
                <a:extLst>
                  <a:ext uri="{FF2B5EF4-FFF2-40B4-BE49-F238E27FC236}">
                    <a16:creationId xmlns:a16="http://schemas.microsoft.com/office/drawing/2014/main" id="{EA2C62B8-AF8F-4C6C-A481-4F6E7708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4">
                <a:extLst>
                  <a:ext uri="{FF2B5EF4-FFF2-40B4-BE49-F238E27FC236}">
                    <a16:creationId xmlns:a16="http://schemas.microsoft.com/office/drawing/2014/main" id="{064A0D68-069B-424F-9FED-6CBF98558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5">
                <a:extLst>
                  <a:ext uri="{FF2B5EF4-FFF2-40B4-BE49-F238E27FC236}">
                    <a16:creationId xmlns:a16="http://schemas.microsoft.com/office/drawing/2014/main" id="{B4AE1A3F-C902-453B-8ADA-234CA30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6">
                <a:extLst>
                  <a:ext uri="{FF2B5EF4-FFF2-40B4-BE49-F238E27FC236}">
                    <a16:creationId xmlns:a16="http://schemas.microsoft.com/office/drawing/2014/main" id="{914D898B-2087-445E-84B6-F3025D66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7">
                <a:extLst>
                  <a:ext uri="{FF2B5EF4-FFF2-40B4-BE49-F238E27FC236}">
                    <a16:creationId xmlns:a16="http://schemas.microsoft.com/office/drawing/2014/main" id="{6E490F3B-2775-4F34-B6C9-29322D78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8">
                <a:extLst>
                  <a:ext uri="{FF2B5EF4-FFF2-40B4-BE49-F238E27FC236}">
                    <a16:creationId xmlns:a16="http://schemas.microsoft.com/office/drawing/2014/main" id="{31DAE056-D527-438C-B566-E1403732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59">
                <a:extLst>
                  <a:ext uri="{FF2B5EF4-FFF2-40B4-BE49-F238E27FC236}">
                    <a16:creationId xmlns:a16="http://schemas.microsoft.com/office/drawing/2014/main" id="{46FCEC30-F2C0-4FE9-A0F9-CE0B16D4D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0">
                <a:extLst>
                  <a:ext uri="{FF2B5EF4-FFF2-40B4-BE49-F238E27FC236}">
                    <a16:creationId xmlns:a16="http://schemas.microsoft.com/office/drawing/2014/main" id="{9B955F4F-16B5-40FD-AEA4-E598C51B7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1">
                <a:extLst>
                  <a:ext uri="{FF2B5EF4-FFF2-40B4-BE49-F238E27FC236}">
                    <a16:creationId xmlns:a16="http://schemas.microsoft.com/office/drawing/2014/main" id="{9E415732-FE39-4ED0-BBBD-869CA6E0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2">
                <a:extLst>
                  <a:ext uri="{FF2B5EF4-FFF2-40B4-BE49-F238E27FC236}">
                    <a16:creationId xmlns:a16="http://schemas.microsoft.com/office/drawing/2014/main" id="{AE882DE0-305A-41F9-B44C-8FD643E2E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3">
                <a:extLst>
                  <a:ext uri="{FF2B5EF4-FFF2-40B4-BE49-F238E27FC236}">
                    <a16:creationId xmlns:a16="http://schemas.microsoft.com/office/drawing/2014/main" id="{73966403-9695-4671-BA7A-F5A61AE04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4">
                <a:extLst>
                  <a:ext uri="{FF2B5EF4-FFF2-40B4-BE49-F238E27FC236}">
                    <a16:creationId xmlns:a16="http://schemas.microsoft.com/office/drawing/2014/main" id="{72DF264D-0DCB-468F-9648-0FAFB539F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5">
                <a:extLst>
                  <a:ext uri="{FF2B5EF4-FFF2-40B4-BE49-F238E27FC236}">
                    <a16:creationId xmlns:a16="http://schemas.microsoft.com/office/drawing/2014/main" id="{255964EA-3406-4462-A161-835FFF2A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6">
                <a:extLst>
                  <a:ext uri="{FF2B5EF4-FFF2-40B4-BE49-F238E27FC236}">
                    <a16:creationId xmlns:a16="http://schemas.microsoft.com/office/drawing/2014/main" id="{D13EA998-EF98-4B63-BD2E-BFF5DB8EA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7">
                <a:extLst>
                  <a:ext uri="{FF2B5EF4-FFF2-40B4-BE49-F238E27FC236}">
                    <a16:creationId xmlns:a16="http://schemas.microsoft.com/office/drawing/2014/main" id="{1AB3E925-CF1B-4858-84FD-7AEA9741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8">
                <a:extLst>
                  <a:ext uri="{FF2B5EF4-FFF2-40B4-BE49-F238E27FC236}">
                    <a16:creationId xmlns:a16="http://schemas.microsoft.com/office/drawing/2014/main" id="{D2417F5D-E4DE-48B1-8CFE-908C8E11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69">
                <a:extLst>
                  <a:ext uri="{FF2B5EF4-FFF2-40B4-BE49-F238E27FC236}">
                    <a16:creationId xmlns:a16="http://schemas.microsoft.com/office/drawing/2014/main" id="{191AD856-9C1E-424A-89C0-50268191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0">
                <a:extLst>
                  <a:ext uri="{FF2B5EF4-FFF2-40B4-BE49-F238E27FC236}">
                    <a16:creationId xmlns:a16="http://schemas.microsoft.com/office/drawing/2014/main" id="{57A4C4B7-44FA-43DD-9F96-08A0626E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1">
                <a:extLst>
                  <a:ext uri="{FF2B5EF4-FFF2-40B4-BE49-F238E27FC236}">
                    <a16:creationId xmlns:a16="http://schemas.microsoft.com/office/drawing/2014/main" id="{F4C134BB-C4DF-47B0-A549-0C0B8BB3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2">
                <a:extLst>
                  <a:ext uri="{FF2B5EF4-FFF2-40B4-BE49-F238E27FC236}">
                    <a16:creationId xmlns:a16="http://schemas.microsoft.com/office/drawing/2014/main" id="{AECA967C-A281-4040-83B3-BF6318CE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3">
                <a:extLst>
                  <a:ext uri="{FF2B5EF4-FFF2-40B4-BE49-F238E27FC236}">
                    <a16:creationId xmlns:a16="http://schemas.microsoft.com/office/drawing/2014/main" id="{372364D8-FA08-45EB-8432-DFA3D29E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4">
                <a:extLst>
                  <a:ext uri="{FF2B5EF4-FFF2-40B4-BE49-F238E27FC236}">
                    <a16:creationId xmlns:a16="http://schemas.microsoft.com/office/drawing/2014/main" id="{27CE32C6-5B0F-4939-AA0E-764AADC16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5">
                <a:extLst>
                  <a:ext uri="{FF2B5EF4-FFF2-40B4-BE49-F238E27FC236}">
                    <a16:creationId xmlns:a16="http://schemas.microsoft.com/office/drawing/2014/main" id="{BE9DED84-2693-4E6E-BCDA-4203D3F0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6">
                <a:extLst>
                  <a:ext uri="{FF2B5EF4-FFF2-40B4-BE49-F238E27FC236}">
                    <a16:creationId xmlns:a16="http://schemas.microsoft.com/office/drawing/2014/main" id="{ED2E91BC-B470-460C-8B7E-3AB5EECF9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7">
                <a:extLst>
                  <a:ext uri="{FF2B5EF4-FFF2-40B4-BE49-F238E27FC236}">
                    <a16:creationId xmlns:a16="http://schemas.microsoft.com/office/drawing/2014/main" id="{CAA24C0B-49FE-465E-8039-61BF0A7A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8">
                <a:extLst>
                  <a:ext uri="{FF2B5EF4-FFF2-40B4-BE49-F238E27FC236}">
                    <a16:creationId xmlns:a16="http://schemas.microsoft.com/office/drawing/2014/main" id="{BA25F492-71D4-4895-A6DA-5BF6788E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79">
                <a:extLst>
                  <a:ext uri="{FF2B5EF4-FFF2-40B4-BE49-F238E27FC236}">
                    <a16:creationId xmlns:a16="http://schemas.microsoft.com/office/drawing/2014/main" id="{B8624113-A098-4626-A80D-90EC7A2B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0">
                <a:extLst>
                  <a:ext uri="{FF2B5EF4-FFF2-40B4-BE49-F238E27FC236}">
                    <a16:creationId xmlns:a16="http://schemas.microsoft.com/office/drawing/2014/main" id="{A5CECEAA-DE9B-489C-884C-8A65F577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1">
                <a:extLst>
                  <a:ext uri="{FF2B5EF4-FFF2-40B4-BE49-F238E27FC236}">
                    <a16:creationId xmlns:a16="http://schemas.microsoft.com/office/drawing/2014/main" id="{7A84C5CA-BA9B-454C-A207-BCE1C798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2">
                <a:extLst>
                  <a:ext uri="{FF2B5EF4-FFF2-40B4-BE49-F238E27FC236}">
                    <a16:creationId xmlns:a16="http://schemas.microsoft.com/office/drawing/2014/main" id="{CE6DF554-673B-4375-B4E2-7000AF9D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3">
                <a:extLst>
                  <a:ext uri="{FF2B5EF4-FFF2-40B4-BE49-F238E27FC236}">
                    <a16:creationId xmlns:a16="http://schemas.microsoft.com/office/drawing/2014/main" id="{A323EDBE-6E37-43F4-BF9F-7FD97091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4">
                <a:extLst>
                  <a:ext uri="{FF2B5EF4-FFF2-40B4-BE49-F238E27FC236}">
                    <a16:creationId xmlns:a16="http://schemas.microsoft.com/office/drawing/2014/main" id="{B2159E6A-3379-46EB-A05A-C8444AFCC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5">
                <a:extLst>
                  <a:ext uri="{FF2B5EF4-FFF2-40B4-BE49-F238E27FC236}">
                    <a16:creationId xmlns:a16="http://schemas.microsoft.com/office/drawing/2014/main" id="{5D13E2F0-E2E2-456D-83BE-2E06E603B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6">
                <a:extLst>
                  <a:ext uri="{FF2B5EF4-FFF2-40B4-BE49-F238E27FC236}">
                    <a16:creationId xmlns:a16="http://schemas.microsoft.com/office/drawing/2014/main" id="{AE83A6F8-4C42-45C6-85F1-5148F59A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7">
                <a:extLst>
                  <a:ext uri="{FF2B5EF4-FFF2-40B4-BE49-F238E27FC236}">
                    <a16:creationId xmlns:a16="http://schemas.microsoft.com/office/drawing/2014/main" id="{752C01D2-21BA-4211-BB0A-47E65767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8">
                <a:extLst>
                  <a:ext uri="{FF2B5EF4-FFF2-40B4-BE49-F238E27FC236}">
                    <a16:creationId xmlns:a16="http://schemas.microsoft.com/office/drawing/2014/main" id="{8D7ADB50-E543-45E9-A8A7-ACD3F988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89">
                <a:extLst>
                  <a:ext uri="{FF2B5EF4-FFF2-40B4-BE49-F238E27FC236}">
                    <a16:creationId xmlns:a16="http://schemas.microsoft.com/office/drawing/2014/main" id="{E4908416-3848-4625-B429-E9121675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0">
                <a:extLst>
                  <a:ext uri="{FF2B5EF4-FFF2-40B4-BE49-F238E27FC236}">
                    <a16:creationId xmlns:a16="http://schemas.microsoft.com/office/drawing/2014/main" id="{BC511EAE-C2CA-4590-890A-1286137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1">
                <a:extLst>
                  <a:ext uri="{FF2B5EF4-FFF2-40B4-BE49-F238E27FC236}">
                    <a16:creationId xmlns:a16="http://schemas.microsoft.com/office/drawing/2014/main" id="{AC020F67-CB37-4E99-8BBB-0A609E45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2">
                <a:extLst>
                  <a:ext uri="{FF2B5EF4-FFF2-40B4-BE49-F238E27FC236}">
                    <a16:creationId xmlns:a16="http://schemas.microsoft.com/office/drawing/2014/main" id="{A9B45590-2515-403C-A252-8E8866BB9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3">
                <a:extLst>
                  <a:ext uri="{FF2B5EF4-FFF2-40B4-BE49-F238E27FC236}">
                    <a16:creationId xmlns:a16="http://schemas.microsoft.com/office/drawing/2014/main" id="{E787D61A-7B48-4CE4-BA79-A6E2CED0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4">
                <a:extLst>
                  <a:ext uri="{FF2B5EF4-FFF2-40B4-BE49-F238E27FC236}">
                    <a16:creationId xmlns:a16="http://schemas.microsoft.com/office/drawing/2014/main" id="{13863889-81EA-484F-B630-FAACA633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5">
                <a:extLst>
                  <a:ext uri="{FF2B5EF4-FFF2-40B4-BE49-F238E27FC236}">
                    <a16:creationId xmlns:a16="http://schemas.microsoft.com/office/drawing/2014/main" id="{69F0F0F6-CDF6-4EF6-897E-DE63F78D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6">
                <a:extLst>
                  <a:ext uri="{FF2B5EF4-FFF2-40B4-BE49-F238E27FC236}">
                    <a16:creationId xmlns:a16="http://schemas.microsoft.com/office/drawing/2014/main" id="{6581D8B9-47D7-40AB-A240-ECC24560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7">
                <a:extLst>
                  <a:ext uri="{FF2B5EF4-FFF2-40B4-BE49-F238E27FC236}">
                    <a16:creationId xmlns:a16="http://schemas.microsoft.com/office/drawing/2014/main" id="{AC032A84-4B1C-4927-B570-7A99CB3D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8">
                <a:extLst>
                  <a:ext uri="{FF2B5EF4-FFF2-40B4-BE49-F238E27FC236}">
                    <a16:creationId xmlns:a16="http://schemas.microsoft.com/office/drawing/2014/main" id="{9C4A53E5-FCDF-43EE-89B2-2AB30434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99">
                <a:extLst>
                  <a:ext uri="{FF2B5EF4-FFF2-40B4-BE49-F238E27FC236}">
                    <a16:creationId xmlns:a16="http://schemas.microsoft.com/office/drawing/2014/main" id="{908E318A-FB65-4810-B50A-75C3C2F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0">
                <a:extLst>
                  <a:ext uri="{FF2B5EF4-FFF2-40B4-BE49-F238E27FC236}">
                    <a16:creationId xmlns:a16="http://schemas.microsoft.com/office/drawing/2014/main" id="{209462E6-9A3F-4BD9-A7B0-5B1A9682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1">
                <a:extLst>
                  <a:ext uri="{FF2B5EF4-FFF2-40B4-BE49-F238E27FC236}">
                    <a16:creationId xmlns:a16="http://schemas.microsoft.com/office/drawing/2014/main" id="{5CA740A9-A00C-4431-B35D-462178D3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2">
                <a:extLst>
                  <a:ext uri="{FF2B5EF4-FFF2-40B4-BE49-F238E27FC236}">
                    <a16:creationId xmlns:a16="http://schemas.microsoft.com/office/drawing/2014/main" id="{918E87BC-7B80-463D-8A27-8B11198C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3">
                <a:extLst>
                  <a:ext uri="{FF2B5EF4-FFF2-40B4-BE49-F238E27FC236}">
                    <a16:creationId xmlns:a16="http://schemas.microsoft.com/office/drawing/2014/main" id="{26D71799-ADBB-4548-B898-1B3F63A8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204">
                <a:extLst>
                  <a:ext uri="{FF2B5EF4-FFF2-40B4-BE49-F238E27FC236}">
                    <a16:creationId xmlns:a16="http://schemas.microsoft.com/office/drawing/2014/main" id="{B6A6EB9F-DB49-4318-B4A9-579407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541A2972-6A3D-4FC4-97C6-2A903CE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CDB5BD41-106A-4DFC-90DF-738446C6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DF5845E5-4835-45FB-B470-A654C57C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04378D93-C84D-422B-875B-70D458A7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D7B8A1CB-899C-4E14-888B-D23652A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AC156C49-A945-448A-8CE5-733DF20E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EE0D0E48-52DD-4ACB-A9E9-49634956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1E0622AC-4F00-40FA-9A5C-60428E55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FCC65E94-8869-4C9D-8DA0-D3ABD7C7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4427851E-870D-4267-AD54-54C7E4D8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B93CFF1B-5261-4D48-B09E-E73463C1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B6264570-7536-47D0-A73E-33EB779E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BFF40AAF-2D13-47AD-A98B-6981BE91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D6192DFB-826F-4A57-9167-1CCD7348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D3F0BE06-3221-49EC-8E67-DFB9F892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C1A46259-F362-4722-989B-EB86EF43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48AE7F4F-A7D1-41B7-86D8-33A4E4B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99050739-6641-4B35-B582-77CF5E31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5633715A-78D0-475E-B5A0-9940A419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4C721670-6A5C-4A7C-BD23-F39FC8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2BC3F918-0140-4AE0-A51A-048C3E8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E06EEDF3-DF37-4AEA-9EB4-DF2F902C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FADBD45B-6C84-4C68-8B51-847147D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5F1DF342-E87F-4565-B904-EF84CCD4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699B08E1-7298-4ABA-926C-12283674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92E5CA6E-5FDC-4A02-97A6-AFBDDA20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CC8CF27E-50B4-4963-8133-EEFEA33A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27F2E4D2-585D-4BFA-B37E-37E471F7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2CC79D92-5132-4B8A-8AA3-A156D2D9A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AD344448-1E40-4240-AB8A-3A1E75DF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A7FEDA91-82EF-4DB0-9458-BD02CFB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963B1710-BBE1-4964-96AD-81592A89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2A2DA9AC-11A4-4795-876B-7A857613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C27C08D5-EFC6-41EC-A2A9-8A20416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CF29BC36-C3E3-430A-8105-28FEBD27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DA0309C7-8AC6-46B1-BDB6-46F6A6929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1CCF21DE-1755-4FB2-85D4-7E9254C6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2C0CD9D6-B068-41F9-9496-CDBBA5C2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73AACE9A-5A4A-4727-8B86-254599E1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EEDD1585-97EC-4731-B635-2479875F4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C4725AB5-2399-4578-AD76-7D6660D3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7A5C2B23-7BA1-4991-8029-485D88CF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14A10A62-3FD1-40CF-B185-5CDBA7AA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4D12A1D2-D048-4BE9-9D15-DE37F377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C33316FB-18DC-4CF2-9C9A-7D99C522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BCE1A3E9-6193-421B-8D2A-C9A95C06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7AB0D6C2-C06E-460D-A30D-6C37289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B99E62C0-381F-479C-9B58-F729B846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EA6E6C7B-7452-4640-B870-A7F51615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D626B140-9822-4AD9-966F-AF6987DF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863D6707-E4AE-4DDE-8AD8-338C7E21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6F053F4C-C481-48E6-A08E-5798C784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5941F091-CA47-4A89-9886-3265605A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D4AB62BC-F81D-4AB0-A72B-08C5A010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F99CF2D1-99FB-4AFD-9297-B0E86BFF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BD250915-832C-4141-AEE7-AEEEEB5C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FD11DDF6-F61F-468D-B4E2-8621F2A8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CF1AC862-6E37-48AF-8609-63D306CC7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:a16="http://schemas.microsoft.com/office/drawing/2014/main" id="{55957F25-A0D0-4FFE-83FE-98C1C530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:a16="http://schemas.microsoft.com/office/drawing/2014/main" id="{AA44F8B6-2B8F-4A61-93AD-F7D0AB47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:a16="http://schemas.microsoft.com/office/drawing/2014/main" id="{8003A7A0-B6C6-4307-9EB4-72D90691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:a16="http://schemas.microsoft.com/office/drawing/2014/main" id="{6DEDF94B-B28B-4A2A-AE3D-3D774D91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:a16="http://schemas.microsoft.com/office/drawing/2014/main" id="{08B7BB09-731C-401A-805D-CD475D7A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:a16="http://schemas.microsoft.com/office/drawing/2014/main" id="{D0485791-A14E-4B44-AC9E-A9CB91D9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:a16="http://schemas.microsoft.com/office/drawing/2014/main" id="{5355ADEE-5759-445D-8E4C-81E1330A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:a16="http://schemas.microsoft.com/office/drawing/2014/main" id="{89A04217-8928-4817-B97A-FA67DCD7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:a16="http://schemas.microsoft.com/office/drawing/2014/main" id="{060385A9-88B4-4E19-9101-3ACB07C04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:a16="http://schemas.microsoft.com/office/drawing/2014/main" id="{A8456C53-CCBE-41B2-8AF3-CAB63D5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:a16="http://schemas.microsoft.com/office/drawing/2014/main" id="{B3E956BC-A609-4E2E-AE84-3C8A8B43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:a16="http://schemas.microsoft.com/office/drawing/2014/main" id="{B7417FB8-3E97-4C11-9E27-D5AA65E5A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:a16="http://schemas.microsoft.com/office/drawing/2014/main" id="{FFEDA751-6414-482C-B765-41528A3C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:a16="http://schemas.microsoft.com/office/drawing/2014/main" id="{D2572599-7D01-4960-898C-BB76676E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:a16="http://schemas.microsoft.com/office/drawing/2014/main" id="{FB683D05-209C-4488-9D4E-C7878BA4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79">
              <a:extLst>
                <a:ext uri="{FF2B5EF4-FFF2-40B4-BE49-F238E27FC236}">
                  <a16:creationId xmlns:a16="http://schemas.microsoft.com/office/drawing/2014/main" id="{BFCE1975-80FA-4645-99A5-F8E5F92A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0">
              <a:extLst>
                <a:ext uri="{FF2B5EF4-FFF2-40B4-BE49-F238E27FC236}">
                  <a16:creationId xmlns:a16="http://schemas.microsoft.com/office/drawing/2014/main" id="{7A537B22-A1D3-4815-BDDD-27F6F47E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1">
              <a:extLst>
                <a:ext uri="{FF2B5EF4-FFF2-40B4-BE49-F238E27FC236}">
                  <a16:creationId xmlns:a16="http://schemas.microsoft.com/office/drawing/2014/main" id="{DE1B7882-5767-45BD-94B9-805B358C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2">
              <a:extLst>
                <a:ext uri="{FF2B5EF4-FFF2-40B4-BE49-F238E27FC236}">
                  <a16:creationId xmlns:a16="http://schemas.microsoft.com/office/drawing/2014/main" id="{23C7E348-B8D7-4AF3-A26E-5D272F423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3">
              <a:extLst>
                <a:ext uri="{FF2B5EF4-FFF2-40B4-BE49-F238E27FC236}">
                  <a16:creationId xmlns:a16="http://schemas.microsoft.com/office/drawing/2014/main" id="{C9DB6606-143B-4BBD-93D5-3CEE8CF4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4">
              <a:extLst>
                <a:ext uri="{FF2B5EF4-FFF2-40B4-BE49-F238E27FC236}">
                  <a16:creationId xmlns:a16="http://schemas.microsoft.com/office/drawing/2014/main" id="{A02317CB-C980-44DC-9F9C-957EAF9A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5">
              <a:extLst>
                <a:ext uri="{FF2B5EF4-FFF2-40B4-BE49-F238E27FC236}">
                  <a16:creationId xmlns:a16="http://schemas.microsoft.com/office/drawing/2014/main" id="{483F1513-FEB8-47DE-B785-981D20D7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6">
              <a:extLst>
                <a:ext uri="{FF2B5EF4-FFF2-40B4-BE49-F238E27FC236}">
                  <a16:creationId xmlns:a16="http://schemas.microsoft.com/office/drawing/2014/main" id="{5E4A3FCE-0485-4E33-9395-2CA412DD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7">
              <a:extLst>
                <a:ext uri="{FF2B5EF4-FFF2-40B4-BE49-F238E27FC236}">
                  <a16:creationId xmlns:a16="http://schemas.microsoft.com/office/drawing/2014/main" id="{08753AA8-C12B-4CA3-A279-772DFE22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8">
              <a:extLst>
                <a:ext uri="{FF2B5EF4-FFF2-40B4-BE49-F238E27FC236}">
                  <a16:creationId xmlns:a16="http://schemas.microsoft.com/office/drawing/2014/main" id="{7702DAE9-4994-4D22-92FD-628889DD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89">
              <a:extLst>
                <a:ext uri="{FF2B5EF4-FFF2-40B4-BE49-F238E27FC236}">
                  <a16:creationId xmlns:a16="http://schemas.microsoft.com/office/drawing/2014/main" id="{CE4F4708-DD62-4FC4-BC8D-1C65D473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0">
              <a:extLst>
                <a:ext uri="{FF2B5EF4-FFF2-40B4-BE49-F238E27FC236}">
                  <a16:creationId xmlns:a16="http://schemas.microsoft.com/office/drawing/2014/main" id="{6FC1D399-3CB6-44A0-972A-223A2AFD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1">
              <a:extLst>
                <a:ext uri="{FF2B5EF4-FFF2-40B4-BE49-F238E27FC236}">
                  <a16:creationId xmlns:a16="http://schemas.microsoft.com/office/drawing/2014/main" id="{14D84868-C4B0-485C-B491-46B057FA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2">
              <a:extLst>
                <a:ext uri="{FF2B5EF4-FFF2-40B4-BE49-F238E27FC236}">
                  <a16:creationId xmlns:a16="http://schemas.microsoft.com/office/drawing/2014/main" id="{F07AC749-51E0-4C07-9F2F-FD521DDD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3">
              <a:extLst>
                <a:ext uri="{FF2B5EF4-FFF2-40B4-BE49-F238E27FC236}">
                  <a16:creationId xmlns:a16="http://schemas.microsoft.com/office/drawing/2014/main" id="{D3FCBCA3-2F84-48DB-94D4-83939FA6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4">
              <a:extLst>
                <a:ext uri="{FF2B5EF4-FFF2-40B4-BE49-F238E27FC236}">
                  <a16:creationId xmlns:a16="http://schemas.microsoft.com/office/drawing/2014/main" id="{138A3AE0-DB74-47C6-9292-B1ECD062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5">
              <a:extLst>
                <a:ext uri="{FF2B5EF4-FFF2-40B4-BE49-F238E27FC236}">
                  <a16:creationId xmlns:a16="http://schemas.microsoft.com/office/drawing/2014/main" id="{79BFAFCC-1991-4FB1-ABAB-A89A0F80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6">
              <a:extLst>
                <a:ext uri="{FF2B5EF4-FFF2-40B4-BE49-F238E27FC236}">
                  <a16:creationId xmlns:a16="http://schemas.microsoft.com/office/drawing/2014/main" id="{878756B9-A3FF-45D7-96EA-D1FD0E7C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7">
              <a:extLst>
                <a:ext uri="{FF2B5EF4-FFF2-40B4-BE49-F238E27FC236}">
                  <a16:creationId xmlns:a16="http://schemas.microsoft.com/office/drawing/2014/main" id="{562E3697-BFC9-4D83-9187-F221BD74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8">
              <a:extLst>
                <a:ext uri="{FF2B5EF4-FFF2-40B4-BE49-F238E27FC236}">
                  <a16:creationId xmlns:a16="http://schemas.microsoft.com/office/drawing/2014/main" id="{41FF93D5-D38D-4ADB-A3D2-2D2FF20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299">
              <a:extLst>
                <a:ext uri="{FF2B5EF4-FFF2-40B4-BE49-F238E27FC236}">
                  <a16:creationId xmlns:a16="http://schemas.microsoft.com/office/drawing/2014/main" id="{DAA0D1B1-FD60-47D5-A216-18DF6688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0">
              <a:extLst>
                <a:ext uri="{FF2B5EF4-FFF2-40B4-BE49-F238E27FC236}">
                  <a16:creationId xmlns:a16="http://schemas.microsoft.com/office/drawing/2014/main" id="{8884E7A9-E253-4592-86D3-D3D5170E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1">
              <a:extLst>
                <a:ext uri="{FF2B5EF4-FFF2-40B4-BE49-F238E27FC236}">
                  <a16:creationId xmlns:a16="http://schemas.microsoft.com/office/drawing/2014/main" id="{E9E07AE3-A9CB-40A3-9B41-23790745A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2">
              <a:extLst>
                <a:ext uri="{FF2B5EF4-FFF2-40B4-BE49-F238E27FC236}">
                  <a16:creationId xmlns:a16="http://schemas.microsoft.com/office/drawing/2014/main" id="{DDC8709F-24C3-46F4-9225-C82AFC54E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3">
              <a:extLst>
                <a:ext uri="{FF2B5EF4-FFF2-40B4-BE49-F238E27FC236}">
                  <a16:creationId xmlns:a16="http://schemas.microsoft.com/office/drawing/2014/main" id="{11940141-F3E8-4256-9CE1-3CCEEA9B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4">
              <a:extLst>
                <a:ext uri="{FF2B5EF4-FFF2-40B4-BE49-F238E27FC236}">
                  <a16:creationId xmlns:a16="http://schemas.microsoft.com/office/drawing/2014/main" id="{44F6015F-06DB-4FFD-8D9A-A5C29CC15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" name="Freeform 305">
              <a:extLst>
                <a:ext uri="{FF2B5EF4-FFF2-40B4-BE49-F238E27FC236}">
                  <a16:creationId xmlns:a16="http://schemas.microsoft.com/office/drawing/2014/main" id="{2918E95F-F6F4-490D-A872-F15E0BC06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id="{8E3932A1-960A-4099-8D31-F2C7461090B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70A99AD9-5439-4567-B2CF-E09D7BC2F98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377AAD0E-B348-469A-AE5D-1534CA3D554A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80713F64-5F18-4C37-BCBD-F6353035EC6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:a16="http://schemas.microsoft.com/office/drawing/2014/main" id="{3F14BDB5-5E37-40E5-9266-19A72E7D5361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396601-09FA-4E25-9BB0-00E0CC89BD03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id="{8DDEC8CC-2E41-4C73-99FE-14655F1A2556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:a16="http://schemas.microsoft.com/office/drawing/2014/main" id="{23768C8F-6EF4-4B8D-923C-2E7A6DCD9D50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AC6AF1-8BB6-4B28-9F02-54AC02B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id="{3401CF5B-5A0C-408F-AE2B-E5EC8003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rgbClr val="73A09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3962924" y="1122225"/>
            <a:ext cx="4447615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257550" y="2834684"/>
            <a:ext cx="5810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lại các bộ phận của cơ quan tuần hoàn.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472" name="TextBox 471">
            <a:extLst>
              <a:ext uri="{FF2B5EF4-FFF2-40B4-BE49-F238E27FC236}">
                <a16:creationId xmlns:a16="http://schemas.microsoft.com/office/drawing/2014/main" id="{635C113E-C930-42A8-AC40-C1AE1EA09448}"/>
              </a:ext>
            </a:extLst>
          </p:cNvPr>
          <p:cNvSpPr txBox="1"/>
          <p:nvPr/>
        </p:nvSpPr>
        <p:spPr>
          <a:xfrm>
            <a:off x="3190876" y="4453934"/>
            <a:ext cx="572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chức năng của cơ quan tuần hoàn</a:t>
            </a:r>
          </a:p>
        </p:txBody>
      </p:sp>
      <p:sp>
        <p:nvSpPr>
          <p:cNvPr id="473" name="Rectangle 47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6B9CB-DFC8-47CA-A42A-07032BFAA593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Lắp ghép được các thẻ chữ thích hợp vào các sơ đồ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chức năng của các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luật chơi và tham gia trò chơi liên quan đến bài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892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:a16="http://schemas.microsoft.com/office/drawing/2014/main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03CBB-1035-4535-9A1E-58E48BC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435796"/>
            <a:ext cx="7242676" cy="15668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:a16="http://schemas.microsoft.com/office/drawing/2014/main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:a16="http://schemas.microsoft.com/office/drawing/2014/main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:a16="http://schemas.microsoft.com/office/drawing/2014/main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:a16="http://schemas.microsoft.com/office/drawing/2014/main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:a16="http://schemas.microsoft.com/office/drawing/2014/main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:a16="http://schemas.microsoft.com/office/drawing/2014/main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:a16="http://schemas.microsoft.com/office/drawing/2014/main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:a16="http://schemas.microsoft.com/office/drawing/2014/main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:a16="http://schemas.microsoft.com/office/drawing/2014/main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:a16="http://schemas.microsoft.com/office/drawing/2014/main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:a16="http://schemas.microsoft.com/office/drawing/2014/main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:a16="http://schemas.microsoft.com/office/drawing/2014/main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:a16="http://schemas.microsoft.com/office/drawing/2014/main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:a16="http://schemas.microsoft.com/office/drawing/2014/main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:a16="http://schemas.microsoft.com/office/drawing/2014/main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:a16="http://schemas.microsoft.com/office/drawing/2014/main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:a16="http://schemas.microsoft.com/office/drawing/2014/main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:a16="http://schemas.microsoft.com/office/drawing/2014/main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:a16="http://schemas.microsoft.com/office/drawing/2014/main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:a16="http://schemas.microsoft.com/office/drawing/2014/main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:a16="http://schemas.microsoft.com/office/drawing/2014/main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:a16="http://schemas.microsoft.com/office/drawing/2014/main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:a16="http://schemas.microsoft.com/office/drawing/2014/main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:a16="http://schemas.microsoft.com/office/drawing/2014/main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:a16="http://schemas.microsoft.com/office/drawing/2014/main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:a16="http://schemas.microsoft.com/office/drawing/2014/main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:a16="http://schemas.microsoft.com/office/drawing/2014/main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:a16="http://schemas.microsoft.com/office/drawing/2014/main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:a16="http://schemas.microsoft.com/office/drawing/2014/main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:a16="http://schemas.microsoft.com/office/drawing/2014/main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:a16="http://schemas.microsoft.com/office/drawing/2014/main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:a16="http://schemas.microsoft.com/office/drawing/2014/main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:a16="http://schemas.microsoft.com/office/drawing/2014/main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:a16="http://schemas.microsoft.com/office/drawing/2014/main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:a16="http://schemas.microsoft.com/office/drawing/2014/main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:a16="http://schemas.microsoft.com/office/drawing/2014/main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:a16="http://schemas.microsoft.com/office/drawing/2014/main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:a16="http://schemas.microsoft.com/office/drawing/2014/main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:a16="http://schemas.microsoft.com/office/drawing/2014/main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:a16="http://schemas.microsoft.com/office/drawing/2014/main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:a16="http://schemas.microsoft.com/office/drawing/2014/main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:a16="http://schemas.microsoft.com/office/drawing/2014/main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:a16="http://schemas.microsoft.com/office/drawing/2014/main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:a16="http://schemas.microsoft.com/office/drawing/2014/main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:a16="http://schemas.microsoft.com/office/drawing/2014/main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:a16="http://schemas.microsoft.com/office/drawing/2014/main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:a16="http://schemas.microsoft.com/office/drawing/2014/main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:a16="http://schemas.microsoft.com/office/drawing/2014/main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:a16="http://schemas.microsoft.com/office/drawing/2014/main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:a16="http://schemas.microsoft.com/office/drawing/2014/main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:a16="http://schemas.microsoft.com/office/drawing/2014/main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:a16="http://schemas.microsoft.com/office/drawing/2014/main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:a16="http://schemas.microsoft.com/office/drawing/2014/main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:a16="http://schemas.microsoft.com/office/drawing/2014/main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:a16="http://schemas.microsoft.com/office/drawing/2014/main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:a16="http://schemas.microsoft.com/office/drawing/2014/main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:a16="http://schemas.microsoft.com/office/drawing/2014/main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:a16="http://schemas.microsoft.com/office/drawing/2014/main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:a16="http://schemas.microsoft.com/office/drawing/2014/main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:a16="http://schemas.microsoft.com/office/drawing/2014/main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:a16="http://schemas.microsoft.com/office/drawing/2014/main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:a16="http://schemas.microsoft.com/office/drawing/2014/main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:a16="http://schemas.microsoft.com/office/drawing/2014/main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:a16="http://schemas.microsoft.com/office/drawing/2014/main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:a16="http://schemas.microsoft.com/office/drawing/2014/main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:a16="http://schemas.microsoft.com/office/drawing/2014/main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:a16="http://schemas.microsoft.com/office/drawing/2014/main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:a16="http://schemas.microsoft.com/office/drawing/2014/main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:a16="http://schemas.microsoft.com/office/drawing/2014/main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:a16="http://schemas.microsoft.com/office/drawing/2014/main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:a16="http://schemas.microsoft.com/office/drawing/2014/main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:a16="http://schemas.microsoft.com/office/drawing/2014/main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:a16="http://schemas.microsoft.com/office/drawing/2014/main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:a16="http://schemas.microsoft.com/office/drawing/2014/main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:a16="http://schemas.microsoft.com/office/drawing/2014/main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:a16="http://schemas.microsoft.com/office/drawing/2014/main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:a16="http://schemas.microsoft.com/office/drawing/2014/main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:a16="http://schemas.microsoft.com/office/drawing/2014/main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:a16="http://schemas.microsoft.com/office/drawing/2014/main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:a16="http://schemas.microsoft.com/office/drawing/2014/main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:a16="http://schemas.microsoft.com/office/drawing/2014/main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:a16="http://schemas.microsoft.com/office/drawing/2014/main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:a16="http://schemas.microsoft.com/office/drawing/2014/main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:a16="http://schemas.microsoft.com/office/drawing/2014/main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:a16="http://schemas.microsoft.com/office/drawing/2014/main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:a16="http://schemas.microsoft.com/office/drawing/2014/main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:a16="http://schemas.microsoft.com/office/drawing/2014/main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:a16="http://schemas.microsoft.com/office/drawing/2014/main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:a16="http://schemas.microsoft.com/office/drawing/2014/main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:a16="http://schemas.microsoft.com/office/drawing/2014/main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:a16="http://schemas.microsoft.com/office/drawing/2014/main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:a16="http://schemas.microsoft.com/office/drawing/2014/main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:a16="http://schemas.microsoft.com/office/drawing/2014/main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:a16="http://schemas.microsoft.com/office/drawing/2014/main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:a16="http://schemas.microsoft.com/office/drawing/2014/main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:a16="http://schemas.microsoft.com/office/drawing/2014/main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:a16="http://schemas.microsoft.com/office/drawing/2014/main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:a16="http://schemas.microsoft.com/office/drawing/2014/main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:a16="http://schemas.microsoft.com/office/drawing/2014/main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:a16="http://schemas.microsoft.com/office/drawing/2014/main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:a16="http://schemas.microsoft.com/office/drawing/2014/main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:a16="http://schemas.microsoft.com/office/drawing/2014/main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:a16="http://schemas.microsoft.com/office/drawing/2014/main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:a16="http://schemas.microsoft.com/office/drawing/2014/main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:a16="http://schemas.microsoft.com/office/drawing/2014/main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:a16="http://schemas.microsoft.com/office/drawing/2014/main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:a16="http://schemas.microsoft.com/office/drawing/2014/main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:a16="http://schemas.microsoft.com/office/drawing/2014/main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:a16="http://schemas.microsoft.com/office/drawing/2014/main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:a16="http://schemas.microsoft.com/office/drawing/2014/main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:a16="http://schemas.microsoft.com/office/drawing/2014/main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:a16="http://schemas.microsoft.com/office/drawing/2014/main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:a16="http://schemas.microsoft.com/office/drawing/2014/main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:a16="http://schemas.microsoft.com/office/drawing/2014/main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:a16="http://schemas.microsoft.com/office/drawing/2014/main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:a16="http://schemas.microsoft.com/office/drawing/2014/main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:a16="http://schemas.microsoft.com/office/drawing/2014/main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:a16="http://schemas.microsoft.com/office/drawing/2014/main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:a16="http://schemas.microsoft.com/office/drawing/2014/main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:a16="http://schemas.microsoft.com/office/drawing/2014/main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:a16="http://schemas.microsoft.com/office/drawing/2014/main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:a16="http://schemas.microsoft.com/office/drawing/2014/main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:a16="http://schemas.microsoft.com/office/drawing/2014/main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:a16="http://schemas.microsoft.com/office/drawing/2014/main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:a16="http://schemas.microsoft.com/office/drawing/2014/main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:a16="http://schemas.microsoft.com/office/drawing/2014/main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:a16="http://schemas.microsoft.com/office/drawing/2014/main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:a16="http://schemas.microsoft.com/office/drawing/2014/main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:a16="http://schemas.microsoft.com/office/drawing/2014/main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:a16="http://schemas.microsoft.com/office/drawing/2014/main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:a16="http://schemas.microsoft.com/office/drawing/2014/main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:a16="http://schemas.microsoft.com/office/drawing/2014/main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:a16="http://schemas.microsoft.com/office/drawing/2014/main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:a16="http://schemas.microsoft.com/office/drawing/2014/main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:a16="http://schemas.microsoft.com/office/drawing/2014/main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:a16="http://schemas.microsoft.com/office/drawing/2014/main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:a16="http://schemas.microsoft.com/office/drawing/2014/main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:a16="http://schemas.microsoft.com/office/drawing/2014/main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:a16="http://schemas.microsoft.com/office/drawing/2014/main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:a16="http://schemas.microsoft.com/office/drawing/2014/main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:a16="http://schemas.microsoft.com/office/drawing/2014/main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:a16="http://schemas.microsoft.com/office/drawing/2014/main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:a16="http://schemas.microsoft.com/office/drawing/2014/main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:a16="http://schemas.microsoft.com/office/drawing/2014/main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:a16="http://schemas.microsoft.com/office/drawing/2014/main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:a16="http://schemas.microsoft.com/office/drawing/2014/main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:a16="http://schemas.microsoft.com/office/drawing/2014/main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:a16="http://schemas.microsoft.com/office/drawing/2014/main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:a16="http://schemas.microsoft.com/office/drawing/2014/main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:a16="http://schemas.microsoft.com/office/drawing/2014/main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:a16="http://schemas.microsoft.com/office/drawing/2014/main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:a16="http://schemas.microsoft.com/office/drawing/2014/main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:a16="http://schemas.microsoft.com/office/drawing/2014/main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:a16="http://schemas.microsoft.com/office/drawing/2014/main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:a16="http://schemas.microsoft.com/office/drawing/2014/main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:a16="http://schemas.microsoft.com/office/drawing/2014/main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:a16="http://schemas.microsoft.com/office/drawing/2014/main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:a16="http://schemas.microsoft.com/office/drawing/2014/main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:a16="http://schemas.microsoft.com/office/drawing/2014/main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:a16="http://schemas.microsoft.com/office/drawing/2014/main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:a16="http://schemas.microsoft.com/office/drawing/2014/main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:a16="http://schemas.microsoft.com/office/drawing/2014/main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:a16="http://schemas.microsoft.com/office/drawing/2014/main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:a16="http://schemas.microsoft.com/office/drawing/2014/main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:a16="http://schemas.microsoft.com/office/drawing/2014/main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:a16="http://schemas.microsoft.com/office/drawing/2014/main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:a16="http://schemas.microsoft.com/office/drawing/2014/main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:a16="http://schemas.microsoft.com/office/drawing/2014/main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:a16="http://schemas.microsoft.com/office/drawing/2014/main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:a16="http://schemas.microsoft.com/office/drawing/2014/main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:a16="http://schemas.microsoft.com/office/drawing/2014/main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:a16="http://schemas.microsoft.com/office/drawing/2014/main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:a16="http://schemas.microsoft.com/office/drawing/2014/main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:a16="http://schemas.microsoft.com/office/drawing/2014/main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:a16="http://schemas.microsoft.com/office/drawing/2014/main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:a16="http://schemas.microsoft.com/office/drawing/2014/main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:a16="http://schemas.microsoft.com/office/drawing/2014/main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:a16="http://schemas.microsoft.com/office/drawing/2014/main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:a16="http://schemas.microsoft.com/office/drawing/2014/main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:a16="http://schemas.microsoft.com/office/drawing/2014/main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:a16="http://schemas.microsoft.com/office/drawing/2014/main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:a16="http://schemas.microsoft.com/office/drawing/2014/main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:a16="http://schemas.microsoft.com/office/drawing/2014/main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:a16="http://schemas.microsoft.com/office/drawing/2014/main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:a16="http://schemas.microsoft.com/office/drawing/2014/main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:a16="http://schemas.microsoft.com/office/drawing/2014/main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:a16="http://schemas.microsoft.com/office/drawing/2014/main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:a16="http://schemas.microsoft.com/office/drawing/2014/main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:a16="http://schemas.microsoft.com/office/drawing/2014/main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:a16="http://schemas.microsoft.com/office/drawing/2014/main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:a16="http://schemas.microsoft.com/office/drawing/2014/main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:a16="http://schemas.microsoft.com/office/drawing/2014/main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:a16="http://schemas.microsoft.com/office/drawing/2014/main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:a16="http://schemas.microsoft.com/office/drawing/2014/main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:a16="http://schemas.microsoft.com/office/drawing/2014/main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:a16="http://schemas.microsoft.com/office/drawing/2014/main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:a16="http://schemas.microsoft.com/office/drawing/2014/main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:a16="http://schemas.microsoft.com/office/drawing/2014/main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:a16="http://schemas.microsoft.com/office/drawing/2014/main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:a16="http://schemas.microsoft.com/office/drawing/2014/main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:a16="http://schemas.microsoft.com/office/drawing/2014/main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:a16="http://schemas.microsoft.com/office/drawing/2014/main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:a16="http://schemas.microsoft.com/office/drawing/2014/main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:a16="http://schemas.microsoft.com/office/drawing/2014/main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:a16="http://schemas.microsoft.com/office/drawing/2014/main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:a16="http://schemas.microsoft.com/office/drawing/2014/main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:a16="http://schemas.microsoft.com/office/drawing/2014/main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:a16="http://schemas.microsoft.com/office/drawing/2014/main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:a16="http://schemas.microsoft.com/office/drawing/2014/main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:a16="http://schemas.microsoft.com/office/drawing/2014/main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:a16="http://schemas.microsoft.com/office/drawing/2014/main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:a16="http://schemas.microsoft.com/office/drawing/2014/main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:a16="http://schemas.microsoft.com/office/drawing/2014/main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:a16="http://schemas.microsoft.com/office/drawing/2014/main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:a16="http://schemas.microsoft.com/office/drawing/2014/main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:a16="http://schemas.microsoft.com/office/drawing/2014/main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:a16="http://schemas.microsoft.com/office/drawing/2014/main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:a16="http://schemas.microsoft.com/office/drawing/2014/main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:a16="http://schemas.microsoft.com/office/drawing/2014/main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:a16="http://schemas.microsoft.com/office/drawing/2014/main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:a16="http://schemas.microsoft.com/office/drawing/2014/main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:a16="http://schemas.microsoft.com/office/drawing/2014/main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:a16="http://schemas.microsoft.com/office/drawing/2014/main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:a16="http://schemas.microsoft.com/office/drawing/2014/main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:a16="http://schemas.microsoft.com/office/drawing/2014/main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:a16="http://schemas.microsoft.com/office/drawing/2014/main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:a16="http://schemas.microsoft.com/office/drawing/2014/main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:a16="http://schemas.microsoft.com/office/drawing/2014/main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:a16="http://schemas.microsoft.com/office/drawing/2014/main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:a16="http://schemas.microsoft.com/office/drawing/2014/main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:a16="http://schemas.microsoft.com/office/drawing/2014/main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:a16="http://schemas.microsoft.com/office/drawing/2014/main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:a16="http://schemas.microsoft.com/office/drawing/2014/main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:a16="http://schemas.microsoft.com/office/drawing/2014/main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:a16="http://schemas.microsoft.com/office/drawing/2014/main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:a16="http://schemas.microsoft.com/office/drawing/2014/main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:a16="http://schemas.microsoft.com/office/drawing/2014/main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:a16="http://schemas.microsoft.com/office/drawing/2014/main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:a16="http://schemas.microsoft.com/office/drawing/2014/main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:a16="http://schemas.microsoft.com/office/drawing/2014/main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:a16="http://schemas.microsoft.com/office/drawing/2014/main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:a16="http://schemas.microsoft.com/office/drawing/2014/main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:a16="http://schemas.microsoft.com/office/drawing/2014/main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:a16="http://schemas.microsoft.com/office/drawing/2014/main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:a16="http://schemas.microsoft.com/office/drawing/2014/main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:a16="http://schemas.microsoft.com/office/drawing/2014/main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:a16="http://schemas.microsoft.com/office/drawing/2014/main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:a16="http://schemas.microsoft.com/office/drawing/2014/main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:a16="http://schemas.microsoft.com/office/drawing/2014/main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:a16="http://schemas.microsoft.com/office/drawing/2014/main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:a16="http://schemas.microsoft.com/office/drawing/2014/main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:a16="http://schemas.microsoft.com/office/drawing/2014/main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:a16="http://schemas.microsoft.com/office/drawing/2014/main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:a16="http://schemas.microsoft.com/office/drawing/2014/main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:a16="http://schemas.microsoft.com/office/drawing/2014/main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:a16="http://schemas.microsoft.com/office/drawing/2014/main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:a16="http://schemas.microsoft.com/office/drawing/2014/main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:a16="http://schemas.microsoft.com/office/drawing/2014/main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:a16="http://schemas.microsoft.com/office/drawing/2014/main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:a16="http://schemas.microsoft.com/office/drawing/2014/main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:a16="http://schemas.microsoft.com/office/drawing/2014/main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:a16="http://schemas.microsoft.com/office/drawing/2014/main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:a16="http://schemas.microsoft.com/office/drawing/2014/main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:a16="http://schemas.microsoft.com/office/drawing/2014/main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:a16="http://schemas.microsoft.com/office/drawing/2014/main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:a16="http://schemas.microsoft.com/office/drawing/2014/main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:a16="http://schemas.microsoft.com/office/drawing/2014/main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:a16="http://schemas.microsoft.com/office/drawing/2014/main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:a16="http://schemas.microsoft.com/office/drawing/2014/main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:a16="http://schemas.microsoft.com/office/drawing/2014/main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:a16="http://schemas.microsoft.com/office/drawing/2014/main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:a16="http://schemas.microsoft.com/office/drawing/2014/main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:a16="http://schemas.microsoft.com/office/drawing/2014/main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:a16="http://schemas.microsoft.com/office/drawing/2014/main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:a16="http://schemas.microsoft.com/office/drawing/2014/main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:a16="http://schemas.microsoft.com/office/drawing/2014/main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:a16="http://schemas.microsoft.com/office/drawing/2014/main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:a16="http://schemas.microsoft.com/office/drawing/2014/main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:a16="http://schemas.microsoft.com/office/drawing/2014/main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:a16="http://schemas.microsoft.com/office/drawing/2014/main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:a16="http://schemas.microsoft.com/office/drawing/2014/main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:a16="http://schemas.microsoft.com/office/drawing/2014/main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:a16="http://schemas.microsoft.com/office/drawing/2014/main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:a16="http://schemas.microsoft.com/office/drawing/2014/main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:a16="http://schemas.microsoft.com/office/drawing/2014/main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:a16="http://schemas.microsoft.com/office/drawing/2014/main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:a16="http://schemas.microsoft.com/office/drawing/2014/main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:a16="http://schemas.microsoft.com/office/drawing/2014/main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:a16="http://schemas.microsoft.com/office/drawing/2014/main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:a16="http://schemas.microsoft.com/office/drawing/2014/main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:a16="http://schemas.microsoft.com/office/drawing/2014/main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:a16="http://schemas.microsoft.com/office/drawing/2014/main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:a16="http://schemas.microsoft.com/office/drawing/2014/main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:a16="http://schemas.microsoft.com/office/drawing/2014/main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:a16="http://schemas.microsoft.com/office/drawing/2014/main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:a16="http://schemas.microsoft.com/office/drawing/2014/main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:a16="http://schemas.microsoft.com/office/drawing/2014/main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:a16="http://schemas.microsoft.com/office/drawing/2014/main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:a16="http://schemas.microsoft.com/office/drawing/2014/main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:a16="http://schemas.microsoft.com/office/drawing/2014/main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:a16="http://schemas.microsoft.com/office/drawing/2014/main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:a16="http://schemas.microsoft.com/office/drawing/2014/main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:a16="http://schemas.microsoft.com/office/drawing/2014/main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:a16="http://schemas.microsoft.com/office/drawing/2014/main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:a16="http://schemas.microsoft.com/office/drawing/2014/main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:a16="http://schemas.microsoft.com/office/drawing/2014/main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:a16="http://schemas.microsoft.com/office/drawing/2014/main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:a16="http://schemas.microsoft.com/office/drawing/2014/main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:a16="http://schemas.microsoft.com/office/drawing/2014/main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:a16="http://schemas.microsoft.com/office/drawing/2014/main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:a16="http://schemas.microsoft.com/office/drawing/2014/main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:a16="http://schemas.microsoft.com/office/drawing/2014/main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:a16="http://schemas.microsoft.com/office/drawing/2014/main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:a16="http://schemas.microsoft.com/office/drawing/2014/main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:a16="http://schemas.microsoft.com/office/drawing/2014/main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:a16="http://schemas.microsoft.com/office/drawing/2014/main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:a16="http://schemas.microsoft.com/office/drawing/2014/main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:a16="http://schemas.microsoft.com/office/drawing/2014/main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:a16="http://schemas.microsoft.com/office/drawing/2014/main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:a16="http://schemas.microsoft.com/office/drawing/2014/main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:a16="http://schemas.microsoft.com/office/drawing/2014/main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:a16="http://schemas.microsoft.com/office/drawing/2014/main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:a16="http://schemas.microsoft.com/office/drawing/2014/main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:a16="http://schemas.microsoft.com/office/drawing/2014/main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:a16="http://schemas.microsoft.com/office/drawing/2014/main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:a16="http://schemas.microsoft.com/office/drawing/2014/main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:a16="http://schemas.microsoft.com/office/drawing/2014/main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:a16="http://schemas.microsoft.com/office/drawing/2014/main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:a16="http://schemas.microsoft.com/office/drawing/2014/main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:a16="http://schemas.microsoft.com/office/drawing/2014/main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:a16="http://schemas.microsoft.com/office/drawing/2014/main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:a16="http://schemas.microsoft.com/office/drawing/2014/main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:a16="http://schemas.microsoft.com/office/drawing/2014/main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:a16="http://schemas.microsoft.com/office/drawing/2014/main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:a16="http://schemas.microsoft.com/office/drawing/2014/main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:a16="http://schemas.microsoft.com/office/drawing/2014/main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:a16="http://schemas.microsoft.com/office/drawing/2014/main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:a16="http://schemas.microsoft.com/office/drawing/2014/main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:a16="http://schemas.microsoft.com/office/drawing/2014/main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:a16="http://schemas.microsoft.com/office/drawing/2014/main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:a16="http://schemas.microsoft.com/office/drawing/2014/main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:a16="http://schemas.microsoft.com/office/drawing/2014/main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:a16="http://schemas.microsoft.com/office/drawing/2014/main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:a16="http://schemas.microsoft.com/office/drawing/2014/main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:a16="http://schemas.microsoft.com/office/drawing/2014/main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:a16="http://schemas.microsoft.com/office/drawing/2014/main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:a16="http://schemas.microsoft.com/office/drawing/2014/main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:a16="http://schemas.microsoft.com/office/drawing/2014/main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:a16="http://schemas.microsoft.com/office/drawing/2014/main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:a16="http://schemas.microsoft.com/office/drawing/2014/main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:a16="http://schemas.microsoft.com/office/drawing/2014/main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:a16="http://schemas.microsoft.com/office/drawing/2014/main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:a16="http://schemas.microsoft.com/office/drawing/2014/main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:a16="http://schemas.microsoft.com/office/drawing/2014/main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:a16="http://schemas.microsoft.com/office/drawing/2014/main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:a16="http://schemas.microsoft.com/office/drawing/2014/main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:a16="http://schemas.microsoft.com/office/drawing/2014/main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:a16="http://schemas.microsoft.com/office/drawing/2014/main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:a16="http://schemas.microsoft.com/office/drawing/2014/main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:a16="http://schemas.microsoft.com/office/drawing/2014/main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:a16="http://schemas.microsoft.com/office/drawing/2014/main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:a16="http://schemas.microsoft.com/office/drawing/2014/main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:a16="http://schemas.microsoft.com/office/drawing/2014/main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:a16="http://schemas.microsoft.com/office/drawing/2014/main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:a16="http://schemas.microsoft.com/office/drawing/2014/main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:a16="http://schemas.microsoft.com/office/drawing/2014/main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:a16="http://schemas.microsoft.com/office/drawing/2014/main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:a16="http://schemas.microsoft.com/office/drawing/2014/main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:a16="http://schemas.microsoft.com/office/drawing/2014/main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:a16="http://schemas.microsoft.com/office/drawing/2014/main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:a16="http://schemas.microsoft.com/office/drawing/2014/main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:a16="http://schemas.microsoft.com/office/drawing/2014/main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:a16="http://schemas.microsoft.com/office/drawing/2014/main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:a16="http://schemas.microsoft.com/office/drawing/2014/main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:a16="http://schemas.microsoft.com/office/drawing/2014/main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:a16="http://schemas.microsoft.com/office/drawing/2014/main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:a16="http://schemas.microsoft.com/office/drawing/2014/main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:a16="http://schemas.microsoft.com/office/drawing/2014/main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:a16="http://schemas.microsoft.com/office/drawing/2014/main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:a16="http://schemas.microsoft.com/office/drawing/2014/main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:a16="http://schemas.microsoft.com/office/drawing/2014/main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:a16="http://schemas.microsoft.com/office/drawing/2014/main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:a16="http://schemas.microsoft.com/office/drawing/2014/main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493" name="Rectangle 49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765809"/>
            <a:ext cx="889127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604917" y="337271"/>
            <a:ext cx="11161486" cy="612502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963C99-3EC5-426F-A353-A849526E67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1771650"/>
            <a:ext cx="5455920" cy="545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49ACBE-6018-40DC-82F2-EC1D22F9A236}"/>
              </a:ext>
            </a:extLst>
          </p:cNvPr>
          <p:cNvGrpSpPr/>
          <p:nvPr/>
        </p:nvGrpSpPr>
        <p:grpSpPr>
          <a:xfrm>
            <a:off x="3641789" y="361950"/>
            <a:ext cx="7731061" cy="2422249"/>
            <a:chOff x="5625979" y="3429000"/>
            <a:chExt cx="5736545" cy="2688775"/>
          </a:xfrm>
        </p:grpSpPr>
        <p:grpSp>
          <p:nvGrpSpPr>
            <p:cNvPr id="8" name="Graphic 3">
              <a:extLst>
                <a:ext uri="{FF2B5EF4-FFF2-40B4-BE49-F238E27FC236}">
                  <a16:creationId xmlns:a16="http://schemas.microsoft.com/office/drawing/2014/main" id="{18121298-67B1-4434-8C1A-844013432E1C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B15B5AE-6A29-4D47-AC5E-2479BC716970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7DA346C-1618-442C-A5E2-9CDAFFEC7B93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D0D2C27-99F9-4045-AB96-76790FE6708A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05C61623-DBB9-4469-AFF1-EF31C52A70A7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C92AFF7-001D-4753-99AC-CF63F56489D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0ADB8C9-F156-41AD-AFDF-A113156E1CE3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D333-4BFE-441E-AEF6-43DE8D37349F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57D73C-5664-407A-99AB-4BFD895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52" y="1071683"/>
            <a:ext cx="6328196" cy="1609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319</Words>
  <Application>Microsoft Office PowerPoint</Application>
  <PresentationFormat>Widescreen</PresentationFormat>
  <Paragraphs>22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等线 Light</vt:lpstr>
      <vt:lpstr>LNTH-Kids  Chinese Font 1</vt:lpstr>
      <vt:lpstr>LNTH-LuoLuoNotangYuanTi 1</vt:lpstr>
      <vt:lpstr>Tahoma</vt:lpstr>
      <vt:lpstr>Times New Roman</vt:lpstr>
      <vt:lpstr>UTM Avo</vt:lpstr>
      <vt:lpstr>Zilla Slab</vt:lpstr>
      <vt:lpstr>思源黑体 CN Medium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AK</cp:lastModifiedBy>
  <cp:revision>25</cp:revision>
  <dcterms:created xsi:type="dcterms:W3CDTF">2022-11-17T10:13:44Z</dcterms:created>
  <dcterms:modified xsi:type="dcterms:W3CDTF">2023-02-23T10:24:16Z</dcterms:modified>
</cp:coreProperties>
</file>