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Lst>
  <p:notesMasterIdLst>
    <p:notesMasterId r:id="rId31"/>
  </p:notesMasterIdLst>
  <p:sldIdLst>
    <p:sldId id="488" r:id="rId4"/>
    <p:sldId id="281" r:id="rId5"/>
    <p:sldId id="282" r:id="rId6"/>
    <p:sldId id="283" r:id="rId7"/>
    <p:sldId id="285" r:id="rId8"/>
    <p:sldId id="290" r:id="rId9"/>
    <p:sldId id="264" r:id="rId10"/>
    <p:sldId id="303" r:id="rId11"/>
    <p:sldId id="266" r:id="rId12"/>
    <p:sldId id="278" r:id="rId13"/>
    <p:sldId id="330" r:id="rId14"/>
    <p:sldId id="353" r:id="rId15"/>
    <p:sldId id="479" r:id="rId16"/>
    <p:sldId id="480" r:id="rId17"/>
    <p:sldId id="364" r:id="rId18"/>
    <p:sldId id="481" r:id="rId19"/>
    <p:sldId id="348" r:id="rId20"/>
    <p:sldId id="323" r:id="rId21"/>
    <p:sldId id="483" r:id="rId22"/>
    <p:sldId id="482" r:id="rId23"/>
    <p:sldId id="484" r:id="rId24"/>
    <p:sldId id="485" r:id="rId25"/>
    <p:sldId id="347" r:id="rId26"/>
    <p:sldId id="487" r:id="rId27"/>
    <p:sldId id="486" r:id="rId28"/>
    <p:sldId id="301" r:id="rId29"/>
    <p:sldId id="30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62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959BA3-F33C-4082-91C6-C6A693F76082}" type="datetimeFigureOut">
              <a:rPr lang="en-US" smtClean="0"/>
              <a:t>2/20/2023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5F23CF-57E7-4A33-870E-0DE3C4FF9D3C}" type="slidenum">
              <a:rPr lang="en-US" smtClean="0"/>
              <a:t>‹#›</a:t>
            </a:fld>
            <a:endParaRPr lang="en-US"/>
          </a:p>
        </p:txBody>
      </p:sp>
    </p:spTree>
    <p:extLst>
      <p:ext uri="{BB962C8B-B14F-4D97-AF65-F5344CB8AC3E}">
        <p14:creationId xmlns:p14="http://schemas.microsoft.com/office/powerpoint/2010/main" val="82160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6457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3396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 GV chia sẻ thêm: </a:t>
            </a:r>
          </a:p>
          <a:p>
            <a:r>
              <a:rPr lang="en-US" b="1" i="1"/>
              <a:t>Đội mũ bảo hiểm không cài quai thì mũ có thể bị rơi bất cứ lúc nào hoặc chẳng may bị ngã thì mũ bảo hiểm cũng không bảo vệ được đầu.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63431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6789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895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9805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2032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6549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8671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1517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0856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2354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7177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070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583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861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22942683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29625877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452477966"/>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156348059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2023/2/20</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193669183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2023/2/20</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543092125"/>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2023/2/20</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2800653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270489303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2023/2/20</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1424465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15156432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8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t>2023/2/20</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t>‹#›</a:t>
            </a:fld>
            <a:endParaRPr lang="zh-CN" altLang="en-US"/>
          </a:p>
        </p:txBody>
      </p:sp>
    </p:spTree>
    <p:extLst>
      <p:ext uri="{BB962C8B-B14F-4D97-AF65-F5344CB8AC3E}">
        <p14:creationId xmlns:p14="http://schemas.microsoft.com/office/powerpoint/2010/main" val="308578337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712078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417401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606913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903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CB16C0-AA23-43ED-B5E0-E240E507E69D}" type="datetimeFigureOut">
              <a:rPr lang="vi-VN" smtClean="0"/>
              <a:t>20/02/2023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415639-65EC-47B6-9BB2-812C23FB5CA9}" type="slidenum">
              <a:rPr lang="vi-VN" smtClean="0"/>
              <a:t>‹#›</a:t>
            </a:fld>
            <a:endParaRPr lang="vi-VN"/>
          </a:p>
        </p:txBody>
      </p:sp>
    </p:spTree>
    <p:extLst>
      <p:ext uri="{BB962C8B-B14F-4D97-AF65-F5344CB8AC3E}">
        <p14:creationId xmlns:p14="http://schemas.microsoft.com/office/powerpoint/2010/main" val="1461319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4358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8.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0.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xmlns="" id="{6585C811-7B98-40DF-A56C-4B907E98E38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85875" y="419100"/>
            <a:ext cx="1123950" cy="1123950"/>
          </a:xfrm>
          <a:prstGeom prst="rect">
            <a:avLst/>
          </a:prstGeom>
        </p:spPr>
      </p:pic>
    </p:spTree>
    <p:extLst>
      <p:ext uri="{BB962C8B-B14F-4D97-AF65-F5344CB8AC3E}">
        <p14:creationId xmlns:p14="http://schemas.microsoft.com/office/powerpoint/2010/main" val="24230461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93"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xmlns="" id="{7D16174E-09E6-DBA4-ACB8-06017B6E947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58344" y="-642350"/>
            <a:ext cx="3174883" cy="3174883"/>
          </a:xfrm>
          <a:prstGeom prst="rect">
            <a:avLst/>
          </a:prstGeom>
        </p:spPr>
      </p:pic>
    </p:spTree>
    <p:extLst>
      <p:ext uri="{BB962C8B-B14F-4D97-AF65-F5344CB8AC3E}">
        <p14:creationId xmlns:p14="http://schemas.microsoft.com/office/powerpoint/2010/main" val="297086432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spTree>
    <p:extLst>
      <p:ext uri="{BB962C8B-B14F-4D97-AF65-F5344CB8AC3E}">
        <p14:creationId xmlns:p14="http://schemas.microsoft.com/office/powerpoint/2010/main" val="1604551281"/>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5.png"/><Relationship Id="rId7" Type="http://schemas.openxmlformats.org/officeDocument/2006/relationships/image" Target="../media/image34.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7.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14.png"/><Relationship Id="rId5" Type="http://schemas.openxmlformats.org/officeDocument/2006/relationships/image" Target="../media/image26.png"/><Relationship Id="rId10" Type="http://schemas.openxmlformats.org/officeDocument/2006/relationships/image" Target="../media/image15.png"/><Relationship Id="rId4" Type="http://schemas.openxmlformats.org/officeDocument/2006/relationships/image" Target="../media/image25.png"/><Relationship Id="rId9"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jp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6.jp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7.jp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58.png"/><Relationship Id="rId5" Type="http://schemas.openxmlformats.org/officeDocument/2006/relationships/image" Target="../media/image14.png"/><Relationship Id="rId10" Type="http://schemas.openxmlformats.org/officeDocument/2006/relationships/image" Target="../media/image30.emf"/><Relationship Id="rId4" Type="http://schemas.openxmlformats.org/officeDocument/2006/relationships/image" Target="../media/image5.png"/><Relationship Id="rId9"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5.png"/><Relationship Id="rId7" Type="http://schemas.openxmlformats.org/officeDocument/2006/relationships/image" Target="../media/image59.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g"/><Relationship Id="rId1" Type="http://schemas.openxmlformats.org/officeDocument/2006/relationships/slideLayout" Target="../slideLayouts/slideLayout21.xml"/><Relationship Id="rId5" Type="http://schemas.openxmlformats.org/officeDocument/2006/relationships/image" Target="../media/image64.png"/><Relationship Id="rId4" Type="http://schemas.openxmlformats.org/officeDocument/2006/relationships/image" Target="../media/image63.emf"/></Relationships>
</file>

<file path=ppt/slides/_rels/slide2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jpg"/><Relationship Id="rId1" Type="http://schemas.openxmlformats.org/officeDocument/2006/relationships/slideLayout" Target="../slideLayouts/slideLayout21.xml"/><Relationship Id="rId5" Type="http://schemas.openxmlformats.org/officeDocument/2006/relationships/image" Target="../media/image65.png"/><Relationship Id="rId4" Type="http://schemas.openxmlformats.org/officeDocument/2006/relationships/image" Target="../media/image63.emf"/></Relationships>
</file>

<file path=ppt/slides/_rels/slide2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9.png"/><Relationship Id="rId2" Type="http://schemas.openxmlformats.org/officeDocument/2006/relationships/image" Target="../media/image14.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18.png"/><Relationship Id="rId3" Type="http://schemas.openxmlformats.org/officeDocument/2006/relationships/slideLayout" Target="../slideLayouts/slideLayout1.xml"/><Relationship Id="rId7" Type="http://schemas.openxmlformats.org/officeDocument/2006/relationships/image" Target="../media/image27.png"/><Relationship Id="rId12" Type="http://schemas.openxmlformats.org/officeDocument/2006/relationships/image" Target="../media/image14.png"/><Relationship Id="rId17" Type="http://schemas.openxmlformats.org/officeDocument/2006/relationships/image" Target="../media/image70.png"/><Relationship Id="rId2" Type="http://schemas.openxmlformats.org/officeDocument/2006/relationships/audio" Target="../media/media1.mp3"/><Relationship Id="rId16" Type="http://schemas.openxmlformats.org/officeDocument/2006/relationships/image" Target="../media/image69.png"/><Relationship Id="rId1" Type="http://schemas.microsoft.com/office/2007/relationships/media" Target="../media/media1.mp3"/><Relationship Id="rId6" Type="http://schemas.openxmlformats.org/officeDocument/2006/relationships/image" Target="../media/image26.png"/><Relationship Id="rId11" Type="http://schemas.openxmlformats.org/officeDocument/2006/relationships/image" Target="../media/image15.png"/><Relationship Id="rId5" Type="http://schemas.openxmlformats.org/officeDocument/2006/relationships/image" Target="../media/image25.png"/><Relationship Id="rId15" Type="http://schemas.openxmlformats.org/officeDocument/2006/relationships/image" Target="../media/image68.png"/><Relationship Id="rId10" Type="http://schemas.openxmlformats.org/officeDocument/2006/relationships/image" Target="../media/image17.png"/><Relationship Id="rId4" Type="http://schemas.openxmlformats.org/officeDocument/2006/relationships/image" Target="../media/image23.jpeg"/><Relationship Id="rId9" Type="http://schemas.openxmlformats.org/officeDocument/2006/relationships/image" Target="../media/image16.png"/><Relationship Id="rId1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21.png"/><Relationship Id="rId4" Type="http://schemas.openxmlformats.org/officeDocument/2006/relationships/image" Target="../media/image5.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18.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14.png"/><Relationship Id="rId5" Type="http://schemas.openxmlformats.org/officeDocument/2006/relationships/image" Target="../media/image26.png"/><Relationship Id="rId10" Type="http://schemas.openxmlformats.org/officeDocument/2006/relationships/image" Target="../media/image15.png"/><Relationship Id="rId4" Type="http://schemas.openxmlformats.org/officeDocument/2006/relationships/image" Target="../media/image25.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32.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30.emf"/><Relationship Id="rId5" Type="http://schemas.openxmlformats.org/officeDocument/2006/relationships/image" Target="../media/image33.png"/><Relationship Id="rId10" Type="http://schemas.openxmlformats.org/officeDocument/2006/relationships/image" Target="../media/image18.png"/><Relationship Id="rId4" Type="http://schemas.openxmlformats.org/officeDocument/2006/relationships/image" Target="../media/image5.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61546"/>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
            <a:ext cx="1090863" cy="1090863"/>
          </a:xfrm>
          <a:prstGeom prst="rect">
            <a:avLst/>
          </a:prstGeom>
        </p:spPr>
      </p:pic>
      <p:sp>
        <p:nvSpPr>
          <p:cNvPr id="6" name="TextBox 5"/>
          <p:cNvSpPr txBox="1"/>
          <p:nvPr/>
        </p:nvSpPr>
        <p:spPr>
          <a:xfrm>
            <a:off x="3109336" y="253044"/>
            <a:ext cx="6593465"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19C6FF74-A3CD-43E9-B936-B3D00B198B50}"/>
              </a:ext>
            </a:extLst>
          </p:cNvPr>
          <p:cNvSpPr txBox="1"/>
          <p:nvPr/>
        </p:nvSpPr>
        <p:spPr>
          <a:xfrm>
            <a:off x="3764527" y="1016340"/>
            <a:ext cx="4662945" cy="646331"/>
          </a:xfrm>
          <a:prstGeom prst="rect">
            <a:avLst/>
          </a:prstGeom>
          <a:noFill/>
        </p:spPr>
        <p:txBody>
          <a:bodyPr wrap="square" rtlCol="0">
            <a:spAutoFit/>
          </a:bodyPr>
          <a:lstStyle/>
          <a:p>
            <a:pPr algn="ctr">
              <a:defRPr/>
            </a:pPr>
            <a:r>
              <a:rPr lang="en-US" sz="3600" b="1" spc="-151" dirty="0">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dirty="0" smtClean="0">
                <a:solidFill>
                  <a:srgbClr val="135E98"/>
                </a:solidFill>
                <a:latin typeface="Times New Roman" pitchFamily="18" charset="0"/>
                <a:ea typeface="LNTH-Kids  Chinese Font 1" panose="02010600030101010101" pitchFamily="2" charset="-128"/>
                <a:cs typeface="Times New Roman" pitchFamily="18" charset="0"/>
              </a:rPr>
              <a:t>23</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91280" y="2054233"/>
            <a:ext cx="12100720" cy="2274982"/>
          </a:xfrm>
          <a:prstGeom prst="rect">
            <a:avLst/>
          </a:prstGeom>
          <a:noFill/>
        </p:spPr>
        <p:txBody>
          <a:bodyPr wrap="square" rtlCol="0">
            <a:spAutoFit/>
          </a:bodyPr>
          <a:lstStyle/>
          <a:p>
            <a:pPr algn="ctr">
              <a:defRPr/>
            </a:pPr>
            <a:r>
              <a:rPr lang="vi-VN" sz="4800" b="1" dirty="0">
                <a:solidFill>
                  <a:srgbClr val="002060"/>
                </a:solidFill>
                <a:latin typeface="Times New Roman" pitchFamily="18" charset="0"/>
                <a:ea typeface="Zilla Slab" pitchFamily="2" charset="0"/>
                <a:cs typeface="Times New Roman" pitchFamily="18" charset="0"/>
              </a:rPr>
              <a:t>Tự nhiên xã hội</a:t>
            </a:r>
            <a:endParaRPr lang="en-US" sz="4800" b="1" dirty="0">
              <a:solidFill>
                <a:srgbClr val="002060"/>
              </a:solidFill>
              <a:latin typeface="Times New Roman" pitchFamily="18" charset="0"/>
              <a:ea typeface="Zilla Slab" pitchFamily="2" charset="0"/>
              <a:cs typeface="Times New Roman" pitchFamily="18" charset="0"/>
            </a:endParaRPr>
          </a:p>
          <a:p>
            <a:pPr algn="ctr">
              <a:lnSpc>
                <a:spcPts val="5506"/>
              </a:lnSpc>
            </a:pPr>
            <a:r>
              <a:rPr lang="en-US" sz="4400" dirty="0" err="1" smtClean="0">
                <a:solidFill>
                  <a:srgbClr val="002060"/>
                </a:solidFill>
                <a:latin typeface="Nunito Bold Bold"/>
              </a:rPr>
              <a:t>Bài</a:t>
            </a:r>
            <a:r>
              <a:rPr lang="en-US" sz="4400" dirty="0" smtClean="0">
                <a:solidFill>
                  <a:srgbClr val="002060"/>
                </a:solidFill>
                <a:latin typeface="Nunito Bold Bold"/>
              </a:rPr>
              <a:t> 19: </a:t>
            </a:r>
            <a:r>
              <a:rPr lang="en-US" sz="4400" dirty="0" err="1" smtClean="0">
                <a:solidFill>
                  <a:srgbClr val="002060"/>
                </a:solidFill>
                <a:latin typeface="Nunito Bold Bold"/>
              </a:rPr>
              <a:t>Chăm</a:t>
            </a:r>
            <a:r>
              <a:rPr lang="en-US" sz="4400" dirty="0" smtClean="0">
                <a:solidFill>
                  <a:srgbClr val="002060"/>
                </a:solidFill>
                <a:latin typeface="Nunito Bold Bold"/>
              </a:rPr>
              <a:t> </a:t>
            </a:r>
            <a:r>
              <a:rPr lang="en-US" sz="4400" dirty="0" err="1" smtClean="0">
                <a:solidFill>
                  <a:srgbClr val="002060"/>
                </a:solidFill>
                <a:latin typeface="Nunito Bold Bold"/>
              </a:rPr>
              <a:t>sóc</a:t>
            </a:r>
            <a:r>
              <a:rPr lang="en-US" sz="4400" dirty="0" smtClean="0">
                <a:solidFill>
                  <a:srgbClr val="002060"/>
                </a:solidFill>
                <a:latin typeface="Nunito Bold Bold"/>
              </a:rPr>
              <a:t> </a:t>
            </a:r>
            <a:r>
              <a:rPr lang="en-US" sz="4400" dirty="0" err="1" smtClean="0">
                <a:solidFill>
                  <a:srgbClr val="002060"/>
                </a:solidFill>
                <a:latin typeface="Nunito Bold Bold"/>
              </a:rPr>
              <a:t>và</a:t>
            </a:r>
            <a:r>
              <a:rPr lang="en-US" sz="4400" dirty="0" smtClean="0">
                <a:solidFill>
                  <a:srgbClr val="002060"/>
                </a:solidFill>
                <a:latin typeface="Nunito Bold Bold"/>
              </a:rPr>
              <a:t> </a:t>
            </a:r>
            <a:r>
              <a:rPr lang="en-US" sz="4400" dirty="0" err="1" smtClean="0">
                <a:solidFill>
                  <a:srgbClr val="002060"/>
                </a:solidFill>
                <a:latin typeface="Nunito Bold Bold"/>
              </a:rPr>
              <a:t>bảo</a:t>
            </a:r>
            <a:r>
              <a:rPr lang="en-US" sz="4400" dirty="0" smtClean="0">
                <a:solidFill>
                  <a:srgbClr val="002060"/>
                </a:solidFill>
                <a:latin typeface="Nunito Bold Bold"/>
              </a:rPr>
              <a:t> </a:t>
            </a:r>
            <a:r>
              <a:rPr lang="en-US" sz="4400" dirty="0" err="1" smtClean="0">
                <a:solidFill>
                  <a:srgbClr val="002060"/>
                </a:solidFill>
                <a:latin typeface="Nunito Bold Bold"/>
              </a:rPr>
              <a:t>vệ</a:t>
            </a:r>
            <a:r>
              <a:rPr lang="en-US" sz="4400" dirty="0" smtClean="0">
                <a:solidFill>
                  <a:srgbClr val="002060"/>
                </a:solidFill>
                <a:latin typeface="Nunito Bold Bold"/>
              </a:rPr>
              <a:t> </a:t>
            </a:r>
            <a:r>
              <a:rPr lang="en-US" sz="4400" dirty="0" err="1" smtClean="0">
                <a:solidFill>
                  <a:srgbClr val="002060"/>
                </a:solidFill>
                <a:latin typeface="Nunito Bold Bold"/>
              </a:rPr>
              <a:t>cơ</a:t>
            </a:r>
            <a:r>
              <a:rPr lang="en-US" sz="4400" dirty="0" smtClean="0">
                <a:solidFill>
                  <a:srgbClr val="002060"/>
                </a:solidFill>
                <a:latin typeface="Nunito Bold Bold"/>
              </a:rPr>
              <a:t> </a:t>
            </a:r>
            <a:r>
              <a:rPr lang="en-US" sz="4400" dirty="0" err="1" smtClean="0">
                <a:solidFill>
                  <a:srgbClr val="002060"/>
                </a:solidFill>
                <a:latin typeface="Nunito Bold Bold"/>
              </a:rPr>
              <a:t>quan</a:t>
            </a:r>
            <a:r>
              <a:rPr lang="en-US" sz="4400" dirty="0" smtClean="0">
                <a:solidFill>
                  <a:srgbClr val="002060"/>
                </a:solidFill>
                <a:latin typeface="Nunito Bold Bold"/>
              </a:rPr>
              <a:t> </a:t>
            </a:r>
            <a:r>
              <a:rPr lang="en-US" sz="4400" dirty="0" err="1" smtClean="0">
                <a:solidFill>
                  <a:srgbClr val="002060"/>
                </a:solidFill>
                <a:latin typeface="Nunito Bold Bold"/>
              </a:rPr>
              <a:t>tiêu</a:t>
            </a:r>
            <a:r>
              <a:rPr lang="en-US" sz="4400" dirty="0" smtClean="0">
                <a:solidFill>
                  <a:srgbClr val="002060"/>
                </a:solidFill>
                <a:latin typeface="Nunito Bold Bold"/>
              </a:rPr>
              <a:t> </a:t>
            </a:r>
            <a:r>
              <a:rPr lang="en-US" sz="4400" dirty="0" err="1" smtClean="0">
                <a:solidFill>
                  <a:srgbClr val="002060"/>
                </a:solidFill>
                <a:latin typeface="Nunito Bold Bold"/>
              </a:rPr>
              <a:t>hóa</a:t>
            </a:r>
            <a:endParaRPr lang="en-US" sz="4400" dirty="0" smtClean="0">
              <a:solidFill>
                <a:srgbClr val="002060"/>
              </a:solidFill>
              <a:latin typeface="Nunito Bold Bold"/>
            </a:endParaRPr>
          </a:p>
          <a:p>
            <a:pPr algn="ctr">
              <a:defRPr/>
            </a:pPr>
            <a:r>
              <a:rPr lang="vi-VN" sz="44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a:t>
            </a:r>
            <a:r>
              <a:rPr lang="vi-VN" sz="44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tiết </a:t>
            </a:r>
            <a:r>
              <a:rPr lang="en-US" sz="44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2</a:t>
            </a:r>
            <a:r>
              <a:rPr lang="vi-VN" sz="4400" b="1" dirty="0" smtClean="0">
                <a:solidFill>
                  <a:srgbClr val="5B9BD5">
                    <a:lumMod val="50000"/>
                  </a:srgbClr>
                </a:solidFill>
                <a:latin typeface="Times New Roman" panose="02020603050405020304" pitchFamily="18" charset="0"/>
                <a:ea typeface="Zilla Slab" pitchFamily="2" charset="0"/>
                <a:cs typeface="Times New Roman" panose="02020603050405020304" pitchFamily="18" charset="0"/>
              </a:rPr>
              <a:t>)</a:t>
            </a:r>
            <a:endParaRPr lang="vi-VN" sz="4400" b="1" dirty="0">
              <a:solidFill>
                <a:srgbClr val="5B9BD5">
                  <a:lumMod val="50000"/>
                </a:srgbClr>
              </a:solidFill>
              <a:latin typeface="Times New Roman" panose="02020603050405020304" pitchFamily="18" charset="0"/>
              <a:ea typeface="Zilla Slab" pitchFamily="2" charset="0"/>
              <a:cs typeface="Times New Roman" panose="02020603050405020304" pitchFamily="18" charset="0"/>
            </a:endParaRPr>
          </a:p>
        </p:txBody>
      </p:sp>
      <p:sp>
        <p:nvSpPr>
          <p:cNvPr id="9" name="Rectangle 8"/>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3377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5C2598F6-10B6-42EF-8D6B-878B99185510}"/>
              </a:ext>
            </a:extLst>
          </p:cNvPr>
          <p:cNvGrpSpPr/>
          <p:nvPr/>
        </p:nvGrpSpPr>
        <p:grpSpPr>
          <a:xfrm>
            <a:off x="39732" y="5706559"/>
            <a:ext cx="12152268" cy="1151441"/>
            <a:chOff x="-2055784" y="5706558"/>
            <a:chExt cx="12152268" cy="1151441"/>
          </a:xfrm>
        </p:grpSpPr>
        <p:pic>
          <p:nvPicPr>
            <p:cNvPr id="8" name="图片 7">
              <a:extLst>
                <a:ext uri="{FF2B5EF4-FFF2-40B4-BE49-F238E27FC236}">
                  <a16:creationId xmlns:a16="http://schemas.microsoft.com/office/drawing/2014/main" xmlns="" id="{418BD841-A0A5-494E-97A3-6B533AD0B3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9" name="图片 8">
              <a:extLst>
                <a:ext uri="{FF2B5EF4-FFF2-40B4-BE49-F238E27FC236}">
                  <a16:creationId xmlns:a16="http://schemas.microsoft.com/office/drawing/2014/main" xmlns="" id="{CA7AD538-E775-499A-944B-D5D711A81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0" name="图片 9">
              <a:extLst>
                <a:ext uri="{FF2B5EF4-FFF2-40B4-BE49-F238E27FC236}">
                  <a16:creationId xmlns:a16="http://schemas.microsoft.com/office/drawing/2014/main" xmlns="" id="{08D982D9-0A94-40A6-B8CE-03E9A1F521FD}"/>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1" name="图片 10">
              <a:extLst>
                <a:ext uri="{FF2B5EF4-FFF2-40B4-BE49-F238E27FC236}">
                  <a16:creationId xmlns:a16="http://schemas.microsoft.com/office/drawing/2014/main" xmlns="" id="{2DA4681F-CDF1-4A05-B110-2D615D4208F4}"/>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2" name="图片 11">
              <a:extLst>
                <a:ext uri="{FF2B5EF4-FFF2-40B4-BE49-F238E27FC236}">
                  <a16:creationId xmlns:a16="http://schemas.microsoft.com/office/drawing/2014/main" xmlns="" id="{3D3945F5-9127-49A3-8A1E-BA6F7EF0C1A5}"/>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 name="图片 12">
              <a:extLst>
                <a:ext uri="{FF2B5EF4-FFF2-40B4-BE49-F238E27FC236}">
                  <a16:creationId xmlns:a16="http://schemas.microsoft.com/office/drawing/2014/main" xmlns="" id="{7EFC36B8-DA3D-4870-AC71-D972980AA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4" name="图片 13">
              <a:extLst>
                <a:ext uri="{FF2B5EF4-FFF2-40B4-BE49-F238E27FC236}">
                  <a16:creationId xmlns:a16="http://schemas.microsoft.com/office/drawing/2014/main" xmlns="" id="{B11E13AA-1E08-48CA-A5DF-0030AE5EE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7" name="Rectangle: Rounded Corners 16">
            <a:extLst>
              <a:ext uri="{FF2B5EF4-FFF2-40B4-BE49-F238E27FC236}">
                <a16:creationId xmlns:a16="http://schemas.microsoft.com/office/drawing/2014/main" xmlns="" id="{BB905362-498F-D054-AA7C-64656B05D558}"/>
              </a:ext>
            </a:extLst>
          </p:cNvPr>
          <p:cNvSpPr/>
          <p:nvPr/>
        </p:nvSpPr>
        <p:spPr>
          <a:xfrm>
            <a:off x="228600" y="392954"/>
            <a:ext cx="11620500" cy="816721"/>
          </a:xfrm>
          <a:custGeom>
            <a:avLst/>
            <a:gdLst>
              <a:gd name="connsiteX0" fmla="*/ 0 w 11620500"/>
              <a:gd name="connsiteY0" fmla="*/ 136123 h 816721"/>
              <a:gd name="connsiteX1" fmla="*/ 136123 w 11620500"/>
              <a:gd name="connsiteY1" fmla="*/ 0 h 816721"/>
              <a:gd name="connsiteX2" fmla="*/ 11484377 w 11620500"/>
              <a:gd name="connsiteY2" fmla="*/ 0 h 816721"/>
              <a:gd name="connsiteX3" fmla="*/ 11620500 w 11620500"/>
              <a:gd name="connsiteY3" fmla="*/ 136123 h 816721"/>
              <a:gd name="connsiteX4" fmla="*/ 11620500 w 11620500"/>
              <a:gd name="connsiteY4" fmla="*/ 680598 h 816721"/>
              <a:gd name="connsiteX5" fmla="*/ 11484377 w 11620500"/>
              <a:gd name="connsiteY5" fmla="*/ 816721 h 816721"/>
              <a:gd name="connsiteX6" fmla="*/ 136123 w 11620500"/>
              <a:gd name="connsiteY6" fmla="*/ 816721 h 816721"/>
              <a:gd name="connsiteX7" fmla="*/ 0 w 11620500"/>
              <a:gd name="connsiteY7" fmla="*/ 680598 h 816721"/>
              <a:gd name="connsiteX8" fmla="*/ 0 w 11620500"/>
              <a:gd name="connsiteY8" fmla="*/ 136123 h 816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0500" h="816721" fill="none" extrusionOk="0">
                <a:moveTo>
                  <a:pt x="0" y="136123"/>
                </a:moveTo>
                <a:cubicBezTo>
                  <a:pt x="-660" y="72701"/>
                  <a:pt x="61640" y="12522"/>
                  <a:pt x="136123" y="0"/>
                </a:cubicBezTo>
                <a:cubicBezTo>
                  <a:pt x="3220723" y="-123866"/>
                  <a:pt x="9388788" y="81108"/>
                  <a:pt x="11484377" y="0"/>
                </a:cubicBezTo>
                <a:cubicBezTo>
                  <a:pt x="11565992" y="-9890"/>
                  <a:pt x="11619103" y="61059"/>
                  <a:pt x="11620500" y="136123"/>
                </a:cubicBezTo>
                <a:cubicBezTo>
                  <a:pt x="11618419" y="317626"/>
                  <a:pt x="11669023" y="544710"/>
                  <a:pt x="11620500" y="680598"/>
                </a:cubicBezTo>
                <a:cubicBezTo>
                  <a:pt x="11625568" y="742320"/>
                  <a:pt x="11564350" y="825418"/>
                  <a:pt x="11484377" y="816721"/>
                </a:cubicBezTo>
                <a:cubicBezTo>
                  <a:pt x="9111188" y="798866"/>
                  <a:pt x="2001731" y="707377"/>
                  <a:pt x="136123" y="816721"/>
                </a:cubicBezTo>
                <a:cubicBezTo>
                  <a:pt x="62076" y="813900"/>
                  <a:pt x="997" y="757638"/>
                  <a:pt x="0" y="680598"/>
                </a:cubicBezTo>
                <a:cubicBezTo>
                  <a:pt x="-35557" y="488381"/>
                  <a:pt x="-22606" y="225231"/>
                  <a:pt x="0" y="136123"/>
                </a:cubicBezTo>
                <a:close/>
              </a:path>
              <a:path w="11620500" h="816721" stroke="0" extrusionOk="0">
                <a:moveTo>
                  <a:pt x="0" y="136123"/>
                </a:moveTo>
                <a:cubicBezTo>
                  <a:pt x="5697" y="61280"/>
                  <a:pt x="56146" y="9530"/>
                  <a:pt x="136123" y="0"/>
                </a:cubicBezTo>
                <a:cubicBezTo>
                  <a:pt x="1430071" y="96512"/>
                  <a:pt x="6405891" y="-165548"/>
                  <a:pt x="11484377" y="0"/>
                </a:cubicBezTo>
                <a:cubicBezTo>
                  <a:pt x="11561507" y="49"/>
                  <a:pt x="11624269" y="61559"/>
                  <a:pt x="11620500" y="136123"/>
                </a:cubicBezTo>
                <a:cubicBezTo>
                  <a:pt x="11583144" y="322583"/>
                  <a:pt x="11583428" y="575104"/>
                  <a:pt x="11620500" y="680598"/>
                </a:cubicBezTo>
                <a:cubicBezTo>
                  <a:pt x="11622272" y="746254"/>
                  <a:pt x="11568765" y="812552"/>
                  <a:pt x="11484377" y="816721"/>
                </a:cubicBezTo>
                <a:cubicBezTo>
                  <a:pt x="6332993" y="978433"/>
                  <a:pt x="2699171" y="960343"/>
                  <a:pt x="136123" y="816721"/>
                </a:cubicBezTo>
                <a:cubicBezTo>
                  <a:pt x="69241" y="812340"/>
                  <a:pt x="10278" y="751360"/>
                  <a:pt x="0" y="680598"/>
                </a:cubicBezTo>
                <a:cubicBezTo>
                  <a:pt x="-23167" y="415146"/>
                  <a:pt x="41951" y="394915"/>
                  <a:pt x="0" y="136123"/>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2800" b="1" dirty="0">
                <a:solidFill>
                  <a:prstClr val="black"/>
                </a:solidFill>
                <a:latin typeface="Calibri" panose="020F0502020204030204" pitchFamily="34" charset="0"/>
                <a:cs typeface="Calibri" panose="020F0502020204030204" pitchFamily="34" charset="0"/>
              </a:rPr>
              <a:t>3. </a:t>
            </a:r>
            <a:r>
              <a:rPr lang="vi-VN" sz="2800" b="1" dirty="0">
                <a:solidFill>
                  <a:prstClr val="black"/>
                </a:solidFill>
                <a:latin typeface="Calibri" panose="020F0502020204030204" pitchFamily="34" charset="0"/>
                <a:cs typeface="Calibri" panose="020F0502020204030204" pitchFamily="34" charset="0"/>
              </a:rPr>
              <a:t>Em sẽ nói điều gì với các bạn trong những tình huống dưới đây? Vì sao?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6B0A3D41-D454-4EBF-BF72-BA58E6E120C8}"/>
              </a:ext>
            </a:extLst>
          </p:cNvPr>
          <p:cNvPicPr>
            <a:picLocks noChangeAspect="1"/>
          </p:cNvPicPr>
          <p:nvPr/>
        </p:nvPicPr>
        <p:blipFill>
          <a:blip r:embed="rId7"/>
          <a:stretch>
            <a:fillRect/>
          </a:stretch>
        </p:blipFill>
        <p:spPr>
          <a:xfrm>
            <a:off x="204787" y="1890713"/>
            <a:ext cx="4666565" cy="2814637"/>
          </a:xfrm>
          <a:prstGeom prst="rect">
            <a:avLst/>
          </a:prstGeom>
        </p:spPr>
      </p:pic>
      <p:pic>
        <p:nvPicPr>
          <p:cNvPr id="5" name="Picture 4">
            <a:extLst>
              <a:ext uri="{FF2B5EF4-FFF2-40B4-BE49-F238E27FC236}">
                <a16:creationId xmlns:a16="http://schemas.microsoft.com/office/drawing/2014/main" xmlns="" id="{0B0A4BD8-0F2C-45E4-93F2-2BB2EDEAB7C8}"/>
              </a:ext>
            </a:extLst>
          </p:cNvPr>
          <p:cNvPicPr>
            <a:picLocks noChangeAspect="1"/>
          </p:cNvPicPr>
          <p:nvPr/>
        </p:nvPicPr>
        <p:blipFill>
          <a:blip r:embed="rId8"/>
          <a:stretch>
            <a:fillRect/>
          </a:stretch>
        </p:blipFill>
        <p:spPr>
          <a:xfrm>
            <a:off x="5010150" y="1889820"/>
            <a:ext cx="6638925" cy="2865943"/>
          </a:xfrm>
          <a:prstGeom prst="rect">
            <a:avLst/>
          </a:prstGeom>
        </p:spPr>
      </p:pic>
      <p:sp>
        <p:nvSpPr>
          <p:cNvPr id="15" name="Rectangle 14"/>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81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xmlns="" id="{C2BE80F9-678A-52CB-A4AC-D66C7B793C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xmlns="" id="{EF0198C6-C0E5-736F-4259-3CD379C7EB4B}"/>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xmlns="" id="{46BEECAF-5A57-867B-288A-695936D9B0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xmlns="" id="{E8DA4AD1-08BF-DBFF-9D5F-ACEBDD1DA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xmlns="" id="{046EABB9-E6E7-9588-0438-379BBA3C2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7198984-E69E-417F-6BCE-F425908C7C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xmlns=""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xmlns=""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xmlns=""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xmlns=""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xmlns="" id="{6E89717D-0C4B-4D90-0B4A-C78F5EBB2024}"/>
              </a:ext>
            </a:extLst>
          </p:cNvPr>
          <p:cNvSpPr txBox="1"/>
          <p:nvPr/>
        </p:nvSpPr>
        <p:spPr>
          <a:xfrm>
            <a:off x="696275" y="1124858"/>
            <a:ext cx="10799451" cy="2145268"/>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algn="just" defTabSz="609630"/>
            <a:r>
              <a:rPr lang="en-US" sz="4000" dirty="0">
                <a:solidFill>
                  <a:prstClr val="black"/>
                </a:solidFill>
                <a:latin typeface="Calibri"/>
              </a:rPr>
              <a:t>K</a:t>
            </a:r>
            <a:r>
              <a:rPr lang="vi-VN" sz="4000" dirty="0">
                <a:solidFill>
                  <a:prstClr val="black"/>
                </a:solidFill>
                <a:latin typeface="Calibri"/>
              </a:rPr>
              <a:t>huyên bạn không nên ăn hoa quả khi chưa rửa sạch, dễ nhiễm khuẩn hay dính thuốc bảo vệ thực vật làm đau bụng ,ngộ độc thức ăn</a:t>
            </a:r>
            <a:endParaRPr lang="en-US" sz="4000" i="1" dirty="0">
              <a:solidFill>
                <a:prstClr val="black"/>
              </a:solidFill>
              <a:latin typeface="Calibri"/>
            </a:endParaRPr>
          </a:p>
        </p:txBody>
      </p:sp>
      <p:sp>
        <p:nvSpPr>
          <p:cNvPr id="4" name="TextBox 3">
            <a:extLst>
              <a:ext uri="{FF2B5EF4-FFF2-40B4-BE49-F238E27FC236}">
                <a16:creationId xmlns:a16="http://schemas.microsoft.com/office/drawing/2014/main" xmlns="" id="{9268D248-AC07-8C52-157E-AC7C32A049D9}"/>
              </a:ext>
            </a:extLst>
          </p:cNvPr>
          <p:cNvSpPr txBox="1"/>
          <p:nvPr/>
        </p:nvSpPr>
        <p:spPr>
          <a:xfrm>
            <a:off x="1168400" y="-99092"/>
            <a:ext cx="9245600" cy="830997"/>
          </a:xfrm>
          <a:prstGeom prst="rect">
            <a:avLst/>
          </a:prstGeom>
          <a:noFill/>
        </p:spPr>
        <p:txBody>
          <a:bodyPr wrap="square" rtlCol="0">
            <a:spAutoFit/>
          </a:bodyPr>
          <a:lstStyle/>
          <a:p>
            <a:pPr algn="ctr" defTabSz="609630"/>
            <a:r>
              <a:rPr lang="en-US" sz="4800" b="1" dirty="0" err="1">
                <a:solidFill>
                  <a:srgbClr val="FFFF00"/>
                </a:solidFill>
                <a:latin typeface="Calibri"/>
              </a:rPr>
              <a:t>Tình</a:t>
            </a:r>
            <a:r>
              <a:rPr lang="en-US" sz="4800" b="1" dirty="0">
                <a:solidFill>
                  <a:srgbClr val="FFFF00"/>
                </a:solidFill>
                <a:latin typeface="Calibri"/>
              </a:rPr>
              <a:t> </a:t>
            </a:r>
            <a:r>
              <a:rPr lang="en-US" sz="4800" b="1" dirty="0" err="1">
                <a:solidFill>
                  <a:srgbClr val="FFFF00"/>
                </a:solidFill>
                <a:latin typeface="Calibri"/>
              </a:rPr>
              <a:t>huống</a:t>
            </a:r>
            <a:r>
              <a:rPr lang="en-US" sz="4800" b="1" dirty="0">
                <a:solidFill>
                  <a:srgbClr val="FFFF00"/>
                </a:solidFill>
                <a:latin typeface="Calibri"/>
              </a:rPr>
              <a:t> 1</a:t>
            </a:r>
          </a:p>
        </p:txBody>
      </p:sp>
      <p:pic>
        <p:nvPicPr>
          <p:cNvPr id="11" name="Picture 10">
            <a:extLst>
              <a:ext uri="{FF2B5EF4-FFF2-40B4-BE49-F238E27FC236}">
                <a16:creationId xmlns:a16="http://schemas.microsoft.com/office/drawing/2014/main" xmlns="" id="{6E9FDE52-CA27-4203-A1AB-C33DAEB2F500}"/>
              </a:ext>
            </a:extLst>
          </p:cNvPr>
          <p:cNvPicPr>
            <a:picLocks noChangeAspect="1"/>
          </p:cNvPicPr>
          <p:nvPr/>
        </p:nvPicPr>
        <p:blipFill>
          <a:blip r:embed="rId6"/>
          <a:stretch>
            <a:fillRect/>
          </a:stretch>
        </p:blipFill>
        <p:spPr>
          <a:xfrm>
            <a:off x="3876674" y="3540139"/>
            <a:ext cx="4962525" cy="29416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9516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xmlns=""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xmlns=""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xmlns=""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xmlns=""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xmlns="" id="{6E89717D-0C4B-4D90-0B4A-C78F5EBB2024}"/>
              </a:ext>
            </a:extLst>
          </p:cNvPr>
          <p:cNvSpPr txBox="1"/>
          <p:nvPr/>
        </p:nvSpPr>
        <p:spPr>
          <a:xfrm>
            <a:off x="696275" y="1124858"/>
            <a:ext cx="10799451" cy="2145268"/>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Khuyên bạn không nên uống nước ở chum vại chưa đun sôi, dễ đau bụng, tiêu chảy…mắc bệnh về đường tiêu hóa</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9268D248-AC07-8C52-157E-AC7C32A049D9}"/>
              </a:ext>
            </a:extLst>
          </p:cNvPr>
          <p:cNvSpPr txBox="1"/>
          <p:nvPr/>
        </p:nvSpPr>
        <p:spPr>
          <a:xfrm>
            <a:off x="1168400" y="-99092"/>
            <a:ext cx="9245600"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lang="en-US" sz="4800" b="1" dirty="0">
                <a:solidFill>
                  <a:srgbClr val="FFFF00"/>
                </a:solidFill>
                <a:latin typeface="Calibri"/>
              </a:rPr>
              <a:t>2</a:t>
            </a:r>
            <a:endParaRPr kumimoji="0" lang="en-US" sz="4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BCF8BC3C-D804-4B90-8967-14EFBAB81E55}"/>
              </a:ext>
            </a:extLst>
          </p:cNvPr>
          <p:cNvPicPr>
            <a:picLocks noChangeAspect="1"/>
          </p:cNvPicPr>
          <p:nvPr/>
        </p:nvPicPr>
        <p:blipFill>
          <a:blip r:embed="rId6"/>
          <a:stretch>
            <a:fillRect/>
          </a:stretch>
        </p:blipFill>
        <p:spPr>
          <a:xfrm>
            <a:off x="4524375" y="3445131"/>
            <a:ext cx="3600450" cy="322713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7157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EE0A1BF0-4905-7C3D-CE4B-FEC92ECB3FA7}"/>
              </a:ext>
            </a:extLst>
          </p:cNvPr>
          <p:cNvGrpSpPr/>
          <p:nvPr/>
        </p:nvGrpSpPr>
        <p:grpSpPr>
          <a:xfrm>
            <a:off x="0" y="-679592"/>
            <a:ext cx="12197645" cy="7544849"/>
            <a:chOff x="-8467" y="-1030274"/>
            <a:chExt cx="18296467" cy="11317274"/>
          </a:xfrm>
        </p:grpSpPr>
        <p:pic>
          <p:nvPicPr>
            <p:cNvPr id="6" name="Picture 5">
              <a:extLst>
                <a:ext uri="{FF2B5EF4-FFF2-40B4-BE49-F238E27FC236}">
                  <a16:creationId xmlns:a16="http://schemas.microsoft.com/office/drawing/2014/main" xmlns="" id="{2E6214CB-620F-D2AB-1F0F-528A456B0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7" name="Picture 6">
              <a:extLst>
                <a:ext uri="{FF2B5EF4-FFF2-40B4-BE49-F238E27FC236}">
                  <a16:creationId xmlns:a16="http://schemas.microsoft.com/office/drawing/2014/main" xmlns="" id="{BF163B02-9744-E3D6-ABD3-38779180272F}"/>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9" name="Picture 8">
            <a:extLst>
              <a:ext uri="{FF2B5EF4-FFF2-40B4-BE49-F238E27FC236}">
                <a16:creationId xmlns:a16="http://schemas.microsoft.com/office/drawing/2014/main" xmlns="" id="{9F54E660-E145-E9F3-E788-45395BCA25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383" y="3552450"/>
            <a:ext cx="2364068" cy="2936731"/>
          </a:xfrm>
          <a:prstGeom prst="rect">
            <a:avLst/>
          </a:prstGeom>
        </p:spPr>
      </p:pic>
      <p:pic>
        <p:nvPicPr>
          <p:cNvPr id="10" name="Picture 9">
            <a:extLst>
              <a:ext uri="{FF2B5EF4-FFF2-40B4-BE49-F238E27FC236}">
                <a16:creationId xmlns:a16="http://schemas.microsoft.com/office/drawing/2014/main" xmlns="" id="{8CAD1146-6DF6-672E-CA3B-6D4F88010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412292" y="3236073"/>
            <a:ext cx="2535713" cy="3149955"/>
          </a:xfrm>
          <a:prstGeom prst="rect">
            <a:avLst/>
          </a:prstGeom>
        </p:spPr>
      </p:pic>
      <p:sp>
        <p:nvSpPr>
          <p:cNvPr id="3" name="TextBox 2">
            <a:extLst>
              <a:ext uri="{FF2B5EF4-FFF2-40B4-BE49-F238E27FC236}">
                <a16:creationId xmlns:a16="http://schemas.microsoft.com/office/drawing/2014/main" xmlns="" id="{6E89717D-0C4B-4D90-0B4A-C78F5EBB2024}"/>
              </a:ext>
            </a:extLst>
          </p:cNvPr>
          <p:cNvSpPr txBox="1"/>
          <p:nvPr/>
        </p:nvSpPr>
        <p:spPr>
          <a:xfrm>
            <a:off x="696275" y="991508"/>
            <a:ext cx="10799451" cy="146423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Khuyên bạn k ăn thức ăn để lâu có màu mùi lạ bị ôi thiu dễ mắc bệnh đường tiêu hóa…</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xmlns="" id="{9268D248-AC07-8C52-157E-AC7C32A049D9}"/>
              </a:ext>
            </a:extLst>
          </p:cNvPr>
          <p:cNvSpPr txBox="1"/>
          <p:nvPr/>
        </p:nvSpPr>
        <p:spPr>
          <a:xfrm>
            <a:off x="1168400" y="-99092"/>
            <a:ext cx="9245600" cy="830997"/>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FF00"/>
                </a:solidFill>
                <a:effectLst/>
                <a:uLnTx/>
                <a:uFillTx/>
                <a:latin typeface="Calibri"/>
                <a:ea typeface="+mn-ea"/>
                <a:cs typeface="+mn-cs"/>
              </a:rPr>
              <a:t>Tình</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kumimoji="0" lang="en-US" sz="4800" b="1" i="0" u="none" strike="noStrike" kern="1200" cap="none" spc="0" normalizeH="0" baseline="0" noProof="0" dirty="0" err="1">
                <a:ln>
                  <a:noFill/>
                </a:ln>
                <a:solidFill>
                  <a:srgbClr val="FFFF00"/>
                </a:solidFill>
                <a:effectLst/>
                <a:uLnTx/>
                <a:uFillTx/>
                <a:latin typeface="Calibri"/>
                <a:ea typeface="+mn-ea"/>
                <a:cs typeface="+mn-cs"/>
              </a:rPr>
              <a:t>huống</a:t>
            </a:r>
            <a:r>
              <a:rPr kumimoji="0" lang="en-US" sz="4800" b="1" i="0" u="none" strike="noStrike" kern="1200" cap="none" spc="0" normalizeH="0" baseline="0" noProof="0" dirty="0">
                <a:ln>
                  <a:noFill/>
                </a:ln>
                <a:solidFill>
                  <a:srgbClr val="FFFF00"/>
                </a:solidFill>
                <a:effectLst/>
                <a:uLnTx/>
                <a:uFillTx/>
                <a:latin typeface="Calibri"/>
                <a:ea typeface="+mn-ea"/>
                <a:cs typeface="+mn-cs"/>
              </a:rPr>
              <a:t> </a:t>
            </a:r>
            <a:r>
              <a:rPr lang="en-US" sz="4800" b="1" dirty="0">
                <a:solidFill>
                  <a:srgbClr val="FFFF00"/>
                </a:solidFill>
                <a:latin typeface="Calibri"/>
              </a:rPr>
              <a:t>3</a:t>
            </a:r>
            <a:endParaRPr kumimoji="0" lang="en-US" sz="4800" b="1" i="0" u="none" strike="noStrike" kern="1200" cap="none" spc="0" normalizeH="0" baseline="0" noProof="0" dirty="0">
              <a:ln>
                <a:noFill/>
              </a:ln>
              <a:solidFill>
                <a:srgbClr val="FFFF00"/>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F949F717-8E5D-4426-82A7-898B57EF6450}"/>
              </a:ext>
            </a:extLst>
          </p:cNvPr>
          <p:cNvPicPr>
            <a:picLocks noChangeAspect="1"/>
          </p:cNvPicPr>
          <p:nvPr/>
        </p:nvPicPr>
        <p:blipFill>
          <a:blip r:embed="rId6"/>
          <a:stretch>
            <a:fillRect/>
          </a:stretch>
        </p:blipFill>
        <p:spPr>
          <a:xfrm>
            <a:off x="4257675" y="2967037"/>
            <a:ext cx="3924300" cy="34194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55650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xmlns=""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xmlns=""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err="1">
                <a:solidFill>
                  <a:srgbClr val="002060"/>
                </a:solidFill>
                <a:latin typeface="Calibri"/>
              </a:rPr>
              <a:t>Tiêu</a:t>
            </a:r>
            <a:r>
              <a:rPr lang="en-US" sz="4400" b="1" dirty="0">
                <a:solidFill>
                  <a:srgbClr val="002060"/>
                </a:solidFill>
                <a:latin typeface="Calibri"/>
              </a:rPr>
              <a:t> </a:t>
            </a:r>
            <a:r>
              <a:rPr lang="en-US" sz="4400" b="1" dirty="0" err="1">
                <a:solidFill>
                  <a:srgbClr val="002060"/>
                </a:solidFill>
                <a:latin typeface="Calibri"/>
              </a:rPr>
              <a:t>chí</a:t>
            </a:r>
            <a:r>
              <a:rPr lang="en-US" sz="4400" b="1" dirty="0">
                <a:solidFill>
                  <a:srgbClr val="002060"/>
                </a:solidFill>
                <a:latin typeface="Calibri"/>
              </a:rPr>
              <a:t>:</a:t>
            </a: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Nét</a:t>
            </a:r>
            <a:r>
              <a:rPr lang="en-US" sz="4000" dirty="0">
                <a:solidFill>
                  <a:srgbClr val="002060"/>
                </a:solidFill>
                <a:latin typeface="Calibri"/>
              </a:rPr>
              <a:t> </a:t>
            </a:r>
            <a:r>
              <a:rPr lang="en-US" sz="4000" dirty="0" err="1">
                <a:solidFill>
                  <a:srgbClr val="002060"/>
                </a:solidFill>
                <a:latin typeface="Calibri"/>
              </a:rPr>
              <a:t>mặt</a:t>
            </a:r>
            <a:endParaRPr lang="en-US" sz="4000" dirty="0">
              <a:solidFill>
                <a:srgbClr val="002060"/>
              </a:solidFill>
              <a:latin typeface="Calibri"/>
            </a:endParaRP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Cử</a:t>
            </a:r>
            <a:r>
              <a:rPr lang="en-US" sz="4000" dirty="0">
                <a:solidFill>
                  <a:srgbClr val="002060"/>
                </a:solidFill>
                <a:latin typeface="Calibri"/>
              </a:rPr>
              <a:t> </a:t>
            </a:r>
            <a:r>
              <a:rPr lang="en-US" sz="4000" dirty="0" err="1">
                <a:solidFill>
                  <a:srgbClr val="002060"/>
                </a:solidFill>
                <a:latin typeface="Calibri"/>
              </a:rPr>
              <a:t>chỉ</a:t>
            </a:r>
            <a:endParaRPr lang="en-US" sz="4000" dirty="0">
              <a:solidFill>
                <a:srgbClr val="002060"/>
              </a:solidFill>
              <a:latin typeface="Calibri"/>
            </a:endParaRP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Lời</a:t>
            </a:r>
            <a:r>
              <a:rPr lang="en-US" sz="4000" dirty="0">
                <a:solidFill>
                  <a:srgbClr val="002060"/>
                </a:solidFill>
                <a:latin typeface="Calibri"/>
              </a:rPr>
              <a:t> </a:t>
            </a:r>
            <a:r>
              <a:rPr lang="en-US" sz="4000" dirty="0" err="1">
                <a:solidFill>
                  <a:srgbClr val="002060"/>
                </a:solidFill>
                <a:latin typeface="Calibri"/>
              </a:rPr>
              <a:t>nói</a:t>
            </a:r>
            <a:endParaRPr lang="en-US" sz="4000" dirty="0">
              <a:solidFill>
                <a:srgbClr val="002060"/>
              </a:solidFill>
              <a:latin typeface="Calibri"/>
            </a:endParaRPr>
          </a:p>
          <a:p>
            <a:pPr marL="342917" indent="-342917" algn="just" defTabSz="609630">
              <a:buFontTx/>
              <a:buAutoNum type="arabicPeriod"/>
            </a:pPr>
            <a:r>
              <a:rPr lang="en-US" sz="4000" dirty="0">
                <a:solidFill>
                  <a:srgbClr val="002060"/>
                </a:solidFill>
                <a:latin typeface="Calibri"/>
              </a:rPr>
              <a:t> </a:t>
            </a:r>
            <a:r>
              <a:rPr lang="en-US" sz="4000" dirty="0" err="1">
                <a:solidFill>
                  <a:srgbClr val="002060"/>
                </a:solidFill>
                <a:latin typeface="Calibri"/>
              </a:rPr>
              <a:t>Cách</a:t>
            </a:r>
            <a:r>
              <a:rPr lang="en-US" sz="4000" dirty="0">
                <a:solidFill>
                  <a:srgbClr val="002060"/>
                </a:solidFill>
                <a:latin typeface="Calibri"/>
              </a:rPr>
              <a:t> </a:t>
            </a:r>
            <a:r>
              <a:rPr lang="en-US" sz="4000" dirty="0" err="1">
                <a:solidFill>
                  <a:srgbClr val="002060"/>
                </a:solidFill>
                <a:latin typeface="Calibri"/>
              </a:rPr>
              <a:t>ứng</a:t>
            </a:r>
            <a:r>
              <a:rPr lang="en-US" sz="4000" dirty="0">
                <a:solidFill>
                  <a:srgbClr val="002060"/>
                </a:solidFill>
                <a:latin typeface="Calibri"/>
              </a:rPr>
              <a:t> </a:t>
            </a:r>
            <a:r>
              <a:rPr lang="en-US" sz="4000" dirty="0" err="1">
                <a:solidFill>
                  <a:srgbClr val="002060"/>
                </a:solidFill>
                <a:latin typeface="Calibri"/>
              </a:rPr>
              <a:t>xử</a:t>
            </a:r>
            <a:endParaRPr lang="en-US" sz="4000" dirty="0">
              <a:solidFill>
                <a:srgbClr val="002060"/>
              </a:solidFill>
              <a:latin typeface="Calibri"/>
            </a:endParaRPr>
          </a:p>
        </p:txBody>
      </p:sp>
      <p:pic>
        <p:nvPicPr>
          <p:cNvPr id="2" name="Picture 1">
            <a:extLst>
              <a:ext uri="{FF2B5EF4-FFF2-40B4-BE49-F238E27FC236}">
                <a16:creationId xmlns:a16="http://schemas.microsoft.com/office/drawing/2014/main" xmlns="" id="{286B9717-149E-4548-BE75-DF2C7E56903B}"/>
              </a:ext>
            </a:extLst>
          </p:cNvPr>
          <p:cNvPicPr>
            <a:picLocks noChangeAspect="1"/>
          </p:cNvPicPr>
          <p:nvPr/>
        </p:nvPicPr>
        <p:blipFill>
          <a:blip r:embed="rId5"/>
          <a:stretch>
            <a:fillRect/>
          </a:stretch>
        </p:blipFill>
        <p:spPr>
          <a:xfrm>
            <a:off x="12751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xmlns=""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xmlns="" id="{915D9C42-B4B5-41E3-9EEA-BF76421AF76D}"/>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19" name="Picture 18">
            <a:extLst>
              <a:ext uri="{FF2B5EF4-FFF2-40B4-BE49-F238E27FC236}">
                <a16:creationId xmlns:a16="http://schemas.microsoft.com/office/drawing/2014/main" xmlns="" id="{916D284F-65CB-4D3A-B184-2A314DA3C35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37474" y="797083"/>
            <a:ext cx="9514084" cy="2136617"/>
          </a:xfrm>
          <a:prstGeom prst="rect">
            <a:avLst/>
          </a:prstGeom>
        </p:spPr>
      </p:pic>
      <p:sp>
        <p:nvSpPr>
          <p:cNvPr id="20" name="Rectangle 19"/>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9300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3058D9BA-638E-77CB-F640-67CE15DE24FB}"/>
              </a:ext>
            </a:extLst>
          </p:cNvPr>
          <p:cNvGrpSpPr/>
          <p:nvPr/>
        </p:nvGrpSpPr>
        <p:grpSpPr>
          <a:xfrm>
            <a:off x="4514851" y="126999"/>
            <a:ext cx="7609298" cy="7712075"/>
            <a:chOff x="3443330" y="1333500"/>
            <a:chExt cx="10750147" cy="10287000"/>
          </a:xfrm>
        </p:grpSpPr>
        <p:pic>
          <p:nvPicPr>
            <p:cNvPr id="7" name="Picture 6">
              <a:extLst>
                <a:ext uri="{FF2B5EF4-FFF2-40B4-BE49-F238E27FC236}">
                  <a16:creationId xmlns:a16="http://schemas.microsoft.com/office/drawing/2014/main" xmlns="" id="{A19DB80C-2167-6A3B-0ECA-3F7EC3D54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3330" y="1333500"/>
              <a:ext cx="10750147" cy="10287000"/>
            </a:xfrm>
            <a:prstGeom prst="rect">
              <a:avLst/>
            </a:prstGeom>
          </p:spPr>
        </p:pic>
        <p:sp>
          <p:nvSpPr>
            <p:cNvPr id="4" name="TextBox 3">
              <a:extLst>
                <a:ext uri="{FF2B5EF4-FFF2-40B4-BE49-F238E27FC236}">
                  <a16:creationId xmlns:a16="http://schemas.microsoft.com/office/drawing/2014/main" xmlns="" id="{6A66C390-D9D3-C5ED-EC4C-2EB2AB3EA413}"/>
                </a:ext>
              </a:extLst>
            </p:cNvPr>
            <p:cNvSpPr txBox="1"/>
            <p:nvPr/>
          </p:nvSpPr>
          <p:spPr>
            <a:xfrm>
              <a:off x="4762074" y="3429048"/>
              <a:ext cx="8127776" cy="3525663"/>
            </a:xfrm>
            <a:prstGeom prst="rect">
              <a:avLst/>
            </a:prstGeom>
            <a:noFill/>
          </p:spPr>
          <p:txBody>
            <a:bodyPr wrap="square" rtlCol="0">
              <a:spAutoFit/>
            </a:bodyPr>
            <a:lstStyle/>
            <a:p>
              <a:pPr marL="0" marR="0" algn="just">
                <a:lnSpc>
                  <a:spcPct val="120000"/>
                </a:lnSpc>
                <a:spcBef>
                  <a:spcPts val="0"/>
                </a:spcBef>
                <a:spcAft>
                  <a:spcPts val="0"/>
                </a:spcAft>
              </a:pP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hớ lại việc ăn, uống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mình</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hàng</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ngày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và</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nêu</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điều</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gì</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xảy</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ra</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nếu</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lnSpc>
                  <a:spcPct val="120000"/>
                </a:lnSpc>
                <a:spcBef>
                  <a:spcPts val="0"/>
                </a:spcBef>
                <a:spcAft>
                  <a:spcPts val="0"/>
                </a:spcAft>
                <a:buFont typeface="Arial" panose="020B0604020202020204" pitchFamily="34" charset="0"/>
                <a:buChar char="•"/>
              </a:pP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bữa</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sáng</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thức</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chưa</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nấu</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chín</a:t>
              </a:r>
              <a:endPar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lnSpc>
                  <a:spcPct val="120000"/>
                </a:lnSpc>
                <a:spcBef>
                  <a:spcPts val="0"/>
                </a:spcBef>
                <a:spcAft>
                  <a:spcPts val="0"/>
                </a:spcAft>
                <a:buFont typeface="Arial" panose="020B0604020202020204" pitchFamily="34" charset="0"/>
                <a:buChar char="•"/>
              </a:pP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Ăn</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quá</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nhanh</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nhai</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không</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kĩ</a:t>
              </a:r>
              <a:r>
                <a:rPr lang="en-US" sz="2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xmlns="" id="{6807D207-C25B-9C92-7665-376922A10C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36497"/>
            <a:ext cx="4929743" cy="1450894"/>
          </a:xfrm>
          <a:prstGeom prst="rect">
            <a:avLst/>
          </a:prstGeom>
        </p:spPr>
      </p:pic>
      <p:pic>
        <p:nvPicPr>
          <p:cNvPr id="8" name="Picture 7">
            <a:extLst>
              <a:ext uri="{FF2B5EF4-FFF2-40B4-BE49-F238E27FC236}">
                <a16:creationId xmlns:a16="http://schemas.microsoft.com/office/drawing/2014/main" xmlns="" id="{CB77DAAE-925B-4C6E-AF07-9990E0867C22}"/>
              </a:ext>
            </a:extLst>
          </p:cNvPr>
          <p:cNvPicPr>
            <a:picLocks noChangeAspect="1"/>
          </p:cNvPicPr>
          <p:nvPr/>
        </p:nvPicPr>
        <p:blipFill rotWithShape="1">
          <a:blip r:embed="rId5">
            <a:extLst>
              <a:ext uri="{28A0092B-C50C-407E-A947-70E740481C1C}">
                <a14:useLocalDpi xmlns:a14="http://schemas.microsoft.com/office/drawing/2010/main" val="0"/>
              </a:ext>
            </a:extLst>
          </a:blip>
          <a:srcRect t="23775"/>
          <a:stretch/>
        </p:blipFill>
        <p:spPr>
          <a:xfrm>
            <a:off x="688353" y="2752724"/>
            <a:ext cx="3953268" cy="3019425"/>
          </a:xfrm>
          <a:prstGeom prst="rect">
            <a:avLst/>
          </a:prstGeom>
        </p:spPr>
      </p:pic>
    </p:spTree>
    <p:extLst>
      <p:ext uri="{BB962C8B-B14F-4D97-AF65-F5344CB8AC3E}">
        <p14:creationId xmlns:p14="http://schemas.microsoft.com/office/powerpoint/2010/main" val="243392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ACE04893-A39E-0CE1-7A1D-D394554C9760}"/>
              </a:ext>
            </a:extLst>
          </p:cNvPr>
          <p:cNvGrpSpPr/>
          <p:nvPr/>
        </p:nvGrpSpPr>
        <p:grpSpPr>
          <a:xfrm>
            <a:off x="-7582" y="0"/>
            <a:ext cx="12192000" cy="6858000"/>
            <a:chOff x="-11373" y="0"/>
            <a:chExt cx="18288000" cy="10287000"/>
          </a:xfrm>
        </p:grpSpPr>
        <p:sp>
          <p:nvSpPr>
            <p:cNvPr id="2" name="TextBox 2">
              <a:extLst>
                <a:ext uri="{FF2B5EF4-FFF2-40B4-BE49-F238E27FC236}">
                  <a16:creationId xmlns:a16="http://schemas.microsoft.com/office/drawing/2014/main" xmlns="" id="{4D9CD571-DA9D-D14F-17DE-84AB74D56724}"/>
                </a:ext>
              </a:extLst>
            </p:cNvPr>
            <p:cNvSpPr txBox="1"/>
            <p:nvPr/>
          </p:nvSpPr>
          <p:spPr>
            <a:xfrm>
              <a:off x="7850544" y="4958834"/>
              <a:ext cx="2586912" cy="41549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09630"/>
              <a:r>
                <a:rPr lang="en-US" sz="1200" dirty="0" err="1">
                  <a:solidFill>
                    <a:prstClr val="black"/>
                  </a:solidFill>
                  <a:latin typeface="Arial" panose="020B0604020202020204" pitchFamily="34" charset="0"/>
                </a:rPr>
                <a:t>Nguyễn</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Thị</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Ái</a:t>
              </a:r>
              <a:r>
                <a:rPr lang="en-US" sz="1200" dirty="0">
                  <a:solidFill>
                    <a:prstClr val="black"/>
                  </a:solidFill>
                  <a:latin typeface="Arial" panose="020B0604020202020204" pitchFamily="34" charset="0"/>
                </a:rPr>
                <a:t> </a:t>
              </a:r>
              <a:r>
                <a:rPr lang="en-US" sz="1200" dirty="0" err="1">
                  <a:solidFill>
                    <a:prstClr val="black"/>
                  </a:solidFill>
                  <a:latin typeface="Arial" panose="020B0604020202020204" pitchFamily="34" charset="0"/>
                </a:rPr>
                <a:t>Quyên</a:t>
              </a:r>
              <a:endParaRPr lang="en-US" sz="1200" dirty="0">
                <a:solidFill>
                  <a:prstClr val="black"/>
                </a:solidFill>
                <a:latin typeface="Calibri"/>
              </a:endParaRPr>
            </a:p>
          </p:txBody>
        </p:sp>
        <p:pic>
          <p:nvPicPr>
            <p:cNvPr id="5" name="Picture 4">
              <a:extLst>
                <a:ext uri="{FF2B5EF4-FFF2-40B4-BE49-F238E27FC236}">
                  <a16:creationId xmlns:a16="http://schemas.microsoft.com/office/drawing/2014/main" xmlns=""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grpSp>
        <p:nvGrpSpPr>
          <p:cNvPr id="6" name="Group 5">
            <a:extLst>
              <a:ext uri="{FF2B5EF4-FFF2-40B4-BE49-F238E27FC236}">
                <a16:creationId xmlns:a16="http://schemas.microsoft.com/office/drawing/2014/main" xmlns="" id="{B7DB3D7E-A3DA-2CDC-8A06-7DA670AADCA8}"/>
              </a:ext>
            </a:extLst>
          </p:cNvPr>
          <p:cNvGrpSpPr/>
          <p:nvPr/>
        </p:nvGrpSpPr>
        <p:grpSpPr>
          <a:xfrm>
            <a:off x="473546" y="1442115"/>
            <a:ext cx="4329015" cy="3673217"/>
            <a:chOff x="2057400" y="1398896"/>
            <a:chExt cx="4724400" cy="3886200"/>
          </a:xfrm>
        </p:grpSpPr>
        <p:sp>
          <p:nvSpPr>
            <p:cNvPr id="4" name="Rectangle 3">
              <a:extLst>
                <a:ext uri="{FF2B5EF4-FFF2-40B4-BE49-F238E27FC236}">
                  <a16:creationId xmlns:a16="http://schemas.microsoft.com/office/drawing/2014/main" xmlns="" id="{7A28AA1A-AA02-4A0A-40AD-72CB4B6D23FF}"/>
                </a:ext>
              </a:extLst>
            </p:cNvPr>
            <p:cNvSpPr/>
            <p:nvPr/>
          </p:nvSpPr>
          <p:spPr>
            <a:xfrm>
              <a:off x="2057400" y="1398896"/>
              <a:ext cx="47244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 name="Picture 2">
              <a:extLst>
                <a:ext uri="{FF2B5EF4-FFF2-40B4-BE49-F238E27FC236}">
                  <a16:creationId xmlns:a16="http://schemas.microsoft.com/office/drawing/2014/main" xmlns="" id="{7376DF9F-46D3-69D3-77F7-E2B88D0B9325}"/>
                </a:ext>
              </a:extLst>
            </p:cNvPr>
            <p:cNvPicPr>
              <a:picLocks noChangeAspect="1"/>
            </p:cNvPicPr>
            <p:nvPr/>
          </p:nvPicPr>
          <p:blipFill>
            <a:blip r:embed="rId5">
              <a:extLst>
                <a:ext uri="{28A0092B-C50C-407E-A947-70E740481C1C}">
                  <a14:useLocalDpi xmlns:a14="http://schemas.microsoft.com/office/drawing/2010/main" val="0"/>
                </a:ext>
              </a:extLst>
            </a:blip>
            <a:srcRect l="5257" r="5257"/>
            <a:stretch/>
          </p:blipFill>
          <p:spPr>
            <a:xfrm rot="21073428">
              <a:off x="2261088" y="1588205"/>
              <a:ext cx="4317024" cy="3507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1" name="Picture 10">
            <a:extLst>
              <a:ext uri="{FF2B5EF4-FFF2-40B4-BE49-F238E27FC236}">
                <a16:creationId xmlns:a16="http://schemas.microsoft.com/office/drawing/2014/main" xmlns="" id="{F088D613-F477-EEBC-B5B5-38AF9C5AB745}"/>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xmlns="" id="{0261B2B4-EAC8-02BB-763D-CB88A1972024}"/>
              </a:ext>
            </a:extLst>
          </p:cNvPr>
          <p:cNvGrpSpPr/>
          <p:nvPr/>
        </p:nvGrpSpPr>
        <p:grpSpPr>
          <a:xfrm>
            <a:off x="4819650" y="177800"/>
            <a:ext cx="6407150" cy="3670808"/>
            <a:chOff x="8105832" y="1047466"/>
            <a:chExt cx="6493522" cy="5010434"/>
          </a:xfrm>
        </p:grpSpPr>
        <p:pic>
          <p:nvPicPr>
            <p:cNvPr id="17" name="Picture 16">
              <a:extLst>
                <a:ext uri="{FF2B5EF4-FFF2-40B4-BE49-F238E27FC236}">
                  <a16:creationId xmlns:a16="http://schemas.microsoft.com/office/drawing/2014/main" xmlns="" id="{9D996F55-E0FA-C510-580A-ECB9539D86B3}"/>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xmlns="" id="{52A6E922-FA2F-B19B-DD70-D26C8356F4D6}"/>
                </a:ext>
              </a:extLst>
            </p:cNvPr>
            <p:cNvSpPr txBox="1"/>
            <p:nvPr/>
          </p:nvSpPr>
          <p:spPr>
            <a:xfrm>
              <a:off x="9254587" y="2507216"/>
              <a:ext cx="4189577" cy="2478571"/>
            </a:xfrm>
            <a:prstGeom prst="rect">
              <a:avLst/>
            </a:prstGeom>
            <a:noFill/>
          </p:spPr>
          <p:txBody>
            <a:bodyPr wrap="square" rtlCol="0">
              <a:spAutoFit/>
            </a:bodyPr>
            <a:lstStyle/>
            <a:p>
              <a:pPr algn="ctr" defTabSz="609630"/>
              <a:r>
                <a:rPr lang="vi-VN" sz="2800" b="1" i="0" dirty="0">
                  <a:solidFill>
                    <a:srgbClr val="FF0000"/>
                  </a:solidFill>
                  <a:effectLst/>
                  <a:latin typeface="Calibri" panose="020F0502020204030204" pitchFamily="34" charset="0"/>
                  <a:cs typeface="Calibri" panose="020F0502020204030204" pitchFamily="34" charset="0"/>
                </a:rPr>
                <a:t>Không ăn bữa sáng: </a:t>
              </a:r>
              <a:r>
                <a:rPr lang="vi-VN" sz="2800" b="1" i="0" dirty="0">
                  <a:solidFill>
                    <a:srgbClr val="000000"/>
                  </a:solidFill>
                  <a:effectLst/>
                  <a:latin typeface="Calibri" panose="020F0502020204030204" pitchFamily="34" charset="0"/>
                  <a:cs typeface="Calibri" panose="020F0502020204030204" pitchFamily="34" charset="0"/>
                </a:rPr>
                <a:t>mệt mỏi, cơ thể không đủ năng lượng để duy trì hoạt động một ngày.</a:t>
              </a:r>
              <a:endParaRPr lang="en-US" sz="2800" b="1" dirty="0">
                <a:solidFill>
                  <a:prstClr val="black"/>
                </a:solidFill>
                <a:latin typeface="Calibri" panose="020F0502020204030204" pitchFamily="34" charset="0"/>
                <a:cs typeface="Calibri" panose="020F0502020204030204" pitchFamily="34" charset="0"/>
              </a:endParaRPr>
            </a:p>
          </p:txBody>
        </p:sp>
      </p:grpSp>
      <p:pic>
        <p:nvPicPr>
          <p:cNvPr id="10" name="Sai">
            <a:extLst>
              <a:ext uri="{FF2B5EF4-FFF2-40B4-BE49-F238E27FC236}">
                <a16:creationId xmlns:a16="http://schemas.microsoft.com/office/drawing/2014/main" xmlns="" id="{35ECA9E8-6405-9D48-2F3C-8DF26DA02E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54977" y="2877855"/>
            <a:ext cx="1177179" cy="1148553"/>
          </a:xfrm>
          <a:prstGeom prst="rect">
            <a:avLst/>
          </a:prstGeom>
        </p:spPr>
      </p:pic>
    </p:spTree>
    <p:extLst>
      <p:ext uri="{BB962C8B-B14F-4D97-AF65-F5344CB8AC3E}">
        <p14:creationId xmlns:p14="http://schemas.microsoft.com/office/powerpoint/2010/main" val="246957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ACE04893-A39E-0CE1-7A1D-D394554C9760}"/>
              </a:ext>
            </a:extLst>
          </p:cNvPr>
          <p:cNvGrpSpPr/>
          <p:nvPr/>
        </p:nvGrpSpPr>
        <p:grpSpPr>
          <a:xfrm>
            <a:off x="-7582" y="0"/>
            <a:ext cx="12192000" cy="6858000"/>
            <a:chOff x="-11373" y="0"/>
            <a:chExt cx="18288000" cy="10287000"/>
          </a:xfrm>
        </p:grpSpPr>
        <p:sp>
          <p:nvSpPr>
            <p:cNvPr id="2" name="TextBox 2">
              <a:extLst>
                <a:ext uri="{FF2B5EF4-FFF2-40B4-BE49-F238E27FC236}">
                  <a16:creationId xmlns:a16="http://schemas.microsoft.com/office/drawing/2014/main" xmlns="" id="{4D9CD571-DA9D-D14F-17DE-84AB74D56724}"/>
                </a:ext>
              </a:extLst>
            </p:cNvPr>
            <p:cNvSpPr txBox="1"/>
            <p:nvPr/>
          </p:nvSpPr>
          <p:spPr>
            <a:xfrm>
              <a:off x="7850544" y="4958834"/>
              <a:ext cx="2586912" cy="41549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grpSp>
        <p:nvGrpSpPr>
          <p:cNvPr id="6" name="Group 5">
            <a:extLst>
              <a:ext uri="{FF2B5EF4-FFF2-40B4-BE49-F238E27FC236}">
                <a16:creationId xmlns:a16="http://schemas.microsoft.com/office/drawing/2014/main" xmlns="" id="{B7DB3D7E-A3DA-2CDC-8A06-7DA670AADCA8}"/>
              </a:ext>
            </a:extLst>
          </p:cNvPr>
          <p:cNvGrpSpPr/>
          <p:nvPr/>
        </p:nvGrpSpPr>
        <p:grpSpPr>
          <a:xfrm>
            <a:off x="473546" y="1442115"/>
            <a:ext cx="4329015" cy="3673217"/>
            <a:chOff x="2057400" y="1398896"/>
            <a:chExt cx="4724400" cy="3886200"/>
          </a:xfrm>
        </p:grpSpPr>
        <p:sp>
          <p:nvSpPr>
            <p:cNvPr id="4" name="Rectangle 3">
              <a:extLst>
                <a:ext uri="{FF2B5EF4-FFF2-40B4-BE49-F238E27FC236}">
                  <a16:creationId xmlns:a16="http://schemas.microsoft.com/office/drawing/2014/main" xmlns="" id="{7A28AA1A-AA02-4A0A-40AD-72CB4B6D23FF}"/>
                </a:ext>
              </a:extLst>
            </p:cNvPr>
            <p:cNvSpPr/>
            <p:nvPr/>
          </p:nvSpPr>
          <p:spPr>
            <a:xfrm>
              <a:off x="2057400" y="1398896"/>
              <a:ext cx="47244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7376DF9F-46D3-69D3-77F7-E2B88D0B9325}"/>
                </a:ext>
              </a:extLst>
            </p:cNvPr>
            <p:cNvPicPr>
              <a:picLocks noChangeAspect="1"/>
            </p:cNvPicPr>
            <p:nvPr/>
          </p:nvPicPr>
          <p:blipFill>
            <a:blip r:embed="rId5">
              <a:extLst>
                <a:ext uri="{28A0092B-C50C-407E-A947-70E740481C1C}">
                  <a14:useLocalDpi xmlns:a14="http://schemas.microsoft.com/office/drawing/2010/main" val="0"/>
                </a:ext>
              </a:extLst>
            </a:blip>
            <a:srcRect l="5211" r="5211"/>
            <a:stretch/>
          </p:blipFill>
          <p:spPr>
            <a:xfrm rot="21073428">
              <a:off x="2261088" y="1588205"/>
              <a:ext cx="4317024" cy="3507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1" name="Picture 10">
            <a:extLst>
              <a:ext uri="{FF2B5EF4-FFF2-40B4-BE49-F238E27FC236}">
                <a16:creationId xmlns:a16="http://schemas.microsoft.com/office/drawing/2014/main" xmlns="" id="{F088D613-F477-EEBC-B5B5-38AF9C5AB745}"/>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xmlns="" id="{0261B2B4-EAC8-02BB-763D-CB88A1972024}"/>
              </a:ext>
            </a:extLst>
          </p:cNvPr>
          <p:cNvGrpSpPr/>
          <p:nvPr/>
        </p:nvGrpSpPr>
        <p:grpSpPr>
          <a:xfrm>
            <a:off x="4819650" y="177800"/>
            <a:ext cx="6407150" cy="3670808"/>
            <a:chOff x="8105832" y="1047466"/>
            <a:chExt cx="6493522" cy="5010434"/>
          </a:xfrm>
        </p:grpSpPr>
        <p:pic>
          <p:nvPicPr>
            <p:cNvPr id="17" name="Picture 16">
              <a:extLst>
                <a:ext uri="{FF2B5EF4-FFF2-40B4-BE49-F238E27FC236}">
                  <a16:creationId xmlns:a16="http://schemas.microsoft.com/office/drawing/2014/main" xmlns="" id="{9D996F55-E0FA-C510-580A-ECB9539D86B3}"/>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xmlns="" id="{52A6E922-FA2F-B19B-DD70-D26C8356F4D6}"/>
                </a:ext>
              </a:extLst>
            </p:cNvPr>
            <p:cNvSpPr txBox="1"/>
            <p:nvPr/>
          </p:nvSpPr>
          <p:spPr>
            <a:xfrm>
              <a:off x="9254587" y="2507216"/>
              <a:ext cx="4189577" cy="2394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Ăn thức ăn chưa nấu chín: </a:t>
              </a: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đau bụng, tiêu chảy.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0" name="Sai">
            <a:extLst>
              <a:ext uri="{FF2B5EF4-FFF2-40B4-BE49-F238E27FC236}">
                <a16:creationId xmlns:a16="http://schemas.microsoft.com/office/drawing/2014/main" xmlns="" id="{35ECA9E8-6405-9D48-2F3C-8DF26DA02E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54977" y="2877855"/>
            <a:ext cx="1177179" cy="1148553"/>
          </a:xfrm>
          <a:prstGeom prst="rect">
            <a:avLst/>
          </a:prstGeom>
        </p:spPr>
      </p:pic>
    </p:spTree>
    <p:extLst>
      <p:ext uri="{BB962C8B-B14F-4D97-AF65-F5344CB8AC3E}">
        <p14:creationId xmlns:p14="http://schemas.microsoft.com/office/powerpoint/2010/main" val="90387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C60DD275-4246-401E-BA17-E6BAE60632D0}"/>
              </a:ext>
            </a:extLst>
          </p:cNvPr>
          <p:cNvGrpSpPr/>
          <p:nvPr/>
        </p:nvGrpSpPr>
        <p:grpSpPr>
          <a:xfrm>
            <a:off x="39732" y="549700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0" name="任意多边形: 形状 47">
            <a:extLst>
              <a:ext uri="{FF2B5EF4-FFF2-40B4-BE49-F238E27FC236}">
                <a16:creationId xmlns:a16="http://schemas.microsoft.com/office/drawing/2014/main" xmlns="" id="{A2434D26-C216-4F49-94F6-FDA6F4022751}"/>
              </a:ext>
            </a:extLst>
          </p:cNvPr>
          <p:cNvSpPr/>
          <p:nvPr/>
        </p:nvSpPr>
        <p:spPr>
          <a:xfrm>
            <a:off x="3177167" y="196526"/>
            <a:ext cx="6698306" cy="1660391"/>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ED6C0B"/>
              </a:solidFill>
              <a:effectLst/>
              <a:uLnTx/>
              <a:uFillTx/>
              <a:latin typeface="等线" panose="020F0502020204030204"/>
              <a:ea typeface="等线" panose="02010600030101010101" pitchFamily="2" charset="-122"/>
              <a:cs typeface="+mn-cs"/>
            </a:endParaRPr>
          </a:p>
        </p:txBody>
      </p:sp>
      <p:sp>
        <p:nvSpPr>
          <p:cNvPr id="31" name="任意多边形: 形状 20">
            <a:extLst>
              <a:ext uri="{FF2B5EF4-FFF2-40B4-BE49-F238E27FC236}">
                <a16:creationId xmlns:a16="http://schemas.microsoft.com/office/drawing/2014/main" xmlns="" id="{80B79673-7C26-D668-6A75-0A05B2BD22AD}"/>
              </a:ext>
            </a:extLst>
          </p:cNvPr>
          <p:cNvSpPr/>
          <p:nvPr/>
        </p:nvSpPr>
        <p:spPr>
          <a:xfrm>
            <a:off x="3177167" y="169029"/>
            <a:ext cx="6698306" cy="1660391"/>
          </a:xfrm>
          <a:custGeom>
            <a:avLst/>
            <a:gdLst>
              <a:gd name="connsiteX0" fmla="*/ 4558918 w 9117838"/>
              <a:gd name="connsiteY0" fmla="*/ 0 h 2255475"/>
              <a:gd name="connsiteX1" fmla="*/ 5198217 w 9117838"/>
              <a:gd name="connsiteY1" fmla="*/ 328464 h 2255475"/>
              <a:gd name="connsiteX2" fmla="*/ 5207641 w 9117838"/>
              <a:gd name="connsiteY2" fmla="*/ 345241 h 2255475"/>
              <a:gd name="connsiteX3" fmla="*/ 5276410 w 9117838"/>
              <a:gd name="connsiteY3" fmla="*/ 264699 h 2255475"/>
              <a:gd name="connsiteX4" fmla="*/ 5821568 w 9117838"/>
              <a:gd name="connsiteY4" fmla="*/ 46493 h 2255475"/>
              <a:gd name="connsiteX5" fmla="*/ 6460867 w 9117838"/>
              <a:gd name="connsiteY5" fmla="*/ 374957 h 2255475"/>
              <a:gd name="connsiteX6" fmla="*/ 6526698 w 9117838"/>
              <a:gd name="connsiteY6" fmla="*/ 492157 h 2255475"/>
              <a:gd name="connsiteX7" fmla="*/ 6539061 w 9117838"/>
              <a:gd name="connsiteY7" fmla="*/ 477678 h 2255475"/>
              <a:gd name="connsiteX8" fmla="*/ 7084218 w 9117838"/>
              <a:gd name="connsiteY8" fmla="*/ 259472 h 2255475"/>
              <a:gd name="connsiteX9" fmla="*/ 7839524 w 9117838"/>
              <a:gd name="connsiteY9" fmla="*/ 854330 h 2255475"/>
              <a:gd name="connsiteX10" fmla="*/ 7849078 w 9117838"/>
              <a:gd name="connsiteY10" fmla="*/ 945913 h 2255475"/>
              <a:gd name="connsiteX11" fmla="*/ 7915813 w 9117838"/>
              <a:gd name="connsiteY11" fmla="*/ 892706 h 2255475"/>
              <a:gd name="connsiteX12" fmla="*/ 8346869 w 9117838"/>
              <a:gd name="connsiteY12" fmla="*/ 765471 h 2255475"/>
              <a:gd name="connsiteX13" fmla="*/ 9117838 w 9117838"/>
              <a:gd name="connsiteY13" fmla="*/ 1510473 h 2255475"/>
              <a:gd name="connsiteX14" fmla="*/ 8346869 w 9117838"/>
              <a:gd name="connsiteY14" fmla="*/ 2255475 h 2255475"/>
              <a:gd name="connsiteX15" fmla="*/ 7591563 w 9117838"/>
              <a:gd name="connsiteY15" fmla="*/ 1660617 h 2255475"/>
              <a:gd name="connsiteX16" fmla="*/ 7582009 w 9117838"/>
              <a:gd name="connsiteY16" fmla="*/ 1569034 h 2255475"/>
              <a:gd name="connsiteX17" fmla="*/ 7515274 w 9117838"/>
              <a:gd name="connsiteY17" fmla="*/ 1622241 h 2255475"/>
              <a:gd name="connsiteX18" fmla="*/ 7084218 w 9117838"/>
              <a:gd name="connsiteY18" fmla="*/ 1749476 h 2255475"/>
              <a:gd name="connsiteX19" fmla="*/ 6444918 w 9117838"/>
              <a:gd name="connsiteY19" fmla="*/ 1421012 h 2255475"/>
              <a:gd name="connsiteX20" fmla="*/ 6379087 w 9117838"/>
              <a:gd name="connsiteY20" fmla="*/ 1303812 h 2255475"/>
              <a:gd name="connsiteX21" fmla="*/ 6366725 w 9117838"/>
              <a:gd name="connsiteY21" fmla="*/ 1318291 h 2255475"/>
              <a:gd name="connsiteX22" fmla="*/ 5821568 w 9117838"/>
              <a:gd name="connsiteY22" fmla="*/ 1536497 h 2255475"/>
              <a:gd name="connsiteX23" fmla="*/ 5182268 w 9117838"/>
              <a:gd name="connsiteY23" fmla="*/ 1208033 h 2255475"/>
              <a:gd name="connsiteX24" fmla="*/ 5172845 w 9117838"/>
              <a:gd name="connsiteY24" fmla="*/ 1191256 h 2255475"/>
              <a:gd name="connsiteX25" fmla="*/ 5104075 w 9117838"/>
              <a:gd name="connsiteY25" fmla="*/ 1271798 h 2255475"/>
              <a:gd name="connsiteX26" fmla="*/ 4558918 w 9117838"/>
              <a:gd name="connsiteY26" fmla="*/ 1490004 h 2255475"/>
              <a:gd name="connsiteX27" fmla="*/ 4013761 w 9117838"/>
              <a:gd name="connsiteY27" fmla="*/ 1271798 h 2255475"/>
              <a:gd name="connsiteX28" fmla="*/ 3944991 w 9117838"/>
              <a:gd name="connsiteY28" fmla="*/ 1191256 h 2255475"/>
              <a:gd name="connsiteX29" fmla="*/ 3935567 w 9117838"/>
              <a:gd name="connsiteY29" fmla="*/ 1208033 h 2255475"/>
              <a:gd name="connsiteX30" fmla="*/ 3296268 w 9117838"/>
              <a:gd name="connsiteY30" fmla="*/ 1536497 h 2255475"/>
              <a:gd name="connsiteX31" fmla="*/ 2751111 w 9117838"/>
              <a:gd name="connsiteY31" fmla="*/ 1318291 h 2255475"/>
              <a:gd name="connsiteX32" fmla="*/ 2738749 w 9117838"/>
              <a:gd name="connsiteY32" fmla="*/ 1303813 h 2255475"/>
              <a:gd name="connsiteX33" fmla="*/ 2672918 w 9117838"/>
              <a:gd name="connsiteY33" fmla="*/ 1421012 h 2255475"/>
              <a:gd name="connsiteX34" fmla="*/ 2033618 w 9117838"/>
              <a:gd name="connsiteY34" fmla="*/ 1749476 h 2255475"/>
              <a:gd name="connsiteX35" fmla="*/ 1602563 w 9117838"/>
              <a:gd name="connsiteY35" fmla="*/ 1622241 h 2255475"/>
              <a:gd name="connsiteX36" fmla="*/ 1535829 w 9117838"/>
              <a:gd name="connsiteY36" fmla="*/ 1569035 h 2255475"/>
              <a:gd name="connsiteX37" fmla="*/ 1526274 w 9117838"/>
              <a:gd name="connsiteY37" fmla="*/ 1660617 h 2255475"/>
              <a:gd name="connsiteX38" fmla="*/ 770969 w 9117838"/>
              <a:gd name="connsiteY38" fmla="*/ 2255475 h 2255475"/>
              <a:gd name="connsiteX39" fmla="*/ 0 w 9117838"/>
              <a:gd name="connsiteY39" fmla="*/ 1510473 h 2255475"/>
              <a:gd name="connsiteX40" fmla="*/ 770969 w 9117838"/>
              <a:gd name="connsiteY40" fmla="*/ 765471 h 2255475"/>
              <a:gd name="connsiteX41" fmla="*/ 1202025 w 9117838"/>
              <a:gd name="connsiteY41" fmla="*/ 892706 h 2255475"/>
              <a:gd name="connsiteX42" fmla="*/ 1268759 w 9117838"/>
              <a:gd name="connsiteY42" fmla="*/ 945912 h 2255475"/>
              <a:gd name="connsiteX43" fmla="*/ 1278313 w 9117838"/>
              <a:gd name="connsiteY43" fmla="*/ 854330 h 2255475"/>
              <a:gd name="connsiteX44" fmla="*/ 2033618 w 9117838"/>
              <a:gd name="connsiteY44" fmla="*/ 259472 h 2255475"/>
              <a:gd name="connsiteX45" fmla="*/ 2578776 w 9117838"/>
              <a:gd name="connsiteY45" fmla="*/ 477678 h 2255475"/>
              <a:gd name="connsiteX46" fmla="*/ 2591138 w 9117838"/>
              <a:gd name="connsiteY46" fmla="*/ 492156 h 2255475"/>
              <a:gd name="connsiteX47" fmla="*/ 2656969 w 9117838"/>
              <a:gd name="connsiteY47" fmla="*/ 374957 h 2255475"/>
              <a:gd name="connsiteX48" fmla="*/ 3296268 w 9117838"/>
              <a:gd name="connsiteY48" fmla="*/ 46493 h 2255475"/>
              <a:gd name="connsiteX49" fmla="*/ 3841425 w 9117838"/>
              <a:gd name="connsiteY49" fmla="*/ 264699 h 2255475"/>
              <a:gd name="connsiteX50" fmla="*/ 3910195 w 9117838"/>
              <a:gd name="connsiteY50" fmla="*/ 345241 h 2255475"/>
              <a:gd name="connsiteX51" fmla="*/ 3919618 w 9117838"/>
              <a:gd name="connsiteY51" fmla="*/ 328464 h 2255475"/>
              <a:gd name="connsiteX52" fmla="*/ 4558918 w 9117838"/>
              <a:gd name="connsiteY52" fmla="*/ 0 h 2255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9117838" h="2255475">
                <a:moveTo>
                  <a:pt x="4558918" y="0"/>
                </a:moveTo>
                <a:cubicBezTo>
                  <a:pt x="4825039" y="0"/>
                  <a:pt x="5059668" y="130293"/>
                  <a:pt x="5198217" y="328464"/>
                </a:cubicBezTo>
                <a:lnTo>
                  <a:pt x="5207641" y="345241"/>
                </a:lnTo>
                <a:lnTo>
                  <a:pt x="5276410" y="264699"/>
                </a:lnTo>
                <a:cubicBezTo>
                  <a:pt x="5415928" y="129880"/>
                  <a:pt x="5608671" y="46493"/>
                  <a:pt x="5821568" y="46493"/>
                </a:cubicBezTo>
                <a:cubicBezTo>
                  <a:pt x="6087689" y="46493"/>
                  <a:pt x="6322318" y="176786"/>
                  <a:pt x="6460867" y="374957"/>
                </a:cubicBezTo>
                <a:lnTo>
                  <a:pt x="6526698" y="492157"/>
                </a:lnTo>
                <a:lnTo>
                  <a:pt x="6539061" y="477678"/>
                </a:lnTo>
                <a:cubicBezTo>
                  <a:pt x="6678579" y="342859"/>
                  <a:pt x="6871321" y="259472"/>
                  <a:pt x="7084218" y="259472"/>
                </a:cubicBezTo>
                <a:cubicBezTo>
                  <a:pt x="7456788" y="259472"/>
                  <a:pt x="7767634" y="514845"/>
                  <a:pt x="7839524" y="854330"/>
                </a:cubicBezTo>
                <a:lnTo>
                  <a:pt x="7849078" y="945913"/>
                </a:lnTo>
                <a:lnTo>
                  <a:pt x="7915813" y="892706"/>
                </a:lnTo>
                <a:cubicBezTo>
                  <a:pt x="8038861" y="812376"/>
                  <a:pt x="8187196" y="765471"/>
                  <a:pt x="8346869" y="765471"/>
                </a:cubicBezTo>
                <a:cubicBezTo>
                  <a:pt x="8772663" y="765471"/>
                  <a:pt x="9117838" y="1099020"/>
                  <a:pt x="9117838" y="1510473"/>
                </a:cubicBezTo>
                <a:cubicBezTo>
                  <a:pt x="9117838" y="1921926"/>
                  <a:pt x="8772663" y="2255475"/>
                  <a:pt x="8346869" y="2255475"/>
                </a:cubicBezTo>
                <a:cubicBezTo>
                  <a:pt x="7974299" y="2255475"/>
                  <a:pt x="7663453" y="2000102"/>
                  <a:pt x="7591563" y="1660617"/>
                </a:cubicBezTo>
                <a:lnTo>
                  <a:pt x="7582009" y="1569034"/>
                </a:lnTo>
                <a:lnTo>
                  <a:pt x="7515274" y="1622241"/>
                </a:lnTo>
                <a:cubicBezTo>
                  <a:pt x="7392226" y="1702571"/>
                  <a:pt x="7243891" y="1749476"/>
                  <a:pt x="7084218" y="1749476"/>
                </a:cubicBezTo>
                <a:cubicBezTo>
                  <a:pt x="6818097" y="1749476"/>
                  <a:pt x="6583467" y="1619184"/>
                  <a:pt x="6444918" y="1421012"/>
                </a:cubicBezTo>
                <a:lnTo>
                  <a:pt x="6379087" y="1303812"/>
                </a:lnTo>
                <a:lnTo>
                  <a:pt x="6366725" y="1318291"/>
                </a:lnTo>
                <a:cubicBezTo>
                  <a:pt x="6227207" y="1453110"/>
                  <a:pt x="6034465" y="1536497"/>
                  <a:pt x="5821568" y="1536497"/>
                </a:cubicBezTo>
                <a:cubicBezTo>
                  <a:pt x="5555446" y="1536497"/>
                  <a:pt x="5320817" y="1406205"/>
                  <a:pt x="5182268" y="1208033"/>
                </a:cubicBezTo>
                <a:lnTo>
                  <a:pt x="5172845" y="1191256"/>
                </a:lnTo>
                <a:lnTo>
                  <a:pt x="5104075" y="1271798"/>
                </a:lnTo>
                <a:cubicBezTo>
                  <a:pt x="4964557" y="1406617"/>
                  <a:pt x="4771815" y="1490004"/>
                  <a:pt x="4558918" y="1490004"/>
                </a:cubicBezTo>
                <a:cubicBezTo>
                  <a:pt x="4346021" y="1490004"/>
                  <a:pt x="4153279" y="1406617"/>
                  <a:pt x="4013761" y="1271798"/>
                </a:cubicBezTo>
                <a:lnTo>
                  <a:pt x="3944991" y="1191256"/>
                </a:lnTo>
                <a:lnTo>
                  <a:pt x="3935567" y="1208033"/>
                </a:lnTo>
                <a:cubicBezTo>
                  <a:pt x="3797019" y="1406205"/>
                  <a:pt x="3562389" y="1536497"/>
                  <a:pt x="3296268" y="1536497"/>
                </a:cubicBezTo>
                <a:cubicBezTo>
                  <a:pt x="3083371" y="1536497"/>
                  <a:pt x="2890629" y="1453110"/>
                  <a:pt x="2751111" y="1318291"/>
                </a:cubicBezTo>
                <a:lnTo>
                  <a:pt x="2738749" y="1303813"/>
                </a:lnTo>
                <a:lnTo>
                  <a:pt x="2672918" y="1421012"/>
                </a:lnTo>
                <a:cubicBezTo>
                  <a:pt x="2534369" y="1619184"/>
                  <a:pt x="2299740" y="1749476"/>
                  <a:pt x="2033618" y="1749476"/>
                </a:cubicBezTo>
                <a:cubicBezTo>
                  <a:pt x="1873946" y="1749476"/>
                  <a:pt x="1725611" y="1702571"/>
                  <a:pt x="1602563" y="1622241"/>
                </a:cubicBezTo>
                <a:lnTo>
                  <a:pt x="1535829" y="1569035"/>
                </a:lnTo>
                <a:lnTo>
                  <a:pt x="1526274" y="1660617"/>
                </a:lnTo>
                <a:cubicBezTo>
                  <a:pt x="1454385" y="2000102"/>
                  <a:pt x="1143539" y="2255475"/>
                  <a:pt x="770969" y="2255475"/>
                </a:cubicBezTo>
                <a:cubicBezTo>
                  <a:pt x="345175" y="2255475"/>
                  <a:pt x="0" y="1921926"/>
                  <a:pt x="0" y="1510473"/>
                </a:cubicBezTo>
                <a:cubicBezTo>
                  <a:pt x="0" y="1099020"/>
                  <a:pt x="345175" y="765471"/>
                  <a:pt x="770969" y="765471"/>
                </a:cubicBezTo>
                <a:cubicBezTo>
                  <a:pt x="930642" y="765471"/>
                  <a:pt x="1078977" y="812376"/>
                  <a:pt x="1202025" y="892706"/>
                </a:cubicBezTo>
                <a:lnTo>
                  <a:pt x="1268759" y="945912"/>
                </a:lnTo>
                <a:lnTo>
                  <a:pt x="1278313" y="854330"/>
                </a:lnTo>
                <a:cubicBezTo>
                  <a:pt x="1350203" y="514845"/>
                  <a:pt x="1661049" y="259472"/>
                  <a:pt x="2033618" y="259472"/>
                </a:cubicBezTo>
                <a:cubicBezTo>
                  <a:pt x="2246516" y="259472"/>
                  <a:pt x="2439258" y="342859"/>
                  <a:pt x="2578776" y="477678"/>
                </a:cubicBezTo>
                <a:lnTo>
                  <a:pt x="2591138" y="492156"/>
                </a:lnTo>
                <a:lnTo>
                  <a:pt x="2656969" y="374957"/>
                </a:lnTo>
                <a:cubicBezTo>
                  <a:pt x="2795518" y="176786"/>
                  <a:pt x="3030147" y="46493"/>
                  <a:pt x="3296268" y="46493"/>
                </a:cubicBezTo>
                <a:cubicBezTo>
                  <a:pt x="3509165" y="46493"/>
                  <a:pt x="3701907" y="129880"/>
                  <a:pt x="3841425" y="264699"/>
                </a:cubicBezTo>
                <a:lnTo>
                  <a:pt x="3910195" y="345241"/>
                </a:lnTo>
                <a:lnTo>
                  <a:pt x="3919618" y="328464"/>
                </a:lnTo>
                <a:cubicBezTo>
                  <a:pt x="4058167" y="130293"/>
                  <a:pt x="4292797" y="0"/>
                  <a:pt x="4558918" y="0"/>
                </a:cubicBezTo>
                <a:close/>
              </a:path>
            </a:pathLst>
          </a:custGeom>
          <a:solidFill>
            <a:schemeClr val="bg1"/>
          </a:solidFill>
          <a:ln>
            <a:noFill/>
          </a:ln>
          <a:effectLst>
            <a:outerShdw blurRad="266700" sx="102000" sy="102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ED6C0B"/>
                </a:solidFill>
                <a:effectLst/>
                <a:uLnTx/>
                <a:uFillTx/>
                <a:latin typeface="等线" panose="020F0502020204030204"/>
                <a:ea typeface="等线" panose="02010600030101010101" pitchFamily="2" charset="-122"/>
                <a:cs typeface="+mn-cs"/>
              </a:rPr>
              <a:t>`</a:t>
            </a:r>
            <a:endParaRPr kumimoji="0" lang="zh-CN" altLang="en-US" sz="1800" b="0" i="0" u="none" strike="noStrike" kern="1200" cap="none" spc="0" normalizeH="0" baseline="0" noProof="0" dirty="0">
              <a:ln>
                <a:noFill/>
              </a:ln>
              <a:solidFill>
                <a:srgbClr val="ED6C0B"/>
              </a:solidFill>
              <a:effectLst/>
              <a:uLnTx/>
              <a:uFillTx/>
              <a:latin typeface="等线" panose="020F0502020204030204"/>
              <a:ea typeface="等线" panose="02010600030101010101" pitchFamily="2" charset="-122"/>
              <a:cs typeface="+mn-cs"/>
            </a:endParaRPr>
          </a:p>
        </p:txBody>
      </p:sp>
      <p:sp>
        <p:nvSpPr>
          <p:cNvPr id="32" name="任意多边形: 形状 40">
            <a:extLst>
              <a:ext uri="{FF2B5EF4-FFF2-40B4-BE49-F238E27FC236}">
                <a16:creationId xmlns:a16="http://schemas.microsoft.com/office/drawing/2014/main" xmlns="" id="{1703DE5A-3214-7AF4-FDEF-62F64AD90B8D}"/>
              </a:ext>
            </a:extLst>
          </p:cNvPr>
          <p:cNvSpPr/>
          <p:nvPr/>
        </p:nvSpPr>
        <p:spPr>
          <a:xfrm>
            <a:off x="419100" y="1772305"/>
            <a:ext cx="11563350" cy="4451442"/>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xmlns="" id="{A3F27F36-A653-BA39-8D53-004260FD561F}"/>
              </a:ext>
            </a:extLst>
          </p:cNvPr>
          <p:cNvSpPr txBox="1"/>
          <p:nvPr/>
        </p:nvSpPr>
        <p:spPr>
          <a:xfrm>
            <a:off x="1323975" y="1954299"/>
            <a:ext cx="10525125" cy="390350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Trình bày được một số việc cần làm hoặc cần tránh để giữ gìn bảo vệ các cơ quan tiêu hóa.</a:t>
            </a: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Kể được tên một số thức ăn, đồ uống và hoạt động có hại đối với các  cơ quan tiêu hóa và cách phòng tránh,</a:t>
            </a: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Xây dựng và thực hiện được thời gian biểu phù hợp để có được thói quen học tập, vui chơi, ăn uống, nghỉ ngơi điều độ và ngủ đủ giấc</a:t>
            </a:r>
          </a:p>
        </p:txBody>
      </p:sp>
      <p:pic>
        <p:nvPicPr>
          <p:cNvPr id="23" name="Picture 22">
            <a:extLst>
              <a:ext uri="{FF2B5EF4-FFF2-40B4-BE49-F238E27FC236}">
                <a16:creationId xmlns:a16="http://schemas.microsoft.com/office/drawing/2014/main" xmlns="" id="{5A9E0E19-8252-1DA4-28B2-67B2AA746662}"/>
              </a:ext>
            </a:extLst>
          </p:cNvPr>
          <p:cNvPicPr>
            <a:picLocks noChangeAspect="1"/>
          </p:cNvPicPr>
          <p:nvPr/>
        </p:nvPicPr>
        <p:blipFill>
          <a:blip r:embed="rId7"/>
          <a:stretch>
            <a:fillRect/>
          </a:stretch>
        </p:blipFill>
        <p:spPr>
          <a:xfrm>
            <a:off x="671450" y="2115928"/>
            <a:ext cx="742107" cy="727133"/>
          </a:xfrm>
          <a:prstGeom prst="rect">
            <a:avLst/>
          </a:prstGeom>
        </p:spPr>
      </p:pic>
      <p:pic>
        <p:nvPicPr>
          <p:cNvPr id="24" name="Picture 23">
            <a:extLst>
              <a:ext uri="{FF2B5EF4-FFF2-40B4-BE49-F238E27FC236}">
                <a16:creationId xmlns:a16="http://schemas.microsoft.com/office/drawing/2014/main" xmlns="" id="{DF3261C7-F4AB-4200-3C84-2881AAE8FF43}"/>
              </a:ext>
            </a:extLst>
          </p:cNvPr>
          <p:cNvPicPr>
            <a:picLocks noChangeAspect="1"/>
          </p:cNvPicPr>
          <p:nvPr/>
        </p:nvPicPr>
        <p:blipFill>
          <a:blip r:embed="rId7"/>
          <a:stretch>
            <a:fillRect/>
          </a:stretch>
        </p:blipFill>
        <p:spPr>
          <a:xfrm>
            <a:off x="690499" y="3439381"/>
            <a:ext cx="742107" cy="727133"/>
          </a:xfrm>
          <a:prstGeom prst="rect">
            <a:avLst/>
          </a:prstGeom>
        </p:spPr>
      </p:pic>
      <p:pic>
        <p:nvPicPr>
          <p:cNvPr id="25" name="Picture 24">
            <a:extLst>
              <a:ext uri="{FF2B5EF4-FFF2-40B4-BE49-F238E27FC236}">
                <a16:creationId xmlns:a16="http://schemas.microsoft.com/office/drawing/2014/main" xmlns="" id="{33FAA807-FDE5-F3D4-1AAD-04D94D608B93}"/>
              </a:ext>
            </a:extLst>
          </p:cNvPr>
          <p:cNvPicPr>
            <a:picLocks noChangeAspect="1"/>
          </p:cNvPicPr>
          <p:nvPr/>
        </p:nvPicPr>
        <p:blipFill>
          <a:blip r:embed="rId7"/>
          <a:stretch>
            <a:fillRect/>
          </a:stretch>
        </p:blipFill>
        <p:spPr>
          <a:xfrm>
            <a:off x="614298" y="4821305"/>
            <a:ext cx="742107" cy="727133"/>
          </a:xfrm>
          <a:prstGeom prst="rect">
            <a:avLst/>
          </a:prstGeom>
        </p:spPr>
      </p:pic>
      <p:pic>
        <p:nvPicPr>
          <p:cNvPr id="2" name="Picture 1">
            <a:extLst>
              <a:ext uri="{FF2B5EF4-FFF2-40B4-BE49-F238E27FC236}">
                <a16:creationId xmlns:a16="http://schemas.microsoft.com/office/drawing/2014/main" xmlns="" id="{0D4B1A77-A1D1-4583-8CE2-DB77DBE53C93}"/>
              </a:ext>
            </a:extLst>
          </p:cNvPr>
          <p:cNvPicPr>
            <a:picLocks noChangeAspect="1"/>
          </p:cNvPicPr>
          <p:nvPr/>
        </p:nvPicPr>
        <p:blipFill>
          <a:blip r:embed="rId8"/>
          <a:stretch>
            <a:fillRect/>
          </a:stretch>
        </p:blipFill>
        <p:spPr>
          <a:xfrm>
            <a:off x="1022134" y="315013"/>
            <a:ext cx="10833531" cy="1713124"/>
          </a:xfrm>
          <a:prstGeom prst="rect">
            <a:avLst/>
          </a:prstGeom>
        </p:spPr>
      </p:pic>
      <p:sp>
        <p:nvSpPr>
          <p:cNvPr id="18" name="Rectangle 17"/>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90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ACE04893-A39E-0CE1-7A1D-D394554C9760}"/>
              </a:ext>
            </a:extLst>
          </p:cNvPr>
          <p:cNvGrpSpPr/>
          <p:nvPr/>
        </p:nvGrpSpPr>
        <p:grpSpPr>
          <a:xfrm>
            <a:off x="-7582" y="0"/>
            <a:ext cx="12192000" cy="6858000"/>
            <a:chOff x="-11373" y="0"/>
            <a:chExt cx="18288000" cy="10287000"/>
          </a:xfrm>
        </p:grpSpPr>
        <p:sp>
          <p:nvSpPr>
            <p:cNvPr id="2" name="TextBox 2">
              <a:extLst>
                <a:ext uri="{FF2B5EF4-FFF2-40B4-BE49-F238E27FC236}">
                  <a16:creationId xmlns:a16="http://schemas.microsoft.com/office/drawing/2014/main" xmlns="" id="{4D9CD571-DA9D-D14F-17DE-84AB74D56724}"/>
                </a:ext>
              </a:extLst>
            </p:cNvPr>
            <p:cNvSpPr txBox="1"/>
            <p:nvPr/>
          </p:nvSpPr>
          <p:spPr>
            <a:xfrm>
              <a:off x="7850544" y="4958834"/>
              <a:ext cx="2586912" cy="415499"/>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F997914B-B91F-6F6A-7785-43F565A069ED}"/>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300000"/>
                      </a14:imgEffect>
                    </a14:imgLayer>
                  </a14:imgProps>
                </a:ext>
              </a:extLst>
            </a:blip>
            <a:srcRect l="328"/>
            <a:stretch/>
          </p:blipFill>
          <p:spPr>
            <a:xfrm>
              <a:off x="-11373" y="0"/>
              <a:ext cx="18288000" cy="10287000"/>
            </a:xfrm>
            <a:prstGeom prst="rect">
              <a:avLst/>
            </a:prstGeom>
          </p:spPr>
        </p:pic>
      </p:grpSp>
      <p:grpSp>
        <p:nvGrpSpPr>
          <p:cNvPr id="6" name="Group 5">
            <a:extLst>
              <a:ext uri="{FF2B5EF4-FFF2-40B4-BE49-F238E27FC236}">
                <a16:creationId xmlns:a16="http://schemas.microsoft.com/office/drawing/2014/main" xmlns="" id="{B7DB3D7E-A3DA-2CDC-8A06-7DA670AADCA8}"/>
              </a:ext>
            </a:extLst>
          </p:cNvPr>
          <p:cNvGrpSpPr/>
          <p:nvPr/>
        </p:nvGrpSpPr>
        <p:grpSpPr>
          <a:xfrm>
            <a:off x="473546" y="1442115"/>
            <a:ext cx="4329015" cy="3673217"/>
            <a:chOff x="2057400" y="1398896"/>
            <a:chExt cx="4724400" cy="3886200"/>
          </a:xfrm>
        </p:grpSpPr>
        <p:sp>
          <p:nvSpPr>
            <p:cNvPr id="4" name="Rectangle 3">
              <a:extLst>
                <a:ext uri="{FF2B5EF4-FFF2-40B4-BE49-F238E27FC236}">
                  <a16:creationId xmlns:a16="http://schemas.microsoft.com/office/drawing/2014/main" xmlns="" id="{7A28AA1A-AA02-4A0A-40AD-72CB4B6D23FF}"/>
                </a:ext>
              </a:extLst>
            </p:cNvPr>
            <p:cNvSpPr/>
            <p:nvPr/>
          </p:nvSpPr>
          <p:spPr>
            <a:xfrm>
              <a:off x="2057400" y="1398896"/>
              <a:ext cx="4724400"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xmlns="" id="{7376DF9F-46D3-69D3-77F7-E2B88D0B9325}"/>
                </a:ext>
              </a:extLst>
            </p:cNvPr>
            <p:cNvPicPr>
              <a:picLocks noChangeAspect="1"/>
            </p:cNvPicPr>
            <p:nvPr/>
          </p:nvPicPr>
          <p:blipFill>
            <a:blip r:embed="rId5">
              <a:extLst>
                <a:ext uri="{28A0092B-C50C-407E-A947-70E740481C1C}">
                  <a14:useLocalDpi xmlns:a14="http://schemas.microsoft.com/office/drawing/2010/main" val="0"/>
                </a:ext>
              </a:extLst>
            </a:blip>
            <a:srcRect l="10387" r="10387"/>
            <a:stretch/>
          </p:blipFill>
          <p:spPr>
            <a:xfrm rot="21073428">
              <a:off x="2261088" y="1588205"/>
              <a:ext cx="4317024" cy="350758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pic>
        <p:nvPicPr>
          <p:cNvPr id="11" name="Picture 10">
            <a:extLst>
              <a:ext uri="{FF2B5EF4-FFF2-40B4-BE49-F238E27FC236}">
                <a16:creationId xmlns:a16="http://schemas.microsoft.com/office/drawing/2014/main" xmlns="" id="{F088D613-F477-EEBC-B5B5-38AF9C5AB745}"/>
              </a:ext>
            </a:extLst>
          </p:cNvPr>
          <p:cNvPicPr>
            <a:picLocks noChangeAspect="1"/>
          </p:cNvPicPr>
          <p:nvPr/>
        </p:nvPicPr>
        <p:blipFill rotWithShape="1">
          <a:blip r:embed="rId6">
            <a:extLst>
              <a:ext uri="{28A0092B-C50C-407E-A947-70E740481C1C}">
                <a14:useLocalDpi xmlns:a14="http://schemas.microsoft.com/office/drawing/2010/main" val="0"/>
              </a:ext>
            </a:extLst>
          </a:blip>
          <a:srcRect l="34587" t="11853" r="32075" b="12582"/>
          <a:stretch/>
        </p:blipFill>
        <p:spPr>
          <a:xfrm>
            <a:off x="5842000" y="3604514"/>
            <a:ext cx="2743200" cy="3497580"/>
          </a:xfrm>
          <a:prstGeom prst="rect">
            <a:avLst/>
          </a:prstGeom>
        </p:spPr>
      </p:pic>
      <p:grpSp>
        <p:nvGrpSpPr>
          <p:cNvPr id="19" name="Group 18">
            <a:extLst>
              <a:ext uri="{FF2B5EF4-FFF2-40B4-BE49-F238E27FC236}">
                <a16:creationId xmlns:a16="http://schemas.microsoft.com/office/drawing/2014/main" xmlns="" id="{0261B2B4-EAC8-02BB-763D-CB88A1972024}"/>
              </a:ext>
            </a:extLst>
          </p:cNvPr>
          <p:cNvGrpSpPr/>
          <p:nvPr/>
        </p:nvGrpSpPr>
        <p:grpSpPr>
          <a:xfrm>
            <a:off x="4819650" y="177800"/>
            <a:ext cx="6407150" cy="3670808"/>
            <a:chOff x="8105832" y="1047466"/>
            <a:chExt cx="6493522" cy="5010434"/>
          </a:xfrm>
        </p:grpSpPr>
        <p:pic>
          <p:nvPicPr>
            <p:cNvPr id="17" name="Picture 16">
              <a:extLst>
                <a:ext uri="{FF2B5EF4-FFF2-40B4-BE49-F238E27FC236}">
                  <a16:creationId xmlns:a16="http://schemas.microsoft.com/office/drawing/2014/main" xmlns="" id="{9D996F55-E0FA-C510-580A-ECB9539D86B3}"/>
                </a:ext>
              </a:extLst>
            </p:cNvPr>
            <p:cNvPicPr>
              <a:picLocks noChangeAspect="1"/>
            </p:cNvPicPr>
            <p:nvPr/>
          </p:nvPicPr>
          <p:blipFill rotWithShape="1">
            <a:blip r:embed="rId7">
              <a:extLst>
                <a:ext uri="{28A0092B-C50C-407E-A947-70E740481C1C}">
                  <a14:useLocalDpi xmlns:a14="http://schemas.microsoft.com/office/drawing/2010/main" val="0"/>
                </a:ext>
              </a:extLst>
            </a:blip>
            <a:srcRect r="52930" b="53704"/>
            <a:stretch/>
          </p:blipFill>
          <p:spPr>
            <a:xfrm>
              <a:off x="8105832" y="1047466"/>
              <a:ext cx="6493522" cy="5010434"/>
            </a:xfrm>
            <a:prstGeom prst="rect">
              <a:avLst/>
            </a:prstGeom>
          </p:spPr>
        </p:pic>
        <p:sp>
          <p:nvSpPr>
            <p:cNvPr id="18" name="TextBox 17">
              <a:extLst>
                <a:ext uri="{FF2B5EF4-FFF2-40B4-BE49-F238E27FC236}">
                  <a16:creationId xmlns:a16="http://schemas.microsoft.com/office/drawing/2014/main" xmlns="" id="{52A6E922-FA2F-B19B-DD70-D26C8356F4D6}"/>
                </a:ext>
              </a:extLst>
            </p:cNvPr>
            <p:cNvSpPr txBox="1"/>
            <p:nvPr/>
          </p:nvSpPr>
          <p:spPr>
            <a:xfrm>
              <a:off x="9254587" y="2507216"/>
              <a:ext cx="4189577" cy="247857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Ăn quá nhanh, nhai không kĩ: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nghẹn, dễ bị sặc, thức ăn rơi vào thực quản rất nguy hiểm.</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10" name="Sai">
            <a:extLst>
              <a:ext uri="{FF2B5EF4-FFF2-40B4-BE49-F238E27FC236}">
                <a16:creationId xmlns:a16="http://schemas.microsoft.com/office/drawing/2014/main" xmlns="" id="{35ECA9E8-6405-9D48-2F3C-8DF26DA02E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54977" y="2877855"/>
            <a:ext cx="1177179" cy="1148553"/>
          </a:xfrm>
          <a:prstGeom prst="rect">
            <a:avLst/>
          </a:prstGeom>
        </p:spPr>
      </p:pic>
    </p:spTree>
    <p:extLst>
      <p:ext uri="{BB962C8B-B14F-4D97-AF65-F5344CB8AC3E}">
        <p14:creationId xmlns:p14="http://schemas.microsoft.com/office/powerpoint/2010/main" val="26556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500"/>
                            </p:stCondLst>
                            <p:childTnLst>
                              <p:par>
                                <p:cTn id="19" presetID="50" presetClass="entr" presetSubtype="0" decel="10000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ppt_w</p:attrName>
                                        </p:attrNameLst>
                                      </p:cBhvr>
                                      <p:tavLst>
                                        <p:tav tm="0">
                                          <p:val>
                                            <p:strVal val="#ppt_w+.3"/>
                                          </p:val>
                                        </p:tav>
                                        <p:tav tm="100000">
                                          <p:val>
                                            <p:strVal val="#ppt_w"/>
                                          </p:val>
                                        </p:tav>
                                      </p:tavLst>
                                    </p:anim>
                                    <p:anim calcmode="lin" valueType="num">
                                      <p:cBhvr>
                                        <p:cTn id="22" dur="1000" fill="hold"/>
                                        <p:tgtEl>
                                          <p:spTgt spid="10"/>
                                        </p:tgtEl>
                                        <p:attrNameLst>
                                          <p:attrName>ppt_h</p:attrName>
                                        </p:attrNameLst>
                                      </p:cBhvr>
                                      <p:tavLst>
                                        <p:tav tm="0">
                                          <p:val>
                                            <p:strVal val="#ppt_h"/>
                                          </p:val>
                                        </p:tav>
                                        <p:tav tm="100000">
                                          <p:val>
                                            <p:strVal val="#ppt_h"/>
                                          </p:val>
                                        </p:tav>
                                      </p:tavLst>
                                    </p:anim>
                                    <p:animEffect transition="in" filter="fade">
                                      <p:cBhvr>
                                        <p:cTn id="23" dur="1000"/>
                                        <p:tgtEl>
                                          <p:spTgt spid="10"/>
                                        </p:tgtEl>
                                      </p:cBhvr>
                                    </p:animEffect>
                                  </p:childTnLst>
                                  <p:subTnLst>
                                    <p:audio>
                                      <p:cMediaNode>
                                        <p:cTn display="0" masterRel="sameClick">
                                          <p:stCondLst>
                                            <p:cond evt="begin" delay="0">
                                              <p:tn val="19"/>
                                            </p:cond>
                                          </p:stCondLst>
                                          <p:endCondLst>
                                            <p:cond evt="onStopAudio" delay="0">
                                              <p:tgtEl>
                                                <p:sldTgt/>
                                              </p:tgtEl>
                                            </p:cond>
                                          </p:endCondLst>
                                        </p:cTn>
                                        <p:tgtEl>
                                          <p:sndTgt r:embed="rId2" name="breez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xmlns=""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xmlns=""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grpSp>
        <p:nvGrpSpPr>
          <p:cNvPr id="48" name="组合 47">
            <a:extLst>
              <a:ext uri="{FF2B5EF4-FFF2-40B4-BE49-F238E27FC236}">
                <a16:creationId xmlns:a16="http://schemas.microsoft.com/office/drawing/2014/main" xmlns=""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xmlns="" id="{60B5DAB1-8B28-4E32-BE4A-E8C33205B0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xmlns="" id="{C3DFDA0C-EF29-4921-AFBF-B577A8DDD3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xmlns="" id="{37B2564D-023D-410C-A91A-0D2FAD6C5F92}"/>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xmlns="" id="{CD29DFC9-8F4F-4D17-B64C-D7BA858DFA54}"/>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xmlns="" id="{86BB5666-170F-47AD-B716-18B4F4363ACF}"/>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xmlns="" id="{3705787B-5ED0-41BA-BFA8-466DD69D9C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xmlns="" id="{AFEBA411-3D35-49B6-BC78-52AB324075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38" name="组合 14">
            <a:extLst>
              <a:ext uri="{FF2B5EF4-FFF2-40B4-BE49-F238E27FC236}">
                <a16:creationId xmlns:a16="http://schemas.microsoft.com/office/drawing/2014/main" xmlns="" id="{5884DE7E-B80B-43D6-BFC5-F21722F280DB}"/>
              </a:ext>
            </a:extLst>
          </p:cNvPr>
          <p:cNvGrpSpPr/>
          <p:nvPr/>
        </p:nvGrpSpPr>
        <p:grpSpPr>
          <a:xfrm>
            <a:off x="2466976" y="327689"/>
            <a:ext cx="8067674" cy="1863045"/>
            <a:chOff x="1451314" y="2141289"/>
            <a:chExt cx="5133324" cy="2107129"/>
          </a:xfrm>
        </p:grpSpPr>
        <p:pic>
          <p:nvPicPr>
            <p:cNvPr id="41" name="图片 15">
              <a:extLst>
                <a:ext uri="{FF2B5EF4-FFF2-40B4-BE49-F238E27FC236}">
                  <a16:creationId xmlns:a16="http://schemas.microsoft.com/office/drawing/2014/main" xmlns="" id="{CD23CB25-0F5F-4952-8F0F-89A5BA282285}"/>
                </a:ext>
              </a:extLst>
            </p:cNvPr>
            <p:cNvPicPr>
              <a:picLocks noChangeAspect="1"/>
            </p:cNvPicPr>
            <p:nvPr/>
          </p:nvPicPr>
          <p:blipFill>
            <a:blip r:embed="rId10"/>
            <a:stretch>
              <a:fillRect/>
            </a:stretch>
          </p:blipFill>
          <p:spPr>
            <a:xfrm>
              <a:off x="1451314" y="2141289"/>
              <a:ext cx="5133324" cy="2107129"/>
            </a:xfrm>
            <a:prstGeom prst="rect">
              <a:avLst/>
            </a:prstGeom>
          </p:spPr>
        </p:pic>
        <p:grpSp>
          <p:nvGrpSpPr>
            <p:cNvPr id="50" name="组合 16">
              <a:extLst>
                <a:ext uri="{FF2B5EF4-FFF2-40B4-BE49-F238E27FC236}">
                  <a16:creationId xmlns:a16="http://schemas.microsoft.com/office/drawing/2014/main" xmlns="" id="{77E13E6E-94A9-49BE-B584-1F96C0D1944F}"/>
                </a:ext>
              </a:extLst>
            </p:cNvPr>
            <p:cNvGrpSpPr/>
            <p:nvPr/>
          </p:nvGrpSpPr>
          <p:grpSpPr>
            <a:xfrm>
              <a:off x="1892492" y="2285106"/>
              <a:ext cx="4494120" cy="1470059"/>
              <a:chOff x="1149985" y="3194006"/>
              <a:chExt cx="4494120" cy="1470059"/>
            </a:xfrm>
          </p:grpSpPr>
          <p:sp>
            <p:nvSpPr>
              <p:cNvPr id="51" name="文本框 25">
                <a:extLst>
                  <a:ext uri="{FF2B5EF4-FFF2-40B4-BE49-F238E27FC236}">
                    <a16:creationId xmlns:a16="http://schemas.microsoft.com/office/drawing/2014/main" xmlns="" id="{A7BFF8A2-3081-4532-8CC0-E3F60475BAE9}"/>
                  </a:ext>
                </a:extLst>
              </p:cNvPr>
              <p:cNvSpPr txBox="1"/>
              <p:nvPr/>
            </p:nvSpPr>
            <p:spPr>
              <a:xfrm>
                <a:off x="1459334" y="3267461"/>
                <a:ext cx="4184771" cy="1396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Theo em, cần làm gì để chăm sóc và bảo vệ cơ quan tiêu hoá?</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nvGrpSpPr>
              <p:cNvPr id="52" name="组合 18">
                <a:extLst>
                  <a:ext uri="{FF2B5EF4-FFF2-40B4-BE49-F238E27FC236}">
                    <a16:creationId xmlns:a16="http://schemas.microsoft.com/office/drawing/2014/main" xmlns="" id="{BFEAB139-3D21-43D1-8E69-A288F0D1A2FF}"/>
                  </a:ext>
                </a:extLst>
              </p:cNvPr>
              <p:cNvGrpSpPr/>
              <p:nvPr/>
            </p:nvGrpSpPr>
            <p:grpSpPr>
              <a:xfrm rot="19663740">
                <a:off x="1149985" y="3194006"/>
                <a:ext cx="654793" cy="845387"/>
                <a:chOff x="10766631" y="3941730"/>
                <a:chExt cx="1047927" cy="1352954"/>
              </a:xfrm>
            </p:grpSpPr>
            <p:sp>
              <p:nvSpPr>
                <p:cNvPr id="53" name="Freeform 108">
                  <a:extLst>
                    <a:ext uri="{FF2B5EF4-FFF2-40B4-BE49-F238E27FC236}">
                      <a16:creationId xmlns:a16="http://schemas.microsoft.com/office/drawing/2014/main" xmlns="" id="{493FB5AE-4EC4-485A-9CA9-9E89C5C90DF8}"/>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4" name="Freeform 109">
                  <a:extLst>
                    <a:ext uri="{FF2B5EF4-FFF2-40B4-BE49-F238E27FC236}">
                      <a16:creationId xmlns:a16="http://schemas.microsoft.com/office/drawing/2014/main" xmlns="" id="{6CBE1438-7492-41EB-818A-FF6650E0445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5" name="Freeform 110">
                  <a:extLst>
                    <a:ext uri="{FF2B5EF4-FFF2-40B4-BE49-F238E27FC236}">
                      <a16:creationId xmlns:a16="http://schemas.microsoft.com/office/drawing/2014/main" xmlns="" id="{13CE7123-CA27-4BE4-AA54-6D4E54D53BB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6" name="Freeform 111">
                  <a:extLst>
                    <a:ext uri="{FF2B5EF4-FFF2-40B4-BE49-F238E27FC236}">
                      <a16:creationId xmlns:a16="http://schemas.microsoft.com/office/drawing/2014/main" xmlns="" id="{3A7E30F9-73AA-4422-8970-7DFBFD44C2A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7" name="Freeform 112">
                  <a:extLst>
                    <a:ext uri="{FF2B5EF4-FFF2-40B4-BE49-F238E27FC236}">
                      <a16:creationId xmlns:a16="http://schemas.microsoft.com/office/drawing/2014/main" xmlns="" id="{BC57EE88-33B9-4301-98E9-26B9801947E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8" name="Freeform 113">
                  <a:extLst>
                    <a:ext uri="{FF2B5EF4-FFF2-40B4-BE49-F238E27FC236}">
                      <a16:creationId xmlns:a16="http://schemas.microsoft.com/office/drawing/2014/main" xmlns="" id="{80480C71-429D-4D55-97F2-07F35622FF6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pic>
        <p:nvPicPr>
          <p:cNvPr id="3" name="Picture 2">
            <a:extLst>
              <a:ext uri="{FF2B5EF4-FFF2-40B4-BE49-F238E27FC236}">
                <a16:creationId xmlns:a16="http://schemas.microsoft.com/office/drawing/2014/main" xmlns="" id="{981DF23E-1CC5-4183-BF24-9C2E9562B80A}"/>
              </a:ext>
            </a:extLst>
          </p:cNvPr>
          <p:cNvPicPr>
            <a:picLocks noChangeAspect="1"/>
          </p:cNvPicPr>
          <p:nvPr/>
        </p:nvPicPr>
        <p:blipFill>
          <a:blip r:embed="rId11"/>
          <a:stretch>
            <a:fillRect/>
          </a:stretch>
        </p:blipFill>
        <p:spPr>
          <a:xfrm>
            <a:off x="4133850" y="2276475"/>
            <a:ext cx="4876800" cy="45815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Rectangle 24"/>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418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80">
                                          <p:stCondLst>
                                            <p:cond delay="0"/>
                                          </p:stCondLst>
                                        </p:cTn>
                                        <p:tgtEl>
                                          <p:spTgt spid="38"/>
                                        </p:tgtEl>
                                      </p:cBhvr>
                                    </p:animEffect>
                                    <p:anim calcmode="lin" valueType="num">
                                      <p:cBhvr>
                                        <p:cTn id="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13" dur="26">
                                          <p:stCondLst>
                                            <p:cond delay="650"/>
                                          </p:stCondLst>
                                        </p:cTn>
                                        <p:tgtEl>
                                          <p:spTgt spid="38"/>
                                        </p:tgtEl>
                                      </p:cBhvr>
                                      <p:to x="100000" y="60000"/>
                                    </p:animScale>
                                    <p:animScale>
                                      <p:cBhvr>
                                        <p:cTn id="14" dur="166" decel="50000">
                                          <p:stCondLst>
                                            <p:cond delay="676"/>
                                          </p:stCondLst>
                                        </p:cTn>
                                        <p:tgtEl>
                                          <p:spTgt spid="38"/>
                                        </p:tgtEl>
                                      </p:cBhvr>
                                      <p:to x="100000" y="100000"/>
                                    </p:animScale>
                                    <p:animScale>
                                      <p:cBhvr>
                                        <p:cTn id="15" dur="26">
                                          <p:stCondLst>
                                            <p:cond delay="1312"/>
                                          </p:stCondLst>
                                        </p:cTn>
                                        <p:tgtEl>
                                          <p:spTgt spid="38"/>
                                        </p:tgtEl>
                                      </p:cBhvr>
                                      <p:to x="100000" y="80000"/>
                                    </p:animScale>
                                    <p:animScale>
                                      <p:cBhvr>
                                        <p:cTn id="16" dur="166" decel="50000">
                                          <p:stCondLst>
                                            <p:cond delay="1338"/>
                                          </p:stCondLst>
                                        </p:cTn>
                                        <p:tgtEl>
                                          <p:spTgt spid="38"/>
                                        </p:tgtEl>
                                      </p:cBhvr>
                                      <p:to x="100000" y="100000"/>
                                    </p:animScale>
                                    <p:animScale>
                                      <p:cBhvr>
                                        <p:cTn id="17" dur="26">
                                          <p:stCondLst>
                                            <p:cond delay="1642"/>
                                          </p:stCondLst>
                                        </p:cTn>
                                        <p:tgtEl>
                                          <p:spTgt spid="38"/>
                                        </p:tgtEl>
                                      </p:cBhvr>
                                      <p:to x="100000" y="90000"/>
                                    </p:animScale>
                                    <p:animScale>
                                      <p:cBhvr>
                                        <p:cTn id="18" dur="166" decel="50000">
                                          <p:stCondLst>
                                            <p:cond delay="1668"/>
                                          </p:stCondLst>
                                        </p:cTn>
                                        <p:tgtEl>
                                          <p:spTgt spid="38"/>
                                        </p:tgtEl>
                                      </p:cBhvr>
                                      <p:to x="100000" y="100000"/>
                                    </p:animScale>
                                    <p:animScale>
                                      <p:cBhvr>
                                        <p:cTn id="19" dur="26">
                                          <p:stCondLst>
                                            <p:cond delay="1808"/>
                                          </p:stCondLst>
                                        </p:cTn>
                                        <p:tgtEl>
                                          <p:spTgt spid="38"/>
                                        </p:tgtEl>
                                      </p:cBhvr>
                                      <p:to x="100000" y="95000"/>
                                    </p:animScale>
                                    <p:animScale>
                                      <p:cBhvr>
                                        <p:cTn id="20" dur="166" decel="50000">
                                          <p:stCondLst>
                                            <p:cond delay="1834"/>
                                          </p:stCondLst>
                                        </p:cTn>
                                        <p:tgtEl>
                                          <p:spTgt spid="38"/>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xmlns=""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xmlns="" id="{A3F27F36-A653-BA39-8D53-004260FD561F}"/>
              </a:ext>
            </a:extLst>
          </p:cNvPr>
          <p:cNvSpPr txBox="1"/>
          <p:nvPr/>
        </p:nvSpPr>
        <p:spPr>
          <a:xfrm>
            <a:off x="2166399" y="1524057"/>
            <a:ext cx="9350029" cy="754694"/>
          </a:xfrm>
          <a:prstGeom prst="rect">
            <a:avLst/>
          </a:prstGeom>
          <a:noFill/>
        </p:spPr>
        <p:txBody>
          <a:bodyPr wrap="square" rtlCol="0">
            <a:spAutoFit/>
          </a:bodyPr>
          <a:lstStyle/>
          <a:p>
            <a:pPr lvl="0" algn="just">
              <a:lnSpc>
                <a:spcPct val="150000"/>
              </a:lnSpc>
            </a:pPr>
            <a:r>
              <a:rPr lang="en-US" sz="3200" dirty="0" err="1">
                <a:solidFill>
                  <a:prstClr val="black"/>
                </a:solidFill>
                <a:latin typeface="Calibri" panose="020F0502020204030204" pitchFamily="34" charset="0"/>
                <a:cs typeface="Calibri" panose="020F0502020204030204" pitchFamily="34" charset="0"/>
              </a:rPr>
              <a:t>Ăn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bữa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giờ</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91C75FD2-DB5D-B46E-AC05-3DE87F1BFEEF}"/>
              </a:ext>
            </a:extLst>
          </p:cNvPr>
          <p:cNvPicPr>
            <a:picLocks noChangeAspect="1"/>
          </p:cNvPicPr>
          <p:nvPr/>
        </p:nvPicPr>
        <p:blipFill>
          <a:blip r:embed="rId7"/>
          <a:stretch>
            <a:fillRect/>
          </a:stretch>
        </p:blipFill>
        <p:spPr>
          <a:xfrm rot="737208" flipH="1">
            <a:off x="974285" y="1441406"/>
            <a:ext cx="919996" cy="919996"/>
          </a:xfrm>
          <a:prstGeom prst="rect">
            <a:avLst/>
          </a:prstGeom>
        </p:spPr>
      </p:pic>
      <p:sp>
        <p:nvSpPr>
          <p:cNvPr id="26" name="TextBox 25">
            <a:extLst>
              <a:ext uri="{FF2B5EF4-FFF2-40B4-BE49-F238E27FC236}">
                <a16:creationId xmlns:a16="http://schemas.microsoft.com/office/drawing/2014/main" xmlns="" id="{1A4B3317-3CB7-E37B-C142-0E7102DBA1D4}"/>
              </a:ext>
            </a:extLst>
          </p:cNvPr>
          <p:cNvSpPr txBox="1"/>
          <p:nvPr/>
        </p:nvSpPr>
        <p:spPr>
          <a:xfrm>
            <a:off x="2166399" y="2505069"/>
            <a:ext cx="9350029" cy="754694"/>
          </a:xfrm>
          <a:prstGeom prst="rect">
            <a:avLst/>
          </a:prstGeom>
          <a:noFill/>
        </p:spPr>
        <p:txBody>
          <a:bodyPr wrap="square" rtlCol="0">
            <a:spAutoFit/>
          </a:bodyPr>
          <a:lstStyle/>
          <a:p>
            <a:pPr lvl="0" algn="just">
              <a:lnSpc>
                <a:spcPct val="150000"/>
              </a:lnSpc>
            </a:pPr>
            <a:r>
              <a:rPr lang="en-US" sz="3200" dirty="0" err="1">
                <a:solidFill>
                  <a:prstClr val="black"/>
                </a:solidFill>
                <a:latin typeface="Calibri" panose="020F0502020204030204" pitchFamily="34" charset="0"/>
                <a:cs typeface="Calibri" panose="020F0502020204030204" pitchFamily="34" charset="0"/>
              </a:rPr>
              <a:t>Không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ăn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quá</a:t>
            </a:r>
            <a:r>
              <a:rPr lang="en-US" sz="3200" dirty="0">
                <a:solidFill>
                  <a:prstClr val="black"/>
                </a:solidFill>
                <a:latin typeface="Calibri" panose="020F0502020204030204" pitchFamily="34" charset="0"/>
                <a:cs typeface="Calibri" panose="020F0502020204030204" pitchFamily="34" charset="0"/>
              </a:rPr>
              <a:t> no.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7" name="Picture 26">
            <a:extLst>
              <a:ext uri="{FF2B5EF4-FFF2-40B4-BE49-F238E27FC236}">
                <a16:creationId xmlns:a16="http://schemas.microsoft.com/office/drawing/2014/main" xmlns="" id="{CEDF4C83-C1E5-2D50-E99B-DF6E188542C2}"/>
              </a:ext>
            </a:extLst>
          </p:cNvPr>
          <p:cNvPicPr>
            <a:picLocks noChangeAspect="1"/>
          </p:cNvPicPr>
          <p:nvPr/>
        </p:nvPicPr>
        <p:blipFill>
          <a:blip r:embed="rId7"/>
          <a:stretch>
            <a:fillRect/>
          </a:stretch>
        </p:blipFill>
        <p:spPr>
          <a:xfrm rot="737208" flipH="1">
            <a:off x="974285" y="2422418"/>
            <a:ext cx="919996" cy="919996"/>
          </a:xfrm>
          <a:prstGeom prst="rect">
            <a:avLst/>
          </a:prstGeom>
        </p:spPr>
      </p:pic>
      <p:sp>
        <p:nvSpPr>
          <p:cNvPr id="28" name="TextBox 27">
            <a:extLst>
              <a:ext uri="{FF2B5EF4-FFF2-40B4-BE49-F238E27FC236}">
                <a16:creationId xmlns:a16="http://schemas.microsoft.com/office/drawing/2014/main" xmlns="" id="{988619C9-B0DF-D585-0DCA-A86DA4A2423B}"/>
              </a:ext>
            </a:extLst>
          </p:cNvPr>
          <p:cNvSpPr txBox="1"/>
          <p:nvPr/>
        </p:nvSpPr>
        <p:spPr>
          <a:xfrm>
            <a:off x="2166399" y="3486081"/>
            <a:ext cx="9350029" cy="754694"/>
          </a:xfrm>
          <a:prstGeom prst="rect">
            <a:avLst/>
          </a:prstGeom>
          <a:noFill/>
        </p:spPr>
        <p:txBody>
          <a:bodyPr wrap="square" rtlCol="0">
            <a:spAutoFit/>
          </a:bodyPr>
          <a:lstStyle/>
          <a:p>
            <a:pPr lvl="0" algn="just">
              <a:lnSpc>
                <a:spcPct val="150000"/>
              </a:lnSpc>
            </a:pPr>
            <a:r>
              <a:rPr lang="vi-VN" sz="3200" dirty="0">
                <a:solidFill>
                  <a:prstClr val="black"/>
                </a:solidFill>
                <a:latin typeface="Calibri" panose="020F0502020204030204" pitchFamily="34" charset="0"/>
                <a:cs typeface="Calibri" panose="020F0502020204030204" pitchFamily="34" charset="0"/>
              </a:rPr>
              <a:t>Thường xuyên tập thể dục và vận động vừa sức.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3" name="Picture 32">
            <a:extLst>
              <a:ext uri="{FF2B5EF4-FFF2-40B4-BE49-F238E27FC236}">
                <a16:creationId xmlns:a16="http://schemas.microsoft.com/office/drawing/2014/main" xmlns="" id="{26122BA4-8390-C61F-DF48-C767E6A00002}"/>
              </a:ext>
            </a:extLst>
          </p:cNvPr>
          <p:cNvPicPr>
            <a:picLocks noChangeAspect="1"/>
          </p:cNvPicPr>
          <p:nvPr/>
        </p:nvPicPr>
        <p:blipFill>
          <a:blip r:embed="rId7"/>
          <a:stretch>
            <a:fillRect/>
          </a:stretch>
        </p:blipFill>
        <p:spPr>
          <a:xfrm rot="737208" flipH="1">
            <a:off x="974285" y="3403430"/>
            <a:ext cx="919996" cy="919996"/>
          </a:xfrm>
          <a:prstGeom prst="rect">
            <a:avLst/>
          </a:prstGeom>
        </p:spPr>
      </p:pic>
      <p:sp>
        <p:nvSpPr>
          <p:cNvPr id="34" name="TextBox 33">
            <a:extLst>
              <a:ext uri="{FF2B5EF4-FFF2-40B4-BE49-F238E27FC236}">
                <a16:creationId xmlns:a16="http://schemas.microsoft.com/office/drawing/2014/main" xmlns="" id="{D4047A18-8DAB-B3CC-033C-551E777B3248}"/>
              </a:ext>
            </a:extLst>
          </p:cNvPr>
          <p:cNvSpPr txBox="1"/>
          <p:nvPr/>
        </p:nvSpPr>
        <p:spPr>
          <a:xfrm>
            <a:off x="2166399" y="4467093"/>
            <a:ext cx="9350029" cy="754694"/>
          </a:xfrm>
          <a:prstGeom prst="rect">
            <a:avLst/>
          </a:prstGeom>
          <a:noFill/>
        </p:spPr>
        <p:txBody>
          <a:bodyPr wrap="square" rtlCol="0">
            <a:spAutoFit/>
          </a:bodyPr>
          <a:lstStyle/>
          <a:p>
            <a:pPr lvl="0" algn="just">
              <a:lnSpc>
                <a:spcPct val="150000"/>
              </a:lnSpc>
            </a:pPr>
            <a:r>
              <a:rPr lang="en-US" sz="3200" dirty="0" err="1">
                <a:solidFill>
                  <a:prstClr val="black"/>
                </a:solidFill>
                <a:latin typeface="Calibri" panose="020F0502020204030204" pitchFamily="34" charset="0"/>
                <a:cs typeface="Calibri" panose="020F0502020204030204" pitchFamily="34" charset="0"/>
              </a:rPr>
              <a:t>Không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vận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động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mạng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ngay</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sau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khi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ăn</a:t>
            </a:r>
            <a:r>
              <a:rPr lang="en-US" sz="3200" dirty="0">
                <a:solidFill>
                  <a:prstClr val="black"/>
                </a:solidFill>
                <a:latin typeface="Calibri" panose="020F0502020204030204" pitchFamily="34" charset="0"/>
                <a:cs typeface="Calibri" panose="020F0502020204030204" pitchFamily="34"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5" name="Picture 34">
            <a:extLst>
              <a:ext uri="{FF2B5EF4-FFF2-40B4-BE49-F238E27FC236}">
                <a16:creationId xmlns:a16="http://schemas.microsoft.com/office/drawing/2014/main" xmlns="" id="{D90EC41F-9B54-F5B6-6F4E-48597D3D4083}"/>
              </a:ext>
            </a:extLst>
          </p:cNvPr>
          <p:cNvPicPr>
            <a:picLocks noChangeAspect="1"/>
          </p:cNvPicPr>
          <p:nvPr/>
        </p:nvPicPr>
        <p:blipFill>
          <a:blip r:embed="rId7"/>
          <a:stretch>
            <a:fillRect/>
          </a:stretch>
        </p:blipFill>
        <p:spPr>
          <a:xfrm rot="737208" flipH="1">
            <a:off x="974285" y="4384442"/>
            <a:ext cx="919996" cy="919996"/>
          </a:xfrm>
          <a:prstGeom prst="rect">
            <a:avLst/>
          </a:prstGeom>
        </p:spPr>
      </p:pic>
      <p:pic>
        <p:nvPicPr>
          <p:cNvPr id="3" name="Picture 2">
            <a:extLst>
              <a:ext uri="{FF2B5EF4-FFF2-40B4-BE49-F238E27FC236}">
                <a16:creationId xmlns:a16="http://schemas.microsoft.com/office/drawing/2014/main" xmlns="" id="{A9EF7AAF-DBC0-473A-AF64-FC8CBB9E6F3D}"/>
              </a:ext>
            </a:extLst>
          </p:cNvPr>
          <p:cNvPicPr>
            <a:picLocks noChangeAspect="1"/>
          </p:cNvPicPr>
          <p:nvPr/>
        </p:nvPicPr>
        <p:blipFill>
          <a:blip r:embed="rId8"/>
          <a:stretch>
            <a:fillRect/>
          </a:stretch>
        </p:blipFill>
        <p:spPr>
          <a:xfrm>
            <a:off x="1009594" y="180542"/>
            <a:ext cx="10077561" cy="1201016"/>
          </a:xfrm>
          <a:prstGeom prst="rect">
            <a:avLst/>
          </a:prstGeom>
        </p:spPr>
      </p:pic>
      <p:sp>
        <p:nvSpPr>
          <p:cNvPr id="22" name="TextBox 21">
            <a:extLst>
              <a:ext uri="{FF2B5EF4-FFF2-40B4-BE49-F238E27FC236}">
                <a16:creationId xmlns:a16="http://schemas.microsoft.com/office/drawing/2014/main" xmlns="" id="{41B9B0C7-0CD6-4687-B0DD-C99EE08FA74E}"/>
              </a:ext>
            </a:extLst>
          </p:cNvPr>
          <p:cNvSpPr txBox="1"/>
          <p:nvPr/>
        </p:nvSpPr>
        <p:spPr>
          <a:xfrm>
            <a:off x="2071149" y="5324343"/>
            <a:ext cx="9350029" cy="754694"/>
          </a:xfrm>
          <a:prstGeom prst="rect">
            <a:avLst/>
          </a:prstGeom>
          <a:noFill/>
        </p:spPr>
        <p:txBody>
          <a:bodyPr wrap="square" rtlCol="0">
            <a:spAutoFit/>
          </a:bodyPr>
          <a:lstStyle/>
          <a:p>
            <a:pPr lvl="0" algn="just">
              <a:lnSpc>
                <a:spcPct val="150000"/>
              </a:lnSpc>
            </a:pPr>
            <a:r>
              <a:rPr lang="vi-VN" sz="3200">
                <a:solidFill>
                  <a:prstClr val="black"/>
                </a:solidFill>
                <a:latin typeface="Calibri" panose="020F0502020204030204" pitchFamily="34" charset="0"/>
                <a:cs typeface="Calibri" panose="020F0502020204030204" pitchFamily="34" charset="0"/>
              </a:rPr>
              <a:t>Rửa tay trước và sau khi ăn</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Picture 22">
            <a:extLst>
              <a:ext uri="{FF2B5EF4-FFF2-40B4-BE49-F238E27FC236}">
                <a16:creationId xmlns:a16="http://schemas.microsoft.com/office/drawing/2014/main" xmlns="" id="{2D3A667C-6259-47F9-B353-538C153E23BD}"/>
              </a:ext>
            </a:extLst>
          </p:cNvPr>
          <p:cNvPicPr>
            <a:picLocks noChangeAspect="1"/>
          </p:cNvPicPr>
          <p:nvPr/>
        </p:nvPicPr>
        <p:blipFill>
          <a:blip r:embed="rId7"/>
          <a:stretch>
            <a:fillRect/>
          </a:stretch>
        </p:blipFill>
        <p:spPr>
          <a:xfrm rot="737208" flipH="1">
            <a:off x="879035" y="5241692"/>
            <a:ext cx="919996" cy="919996"/>
          </a:xfrm>
          <a:prstGeom prst="rect">
            <a:avLst/>
          </a:prstGeom>
        </p:spPr>
      </p:pic>
    </p:spTree>
    <p:extLst>
      <p:ext uri="{BB962C8B-B14F-4D97-AF65-F5344CB8AC3E}">
        <p14:creationId xmlns:p14="http://schemas.microsoft.com/office/powerpoint/2010/main" val="49483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left)">
                                      <p:cBhvr>
                                        <p:cTn id="11" dur="500"/>
                                        <p:tgtEl>
                                          <p:spTgt spid="21">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wipe(left)">
                                      <p:cBhvr>
                                        <p:cTn id="20" dur="500"/>
                                        <p:tgtEl>
                                          <p:spTgt spid="2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wipe(left)">
                                      <p:cBhvr>
                                        <p:cTn id="29" dur="500"/>
                                        <p:tgtEl>
                                          <p:spTgt spid="2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34">
                                            <p:txEl>
                                              <p:pRg st="0" end="0"/>
                                            </p:txEl>
                                          </p:spTgt>
                                        </p:tgtEl>
                                        <p:attrNameLst>
                                          <p:attrName>style.visibility</p:attrName>
                                        </p:attrNameLst>
                                      </p:cBhvr>
                                      <p:to>
                                        <p:strVal val="visible"/>
                                      </p:to>
                                    </p:set>
                                    <p:animEffect transition="in" filter="wipe(left)">
                                      <p:cBhvr>
                                        <p:cTn id="38" dur="500"/>
                                        <p:tgtEl>
                                          <p:spTgt spid="3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2">
                                            <p:txEl>
                                              <p:pRg st="0" end="0"/>
                                            </p:txEl>
                                          </p:spTgt>
                                        </p:tgtEl>
                                        <p:attrNameLst>
                                          <p:attrName>style.visibility</p:attrName>
                                        </p:attrNameLst>
                                      </p:cBhvr>
                                      <p:to>
                                        <p:strVal val="visible"/>
                                      </p:to>
                                    </p:set>
                                    <p:animEffect transition="in" filter="wipe(left)">
                                      <p:cBhvr>
                                        <p:cTn id="47"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p"/>
      <p:bldP spid="26" grpId="0" uiExpand="1" build="p"/>
      <p:bldP spid="28" grpId="0" uiExpand="1" build="p"/>
      <p:bldP spid="34" grpId="0" uiExpand="1" build="p"/>
      <p:bldP spid="2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53D00537-3523-4AF1-A122-3013B4EF4452}"/>
              </a:ext>
            </a:extLst>
          </p:cNvPr>
          <p:cNvGrpSpPr/>
          <p:nvPr/>
        </p:nvGrpSpPr>
        <p:grpSpPr>
          <a:xfrm>
            <a:off x="1594337" y="1602154"/>
            <a:ext cx="9003323" cy="3477846"/>
            <a:chOff x="1594337" y="1602154"/>
            <a:chExt cx="9003323" cy="3477846"/>
          </a:xfrm>
        </p:grpSpPr>
        <p:sp>
          <p:nvSpPr>
            <p:cNvPr id="25" name="Rounded Rectangle 8">
              <a:extLst>
                <a:ext uri="{FF2B5EF4-FFF2-40B4-BE49-F238E27FC236}">
                  <a16:creationId xmlns:a16="http://schemas.microsoft.com/office/drawing/2014/main" xmlns="" id="{70AE161F-A6B2-4801-9E86-D05421B17A77}"/>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6" name="Rounded Rectangle 9">
              <a:extLst>
                <a:ext uri="{FF2B5EF4-FFF2-40B4-BE49-F238E27FC236}">
                  <a16:creationId xmlns:a16="http://schemas.microsoft.com/office/drawing/2014/main" xmlns="" id="{6D452415-850B-4CA8-99AD-B4DA2F6CFBA1}"/>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Calibri" panose="020F0502020204030204" pitchFamily="34" charset="0"/>
                  <a:cs typeface="Calibri" panose="020F0502020204030204" pitchFamily="34" charset="0"/>
                </a:rPr>
                <a:t>C</a:t>
              </a:r>
              <a:r>
                <a:rPr lang="vi-VN" sz="4400" dirty="0">
                  <a:solidFill>
                    <a:schemeClr val="tx1"/>
                  </a:solidFill>
                  <a:latin typeface="Calibri" panose="020F0502020204030204" pitchFamily="34" charset="0"/>
                  <a:cs typeface="Calibri" panose="020F0502020204030204" pitchFamily="34" charset="0"/>
                </a:rPr>
                <a:t>hia sẻ với các bạn về những việc em đã làm để chăm sóc và bảo vệ cơ quan tiêu hoá.</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7" name="Picture 26">
            <a:extLst>
              <a:ext uri="{FF2B5EF4-FFF2-40B4-BE49-F238E27FC236}">
                <a16:creationId xmlns:a16="http://schemas.microsoft.com/office/drawing/2014/main" xmlns="" id="{1FC42A2D-E191-4C8B-8B10-9B56119D3AE4}"/>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28" name="Picture 27">
            <a:extLst>
              <a:ext uri="{FF2B5EF4-FFF2-40B4-BE49-F238E27FC236}">
                <a16:creationId xmlns:a16="http://schemas.microsoft.com/office/drawing/2014/main" xmlns="" id="{16C20085-B459-4F4C-9A9E-D8B7F72EB14A}"/>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2" name="Picture 1">
            <a:extLst>
              <a:ext uri="{FF2B5EF4-FFF2-40B4-BE49-F238E27FC236}">
                <a16:creationId xmlns:a16="http://schemas.microsoft.com/office/drawing/2014/main" xmlns="" id="{B7CCF319-9FFB-4B97-9A7C-64DDC66AE97E}"/>
              </a:ext>
            </a:extLst>
          </p:cNvPr>
          <p:cNvPicPr>
            <a:picLocks noChangeAspect="1"/>
          </p:cNvPicPr>
          <p:nvPr/>
        </p:nvPicPr>
        <p:blipFill>
          <a:blip r:embed="rId5"/>
          <a:stretch>
            <a:fillRect/>
          </a:stretch>
        </p:blipFill>
        <p:spPr>
          <a:xfrm>
            <a:off x="2353518" y="191594"/>
            <a:ext cx="6913463" cy="1121761"/>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53D00537-3523-4AF1-A122-3013B4EF4452}"/>
              </a:ext>
            </a:extLst>
          </p:cNvPr>
          <p:cNvGrpSpPr/>
          <p:nvPr/>
        </p:nvGrpSpPr>
        <p:grpSpPr>
          <a:xfrm>
            <a:off x="1594337" y="1602154"/>
            <a:ext cx="9003323" cy="3477846"/>
            <a:chOff x="1594337" y="1602154"/>
            <a:chExt cx="9003323" cy="3477846"/>
          </a:xfrm>
        </p:grpSpPr>
        <p:sp>
          <p:nvSpPr>
            <p:cNvPr id="25" name="Rounded Rectangle 8">
              <a:extLst>
                <a:ext uri="{FF2B5EF4-FFF2-40B4-BE49-F238E27FC236}">
                  <a16:creationId xmlns:a16="http://schemas.microsoft.com/office/drawing/2014/main" xmlns="" id="{70AE161F-A6B2-4801-9E86-D05421B17A77}"/>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字魂59号-创粗黑"/>
                <a:cs typeface="+mn-cs"/>
              </a:endParaRPr>
            </a:p>
          </p:txBody>
        </p:sp>
        <p:sp>
          <p:nvSpPr>
            <p:cNvPr id="26" name="Rounded Rectangle 9">
              <a:extLst>
                <a:ext uri="{FF2B5EF4-FFF2-40B4-BE49-F238E27FC236}">
                  <a16:creationId xmlns:a16="http://schemas.microsoft.com/office/drawing/2014/main" xmlns="" id="{6D452415-850B-4CA8-99AD-B4DA2F6CFBA1}"/>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err="1">
                  <a:solidFill>
                    <a:prstClr val="black"/>
                  </a:solidFill>
                  <a:latin typeface="Calibri" panose="020F0502020204030204" pitchFamily="34" charset="0"/>
                  <a:cs typeface="Calibri" panose="020F0502020204030204" pitchFamily="34" charset="0"/>
                </a:rPr>
                <a:t>Ăn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uống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không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hợp</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vệ</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sinh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thói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quen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sinh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hoạt</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chưa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hợp</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lí</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thể</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gây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bệnh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về</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đường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tiêu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hóa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như</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Tiêu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chảy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táo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bón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đau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dạ</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dày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và</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bệnh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giun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Bệnh</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giun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có</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thể</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gây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nhiều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biến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chứng</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cho</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cơ</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thể</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như</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rối</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loạn</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tiêu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hóa</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thiếu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máu</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suy</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nhược</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cơ</a:t>
              </a:r>
              <a:r>
                <a:rPr lang="en-US" sz="2800" b="1" dirty="0">
                  <a:solidFill>
                    <a:prstClr val="black"/>
                  </a:solidFill>
                  <a:latin typeface="Calibri" panose="020F0502020204030204" pitchFamily="34" charset="0"/>
                  <a:cs typeface="Calibri" panose="020F0502020204030204" pitchFamily="34" charset="0"/>
                </a:rPr>
                <a:t> </a:t>
              </a:r>
              <a:r>
                <a:rPr lang="en-US" sz="2800" b="1" dirty="0" err="1">
                  <a:solidFill>
                    <a:prstClr val="black"/>
                  </a:solidFill>
                  <a:latin typeface="Calibri" panose="020F0502020204030204" pitchFamily="34" charset="0"/>
                  <a:cs typeface="Calibri" panose="020F0502020204030204" pitchFamily="34" charset="0"/>
                </a:rPr>
                <a:t>thể</a:t>
              </a:r>
              <a:r>
                <a:rPr lang="en-US" sz="2800" b="1" dirty="0">
                  <a:solidFill>
                    <a:prstClr val="black"/>
                  </a:solidFill>
                  <a:latin typeface="Calibri" panose="020F0502020204030204" pitchFamily="34" charset="0"/>
                  <a:cs typeface="Calibri" panose="020F0502020204030204" pitchFamily="34" charset="0"/>
                </a:rPr>
                <a:t>…</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27" name="Picture 26">
            <a:extLst>
              <a:ext uri="{FF2B5EF4-FFF2-40B4-BE49-F238E27FC236}">
                <a16:creationId xmlns:a16="http://schemas.microsoft.com/office/drawing/2014/main" xmlns="" id="{1FC42A2D-E191-4C8B-8B10-9B56119D3AE4}"/>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28" name="Picture 27">
            <a:extLst>
              <a:ext uri="{FF2B5EF4-FFF2-40B4-BE49-F238E27FC236}">
                <a16:creationId xmlns:a16="http://schemas.microsoft.com/office/drawing/2014/main" xmlns="" id="{16C20085-B459-4F4C-9A9E-D8B7F72EB14A}"/>
              </a:ext>
            </a:extLst>
          </p:cNvPr>
          <p:cNvPicPr>
            <a:picLocks noChangeAspect="1"/>
          </p:cNvPicPr>
          <p:nvPr/>
        </p:nvPicPr>
        <p:blipFill>
          <a:blip r:embed="rId4"/>
          <a:stretch>
            <a:fillRect/>
          </a:stretch>
        </p:blipFill>
        <p:spPr>
          <a:xfrm>
            <a:off x="9770343" y="3417244"/>
            <a:ext cx="2537413" cy="3317663"/>
          </a:xfrm>
          <a:prstGeom prst="rect">
            <a:avLst/>
          </a:prstGeom>
        </p:spPr>
      </p:pic>
      <p:pic>
        <p:nvPicPr>
          <p:cNvPr id="4" name="Picture 3">
            <a:extLst>
              <a:ext uri="{FF2B5EF4-FFF2-40B4-BE49-F238E27FC236}">
                <a16:creationId xmlns:a16="http://schemas.microsoft.com/office/drawing/2014/main" xmlns="" id="{260B2F00-877A-401C-A926-7E248D874BCE}"/>
              </a:ext>
            </a:extLst>
          </p:cNvPr>
          <p:cNvPicPr>
            <a:picLocks noChangeAspect="1"/>
          </p:cNvPicPr>
          <p:nvPr/>
        </p:nvPicPr>
        <p:blipFill>
          <a:blip r:embed="rId5"/>
          <a:stretch>
            <a:fillRect/>
          </a:stretch>
        </p:blipFill>
        <p:spPr>
          <a:xfrm>
            <a:off x="4408035" y="198805"/>
            <a:ext cx="3109229" cy="1774090"/>
          </a:xfrm>
          <a:prstGeom prst="rect">
            <a:avLst/>
          </a:prstGeom>
        </p:spPr>
      </p:pic>
    </p:spTree>
    <p:extLst>
      <p:ext uri="{BB962C8B-B14F-4D97-AF65-F5344CB8AC3E}">
        <p14:creationId xmlns:p14="http://schemas.microsoft.com/office/powerpoint/2010/main" val="261158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xmlns="" id="{F3060C83-F051-4F0E-ABAD-AA0DFC48B21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xmlns=""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xmlns=""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Isosceles Triangle 20">
            <a:extLst>
              <a:ext uri="{FF2B5EF4-FFF2-40B4-BE49-F238E27FC236}">
                <a16:creationId xmlns:a16="http://schemas.microsoft.com/office/drawing/2014/main" xmlns=""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Diagram&#10;&#10;Description automatically generated">
            <a:extLst>
              <a:ext uri="{FF2B5EF4-FFF2-40B4-BE49-F238E27FC236}">
                <a16:creationId xmlns:a16="http://schemas.microsoft.com/office/drawing/2014/main" xmlns="" id="{BAB7E1E9-86EF-472B-831C-EA482DE6E7D3}"/>
              </a:ext>
            </a:extLst>
          </p:cNvPr>
          <p:cNvPicPr>
            <a:picLocks noChangeAspect="1"/>
          </p:cNvPicPr>
          <p:nvPr/>
        </p:nvPicPr>
        <p:blipFill>
          <a:blip r:embed="rId2"/>
          <a:stretch>
            <a:fillRect/>
          </a:stretch>
        </p:blipFill>
        <p:spPr>
          <a:xfrm>
            <a:off x="643467" y="811784"/>
            <a:ext cx="10905066" cy="5234430"/>
          </a:xfrm>
          <a:prstGeom prst="rect">
            <a:avLst/>
          </a:prstGeom>
          <a:ln>
            <a:noFill/>
          </a:ln>
        </p:spPr>
      </p:pic>
      <p:sp>
        <p:nvSpPr>
          <p:cNvPr id="23" name="Isosceles Triangle 22">
            <a:extLst>
              <a:ext uri="{FF2B5EF4-FFF2-40B4-BE49-F238E27FC236}">
                <a16:creationId xmlns:a16="http://schemas.microsoft.com/office/drawing/2014/main" xmlns=""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97228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xmlns=""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xmlns=""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sp>
        <p:nvSpPr>
          <p:cNvPr id="2" name="TextBox 1">
            <a:extLst>
              <a:ext uri="{FF2B5EF4-FFF2-40B4-BE49-F238E27FC236}">
                <a16:creationId xmlns:a16="http://schemas.microsoft.com/office/drawing/2014/main" xmlns="" id="{2EE5A286-1FA5-705D-7626-6B8DC631EECC}"/>
              </a:ext>
            </a:extLst>
          </p:cNvPr>
          <p:cNvSpPr txBox="1"/>
          <p:nvPr/>
        </p:nvSpPr>
        <p:spPr>
          <a:xfrm>
            <a:off x="3025564" y="225383"/>
            <a:ext cx="608669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964B00"/>
                  </a:solidFill>
                  <a:prstDash val="solid"/>
                </a:ln>
                <a:solidFill>
                  <a:srgbClr val="FFFF99"/>
                </a:solidFill>
                <a:effectLst>
                  <a:outerShdw dist="38100" dir="2700000" algn="tl" rotWithShape="0">
                    <a:srgbClr val="964B00"/>
                  </a:outerShdw>
                </a:effectLst>
                <a:uLnTx/>
                <a:uFillTx/>
                <a:latin typeface="SVN-Poky's" panose="020B0606040200020203" pitchFamily="34" charset="0"/>
                <a:ea typeface="+mn-ea"/>
                <a:cs typeface="+mn-cs"/>
              </a:rPr>
              <a:t>DẶN DÒ</a:t>
            </a:r>
          </a:p>
        </p:txBody>
      </p:sp>
      <p:pic>
        <p:nvPicPr>
          <p:cNvPr id="4" name="Picture 3">
            <a:extLst>
              <a:ext uri="{FF2B5EF4-FFF2-40B4-BE49-F238E27FC236}">
                <a16:creationId xmlns:a16="http://schemas.microsoft.com/office/drawing/2014/main" xmlns=""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xmlns=""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xmlns=""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xmlns=""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xmlns=""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xmlns=""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xmlns=""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sp>
        <p:nvSpPr>
          <p:cNvPr id="20" name="Rectangle 19"/>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07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5"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5"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4" name="图片 43">
            <a:extLst>
              <a:ext uri="{FF2B5EF4-FFF2-40B4-BE49-F238E27FC236}">
                <a16:creationId xmlns:a16="http://schemas.microsoft.com/office/drawing/2014/main" xmlns="" id="{915D9C42-B4B5-41E3-9EEA-BF76421AF76D}"/>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74855" y="509509"/>
            <a:ext cx="4910533" cy="6858000"/>
          </a:xfrm>
          <a:prstGeom prst="rect">
            <a:avLst/>
          </a:prstGeom>
        </p:spPr>
      </p:pic>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pic>
        <p:nvPicPr>
          <p:cNvPr id="46" name="图片 45">
            <a:extLst>
              <a:ext uri="{FF2B5EF4-FFF2-40B4-BE49-F238E27FC236}">
                <a16:creationId xmlns:a16="http://schemas.microsoft.com/office/drawing/2014/main" xmlns="" id="{66F15F98-A290-48AC-AAC4-7C389C6ED881}"/>
              </a:ext>
            </a:extLst>
          </p:cNvPr>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3"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4" name="19795243">
            <a:hlinkClick r:id="" action="ppaction://media"/>
            <a:extLst>
              <a:ext uri="{FF2B5EF4-FFF2-40B4-BE49-F238E27FC236}">
                <a16:creationId xmlns:a16="http://schemas.microsoft.com/office/drawing/2014/main" xmlns="" id="{E0767DB5-1A3E-438D-A209-0CC8F67D4BA7}"/>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626218" y="-1226342"/>
            <a:ext cx="609600" cy="609600"/>
          </a:xfrm>
          <a:prstGeom prst="rect">
            <a:avLst/>
          </a:prstGeom>
        </p:spPr>
      </p:pic>
      <p:sp>
        <p:nvSpPr>
          <p:cNvPr id="34" name="任意多边形: 形状 59">
            <a:extLst>
              <a:ext uri="{FF2B5EF4-FFF2-40B4-BE49-F238E27FC236}">
                <a16:creationId xmlns:a16="http://schemas.microsoft.com/office/drawing/2014/main" xmlns="" id="{178BF963-E750-0A01-9359-3640B6BC35D8}"/>
              </a:ext>
            </a:extLst>
          </p:cNvPr>
          <p:cNvSpPr/>
          <p:nvPr/>
        </p:nvSpPr>
        <p:spPr>
          <a:xfrm>
            <a:off x="2034429" y="239440"/>
            <a:ext cx="8069955" cy="4148804"/>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1" name="Picture 10" descr="A cartoon of a child using a computer&#10;&#10;Description automatically generated with low confidence">
            <a:extLst>
              <a:ext uri="{FF2B5EF4-FFF2-40B4-BE49-F238E27FC236}">
                <a16:creationId xmlns:a16="http://schemas.microsoft.com/office/drawing/2014/main" xmlns="" id="{3A629CA9-4D3B-0C3A-780B-6AE3EFE113F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xmlns="" id="{4F30CF7C-119D-945D-92A0-CB3EBAC352E4}"/>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grpSp>
        <p:nvGrpSpPr>
          <p:cNvPr id="26" name="组合 69">
            <a:extLst>
              <a:ext uri="{FF2B5EF4-FFF2-40B4-BE49-F238E27FC236}">
                <a16:creationId xmlns:a16="http://schemas.microsoft.com/office/drawing/2014/main" xmlns="" id="{7B9ED8BC-E0CC-8A0B-2531-BCA96E30799D}"/>
              </a:ext>
            </a:extLst>
          </p:cNvPr>
          <p:cNvGrpSpPr/>
          <p:nvPr/>
        </p:nvGrpSpPr>
        <p:grpSpPr>
          <a:xfrm>
            <a:off x="3859624" y="3270604"/>
            <a:ext cx="4086960" cy="2608564"/>
            <a:chOff x="5736735" y="2728183"/>
            <a:chExt cx="5516445" cy="3428646"/>
          </a:xfrm>
        </p:grpSpPr>
        <p:pic>
          <p:nvPicPr>
            <p:cNvPr id="27" name="图片 68">
              <a:extLst>
                <a:ext uri="{FF2B5EF4-FFF2-40B4-BE49-F238E27FC236}">
                  <a16:creationId xmlns:a16="http://schemas.microsoft.com/office/drawing/2014/main" xmlns="" id="{20413057-8F6E-1088-DFA8-243D1A598051}"/>
                </a:ext>
              </a:extLst>
            </p:cNvPr>
            <p:cNvPicPr>
              <a:picLocks noChangeAspect="1"/>
            </p:cNvPicPr>
            <p:nvPr/>
          </p:nvPicPr>
          <p:blipFill>
            <a:blip r:embed="rId17"/>
            <a:srcRect t="11154" r="55753"/>
            <a:stretch>
              <a:fillRect/>
            </a:stretch>
          </p:blipFill>
          <p:spPr>
            <a:xfrm rot="1517539">
              <a:off x="5736735" y="2728183"/>
              <a:ext cx="3487868" cy="3428646"/>
            </a:xfrm>
            <a:custGeom>
              <a:avLst/>
              <a:gdLst>
                <a:gd name="connsiteX0" fmla="*/ 0 w 3487868"/>
                <a:gd name="connsiteY0" fmla="*/ 0 h 3428646"/>
                <a:gd name="connsiteX1" fmla="*/ 3487868 w 3487868"/>
                <a:gd name="connsiteY1" fmla="*/ 0 h 3428646"/>
                <a:gd name="connsiteX2" fmla="*/ 3487868 w 3487868"/>
                <a:gd name="connsiteY2" fmla="*/ 3428646 h 3428646"/>
                <a:gd name="connsiteX3" fmla="*/ 0 w 3487868"/>
                <a:gd name="connsiteY3" fmla="*/ 3428646 h 3428646"/>
                <a:gd name="connsiteX4" fmla="*/ 0 w 3487868"/>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7868" h="3428646">
                  <a:moveTo>
                    <a:pt x="0" y="0"/>
                  </a:moveTo>
                  <a:lnTo>
                    <a:pt x="3487868" y="0"/>
                  </a:lnTo>
                  <a:lnTo>
                    <a:pt x="3487868" y="3428646"/>
                  </a:lnTo>
                  <a:lnTo>
                    <a:pt x="0" y="3428646"/>
                  </a:lnTo>
                  <a:lnTo>
                    <a:pt x="0" y="0"/>
                  </a:lnTo>
                  <a:close/>
                </a:path>
              </a:pathLst>
            </a:custGeom>
          </p:spPr>
        </p:pic>
        <p:pic>
          <p:nvPicPr>
            <p:cNvPr id="28" name="图片 67">
              <a:extLst>
                <a:ext uri="{FF2B5EF4-FFF2-40B4-BE49-F238E27FC236}">
                  <a16:creationId xmlns:a16="http://schemas.microsoft.com/office/drawing/2014/main" xmlns="" id="{DE6D96F0-CC99-AD53-66E0-890D8FF3F76D}"/>
                </a:ext>
              </a:extLst>
            </p:cNvPr>
            <p:cNvPicPr>
              <a:picLocks noChangeAspect="1"/>
            </p:cNvPicPr>
            <p:nvPr/>
          </p:nvPicPr>
          <p:blipFill>
            <a:blip r:embed="rId17"/>
            <a:srcRect l="52736" t="11154"/>
            <a:stretch>
              <a:fillRect/>
            </a:stretch>
          </p:blipFill>
          <p:spPr>
            <a:xfrm rot="20391307">
              <a:off x="8148797" y="3287526"/>
              <a:ext cx="3104383" cy="2856840"/>
            </a:xfrm>
            <a:custGeom>
              <a:avLst/>
              <a:gdLst>
                <a:gd name="connsiteX0" fmla="*/ 0 w 3725735"/>
                <a:gd name="connsiteY0" fmla="*/ 0 h 3428646"/>
                <a:gd name="connsiteX1" fmla="*/ 3725735 w 3725735"/>
                <a:gd name="connsiteY1" fmla="*/ 0 h 3428646"/>
                <a:gd name="connsiteX2" fmla="*/ 3725735 w 3725735"/>
                <a:gd name="connsiteY2" fmla="*/ 3428646 h 3428646"/>
                <a:gd name="connsiteX3" fmla="*/ 0 w 3725735"/>
                <a:gd name="connsiteY3" fmla="*/ 3428646 h 3428646"/>
                <a:gd name="connsiteX4" fmla="*/ 0 w 3725735"/>
                <a:gd name="connsiteY4" fmla="*/ 0 h 342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5735" h="3428646">
                  <a:moveTo>
                    <a:pt x="0" y="0"/>
                  </a:moveTo>
                  <a:lnTo>
                    <a:pt x="3725735" y="0"/>
                  </a:lnTo>
                  <a:lnTo>
                    <a:pt x="3725735" y="3428646"/>
                  </a:lnTo>
                  <a:lnTo>
                    <a:pt x="0" y="3428646"/>
                  </a:lnTo>
                  <a:lnTo>
                    <a:pt x="0" y="0"/>
                  </a:lnTo>
                  <a:close/>
                </a:path>
              </a:pathLst>
            </a:custGeom>
          </p:spPr>
        </p:pic>
      </p:grpSp>
      <p:sp>
        <p:nvSpPr>
          <p:cNvPr id="5" name="TextBox 4">
            <a:extLst>
              <a:ext uri="{FF2B5EF4-FFF2-40B4-BE49-F238E27FC236}">
                <a16:creationId xmlns:a16="http://schemas.microsoft.com/office/drawing/2014/main" xmlns="" id="{93EADC4A-E074-C3D9-70D2-87ABE7F80101}"/>
              </a:ext>
            </a:extLst>
          </p:cNvPr>
          <p:cNvSpPr txBox="1"/>
          <p:nvPr/>
        </p:nvSpPr>
        <p:spPr>
          <a:xfrm>
            <a:off x="2904365" y="818129"/>
            <a:ext cx="593296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Tạm</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Biệt</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Và</a:t>
            </a:r>
            <a:endPar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Hẹn</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Gặp</a:t>
            </a:r>
            <a:r>
              <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 </a:t>
            </a:r>
            <a:r>
              <a:rPr kumimoji="0" lang="en-US" sz="8800" b="1" i="0" u="none" strike="noStrike" kern="1200" cap="none" spc="50" normalizeH="0" baseline="0" noProof="0" dirty="0" err="1">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rPr>
              <a:t>Lại</a:t>
            </a:r>
            <a:endParaRPr kumimoji="0" lang="en-US" sz="8800" b="1" i="0" u="none" strike="noStrike" kern="1200" cap="none" spc="50" normalizeH="0" baseline="0" noProof="0" dirty="0">
              <a:ln w="0"/>
              <a:solidFill>
                <a:srgbClr val="964B00"/>
              </a:solidFill>
              <a:effectLst>
                <a:innerShdw blurRad="63500" dist="50800" dir="13500000">
                  <a:srgbClr val="000000">
                    <a:alpha val="50000"/>
                  </a:srgbClr>
                </a:innerShdw>
              </a:effectLst>
              <a:uLnTx/>
              <a:uFillTx/>
              <a:latin typeface="UTM Edwardian" panose="02040603050506020204" pitchFamily="18" charset="0"/>
              <a:ea typeface="+mn-ea"/>
              <a:cs typeface="+mn-cs"/>
            </a:endParaRPr>
          </a:p>
        </p:txBody>
      </p:sp>
      <p:sp>
        <p:nvSpPr>
          <p:cNvPr id="29" name="Rectangle 28"/>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846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par>
                                <p:cTn id="10" presetID="10"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par>
                                <p:cTn id="13" presetID="10"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500"/>
                                        <p:tgtEl>
                                          <p:spTgt spid="46"/>
                                        </p:tgtEl>
                                      </p:cBhvr>
                                    </p:animEffect>
                                  </p:childTnLst>
                                </p:cTn>
                              </p:par>
                              <p:par>
                                <p:cTn id="16" presetID="10"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fade">
                                      <p:cBhvr>
                                        <p:cTn id="18" dur="500"/>
                                        <p:tgtEl>
                                          <p:spTgt spid="45"/>
                                        </p:tgtEl>
                                      </p:cBhvr>
                                    </p:animEffect>
                                  </p:childTnLst>
                                </p:cTn>
                              </p:par>
                              <p:par>
                                <p:cTn id="19" presetID="12" presetClass="entr" presetSubtype="8"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additive="base">
                                        <p:cTn id="21" dur="500"/>
                                        <p:tgtEl>
                                          <p:spTgt spid="26"/>
                                        </p:tgtEl>
                                        <p:attrNameLst>
                                          <p:attrName>ppt_x</p:attrName>
                                        </p:attrNameLst>
                                      </p:cBhvr>
                                      <p:tavLst>
                                        <p:tav tm="0">
                                          <p:val>
                                            <p:strVal val="#ppt_x-#ppt_w*1.125000"/>
                                          </p:val>
                                        </p:tav>
                                        <p:tav tm="100000">
                                          <p:val>
                                            <p:strVal val="#ppt_x"/>
                                          </p:val>
                                        </p:tav>
                                      </p:tavLst>
                                    </p:anim>
                                    <p:animEffect transition="in" filter="wipe(right)">
                                      <p:cBhvr>
                                        <p:cTn id="22" dur="500"/>
                                        <p:tgtEl>
                                          <p:spTgt spid="26"/>
                                        </p:tgtEl>
                                      </p:cBhvr>
                                    </p:animEffect>
                                  </p:childTnLst>
                                </p:cTn>
                              </p:par>
                              <p:par>
                                <p:cTn id="23" presetID="34" presetClass="emph" presetSubtype="0" fill="hold" grpId="0" nodeType="withEffect">
                                  <p:stCondLst>
                                    <p:cond delay="0"/>
                                  </p:stCondLst>
                                  <p:iterate type="lt">
                                    <p:tmPct val="10000"/>
                                  </p:iterate>
                                  <p:childTnLst>
                                    <p:animMotion origin="layout" path="M 0.0 0.0 L 0.0 -0.07213" pathEditMode="relative" ptsTypes="">
                                      <p:cBhvr>
                                        <p:cTn id="24" dur="250" accel="50000" decel="50000" autoRev="1" fill="hold">
                                          <p:stCondLst>
                                            <p:cond delay="0"/>
                                          </p:stCondLst>
                                        </p:cTn>
                                        <p:tgtEl>
                                          <p:spTgt spid="5"/>
                                        </p:tgtEl>
                                        <p:attrNameLst>
                                          <p:attrName>ppt_x</p:attrName>
                                          <p:attrName>ppt_y</p:attrName>
                                        </p:attrNameLst>
                                      </p:cBhvr>
                                    </p:animMotion>
                                    <p:animRot by="1500000">
                                      <p:cBhvr>
                                        <p:cTn id="25" dur="125" fill="hold">
                                          <p:stCondLst>
                                            <p:cond delay="0"/>
                                          </p:stCondLst>
                                        </p:cTn>
                                        <p:tgtEl>
                                          <p:spTgt spid="5"/>
                                        </p:tgtEl>
                                        <p:attrNameLst>
                                          <p:attrName>r</p:attrName>
                                        </p:attrNameLst>
                                      </p:cBhvr>
                                    </p:animRot>
                                    <p:animRot by="-1500000">
                                      <p:cBhvr>
                                        <p:cTn id="26" dur="125" fill="hold">
                                          <p:stCondLst>
                                            <p:cond delay="125"/>
                                          </p:stCondLst>
                                        </p:cTn>
                                        <p:tgtEl>
                                          <p:spTgt spid="5"/>
                                        </p:tgtEl>
                                        <p:attrNameLst>
                                          <p:attrName>r</p:attrName>
                                        </p:attrNameLst>
                                      </p:cBhvr>
                                    </p:animRot>
                                    <p:animRot by="-1500000">
                                      <p:cBhvr>
                                        <p:cTn id="27" dur="125" fill="hold">
                                          <p:stCondLst>
                                            <p:cond delay="250"/>
                                          </p:stCondLst>
                                        </p:cTn>
                                        <p:tgtEl>
                                          <p:spTgt spid="5"/>
                                        </p:tgtEl>
                                        <p:attrNameLst>
                                          <p:attrName>r</p:attrName>
                                        </p:attrNameLst>
                                      </p:cBhvr>
                                    </p:animRot>
                                    <p:animRot by="1500000">
                                      <p:cBhvr>
                                        <p:cTn id="28"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9" repeatCount="indefinite" fill="remove" display="0">
                  <p:stCondLst>
                    <p:cond delay="indefinite"/>
                  </p:stCondLst>
                  <p:endCondLst>
                    <p:cond evt="onStopAudio" delay="0">
                      <p:tgtEl>
                        <p:sldTgt/>
                      </p:tgtEl>
                    </p:cond>
                  </p:endCondLst>
                </p:cTn>
                <p:tgtEl>
                  <p:spTgt spid="4"/>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xmlns=""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xmlns="" id="{3753B882-32F8-0AB8-D9B3-F9374F934DFA}"/>
              </a:ext>
            </a:extLst>
          </p:cNvPr>
          <p:cNvSpPr/>
          <p:nvPr/>
        </p:nvSpPr>
        <p:spPr>
          <a:xfrm>
            <a:off x="844198" y="1319132"/>
            <a:ext cx="10821103" cy="1652667"/>
          </a:xfrm>
          <a:custGeom>
            <a:avLst/>
            <a:gdLst>
              <a:gd name="connsiteX0" fmla="*/ 0 w 10821103"/>
              <a:gd name="connsiteY0" fmla="*/ 826334 h 1652667"/>
              <a:gd name="connsiteX1" fmla="*/ 826334 w 10821103"/>
              <a:gd name="connsiteY1" fmla="*/ 0 h 1652667"/>
              <a:gd name="connsiteX2" fmla="*/ 9994770 w 10821103"/>
              <a:gd name="connsiteY2" fmla="*/ 0 h 1652667"/>
              <a:gd name="connsiteX3" fmla="*/ 10821104 w 10821103"/>
              <a:gd name="connsiteY3" fmla="*/ 826334 h 1652667"/>
              <a:gd name="connsiteX4" fmla="*/ 10821103 w 10821103"/>
              <a:gd name="connsiteY4" fmla="*/ 826334 h 1652667"/>
              <a:gd name="connsiteX5" fmla="*/ 9994769 w 10821103"/>
              <a:gd name="connsiteY5" fmla="*/ 1652668 h 1652667"/>
              <a:gd name="connsiteX6" fmla="*/ 826334 w 10821103"/>
              <a:gd name="connsiteY6" fmla="*/ 1652667 h 1652667"/>
              <a:gd name="connsiteX7" fmla="*/ 0 w 10821103"/>
              <a:gd name="connsiteY7" fmla="*/ 826333 h 1652667"/>
              <a:gd name="connsiteX8" fmla="*/ 0 w 10821103"/>
              <a:gd name="connsiteY8" fmla="*/ 826334 h 165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652667" fill="none" extrusionOk="0">
                <a:moveTo>
                  <a:pt x="0" y="826334"/>
                </a:moveTo>
                <a:cubicBezTo>
                  <a:pt x="-10960" y="299913"/>
                  <a:pt x="380876" y="-22654"/>
                  <a:pt x="826334" y="0"/>
                </a:cubicBezTo>
                <a:cubicBezTo>
                  <a:pt x="2648784" y="82930"/>
                  <a:pt x="6789307" y="28335"/>
                  <a:pt x="9994770" y="0"/>
                </a:cubicBezTo>
                <a:cubicBezTo>
                  <a:pt x="10458362" y="52657"/>
                  <a:pt x="10772996" y="304206"/>
                  <a:pt x="10821104" y="826334"/>
                </a:cubicBezTo>
                <a:lnTo>
                  <a:pt x="10821103" y="826334"/>
                </a:lnTo>
                <a:cubicBezTo>
                  <a:pt x="10790794" y="1318309"/>
                  <a:pt x="10494004" y="1709701"/>
                  <a:pt x="9994769" y="1652668"/>
                </a:cubicBezTo>
                <a:cubicBezTo>
                  <a:pt x="6679151" y="1609341"/>
                  <a:pt x="5284985" y="1626971"/>
                  <a:pt x="826334" y="1652667"/>
                </a:cubicBezTo>
                <a:cubicBezTo>
                  <a:pt x="318329" y="1631323"/>
                  <a:pt x="14931" y="1343073"/>
                  <a:pt x="0" y="826333"/>
                </a:cubicBezTo>
                <a:lnTo>
                  <a:pt x="0" y="826334"/>
                </a:lnTo>
                <a:close/>
              </a:path>
              <a:path w="10821103" h="1652667" stroke="0" extrusionOk="0">
                <a:moveTo>
                  <a:pt x="0" y="826334"/>
                </a:moveTo>
                <a:cubicBezTo>
                  <a:pt x="-8132" y="367590"/>
                  <a:pt x="373042" y="-21628"/>
                  <a:pt x="826334" y="0"/>
                </a:cubicBezTo>
                <a:cubicBezTo>
                  <a:pt x="5177237" y="158897"/>
                  <a:pt x="8102899" y="6292"/>
                  <a:pt x="9994770" y="0"/>
                </a:cubicBezTo>
                <a:cubicBezTo>
                  <a:pt x="10422380" y="-51234"/>
                  <a:pt x="10857841" y="392042"/>
                  <a:pt x="10821104" y="826334"/>
                </a:cubicBezTo>
                <a:lnTo>
                  <a:pt x="10821103" y="826334"/>
                </a:lnTo>
                <a:cubicBezTo>
                  <a:pt x="10757128" y="1313850"/>
                  <a:pt x="10474247" y="1685308"/>
                  <a:pt x="9994769" y="1652668"/>
                </a:cubicBezTo>
                <a:cubicBezTo>
                  <a:pt x="7646397" y="1715050"/>
                  <a:pt x="3042508" y="1697236"/>
                  <a:pt x="826334" y="1652667"/>
                </a:cubicBezTo>
                <a:cubicBezTo>
                  <a:pt x="337640" y="1713265"/>
                  <a:pt x="59882" y="1323508"/>
                  <a:pt x="0" y="826333"/>
                </a:cubicBezTo>
                <a:lnTo>
                  <a:pt x="0" y="826334"/>
                </a:ln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a:solidFill>
                  <a:prstClr val="black"/>
                </a:solidFill>
                <a:latin typeface="Calibri" panose="020F0502020204030204" pitchFamily="34" charset="0"/>
                <a:cs typeface="Calibri" panose="020F0502020204030204" pitchFamily="34" charset="0"/>
              </a:rPr>
              <a:t>K</a:t>
            </a:r>
            <a:r>
              <a:rPr lang="vi-VN" sz="4000" b="1" dirty="0">
                <a:solidFill>
                  <a:prstClr val="black"/>
                </a:solidFill>
                <a:latin typeface="Calibri" panose="020F0502020204030204" pitchFamily="34" charset="0"/>
                <a:cs typeface="Calibri" panose="020F0502020204030204" pitchFamily="34" charset="0"/>
              </a:rPr>
              <a:t>ể những việc làm có lợi và cách bảo vệ  cơ quan tiêu hóa.</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3" name="图片 4">
            <a:extLst>
              <a:ext uri="{FF2B5EF4-FFF2-40B4-BE49-F238E27FC236}">
                <a16:creationId xmlns:a16="http://schemas.microsoft.com/office/drawing/2014/main" xmlns="" id="{2B1B3286-A768-FDB1-DAB1-C4B4966CD569}"/>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240389" y="970492"/>
            <a:ext cx="1207617" cy="1686536"/>
          </a:xfrm>
          <a:prstGeom prst="rect">
            <a:avLst/>
          </a:prstGeom>
        </p:spPr>
      </p:pic>
      <p:sp>
        <p:nvSpPr>
          <p:cNvPr id="15" name="Rectangle 14"/>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xmlns="" id="{3753B882-32F8-0AB8-D9B3-F9374F934DFA}"/>
              </a:ext>
            </a:extLst>
          </p:cNvPr>
          <p:cNvSpPr/>
          <p:nvPr/>
        </p:nvSpPr>
        <p:spPr>
          <a:xfrm>
            <a:off x="787048" y="1281033"/>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pitchFamily="34" charset="0"/>
                <a:cs typeface="Calibri" panose="020F0502020204030204" pitchFamily="34" charset="0"/>
              </a:rPr>
              <a:t>Kể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các</a:t>
            </a:r>
            <a:r>
              <a:rPr lang="en-US" sz="4000" b="1" dirty="0">
                <a:solidFill>
                  <a:prstClr val="black"/>
                </a:solidFill>
                <a:latin typeface="Calibri" panose="020F0502020204030204" pitchFamily="34" charset="0"/>
                <a:cs typeface="Calibri" panose="020F0502020204030204" pitchFamily="34" charset="0"/>
              </a:rPr>
              <a:t> </a:t>
            </a:r>
            <a:r>
              <a:rPr lang="vi-VN" sz="4000" b="1" dirty="0">
                <a:solidFill>
                  <a:prstClr val="black"/>
                </a:solidFill>
                <a:latin typeface="Calibri" panose="020F0502020204030204" pitchFamily="34" charset="0"/>
                <a:cs typeface="Calibri" panose="020F0502020204030204" pitchFamily="34" charset="0"/>
              </a:rPr>
              <a:t>cách bảo vệ cơ quan tiêu hóa.</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图片 40">
            <a:extLst>
              <a:ext uri="{FF2B5EF4-FFF2-40B4-BE49-F238E27FC236}">
                <a16:creationId xmlns:a16="http://schemas.microsoft.com/office/drawing/2014/main" xmlns="" id="{2277A1F1-FC77-09B8-78BA-D02D0244C4D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rot="20516456">
            <a:off x="318565" y="1037918"/>
            <a:ext cx="1398208" cy="1417520"/>
          </a:xfrm>
          <a:prstGeom prst="rect">
            <a:avLst/>
          </a:prstGeom>
        </p:spPr>
      </p:pic>
      <p:sp>
        <p:nvSpPr>
          <p:cNvPr id="13" name="Rectangle 12"/>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32" presetClass="emph" presetSubtype="0" fill="hold" grpId="0" nodeType="after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12" name="图片 11">
            <a:extLst>
              <a:ext uri="{FF2B5EF4-FFF2-40B4-BE49-F238E27FC236}">
                <a16:creationId xmlns:a16="http://schemas.microsoft.com/office/drawing/2014/main" xmlns="" id="{5EFAA803-2111-4356-8141-FBBDEE1C7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697" y="2934402"/>
            <a:ext cx="7878274" cy="3856812"/>
          </a:xfrm>
          <a:prstGeom prst="rect">
            <a:avLst/>
          </a:prstGeom>
        </p:spPr>
      </p:pic>
      <p:pic>
        <p:nvPicPr>
          <p:cNvPr id="40" name="图片 39">
            <a:extLst>
              <a:ext uri="{FF2B5EF4-FFF2-40B4-BE49-F238E27FC236}">
                <a16:creationId xmlns:a16="http://schemas.microsoft.com/office/drawing/2014/main" xmlns=""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xmlns=""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xmlns=""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5" name="图片 44">
            <a:extLst>
              <a:ext uri="{FF2B5EF4-FFF2-40B4-BE49-F238E27FC236}">
                <a16:creationId xmlns:a16="http://schemas.microsoft.com/office/drawing/2014/main" xmlns="" id="{DE7960CA-D404-4D26-AC84-430A240A5513}"/>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280624" y="212329"/>
            <a:ext cx="4910533" cy="6858000"/>
          </a:xfrm>
          <a:prstGeom prst="rect">
            <a:avLst/>
          </a:prstGeom>
        </p:spPr>
      </p:pic>
      <p:grpSp>
        <p:nvGrpSpPr>
          <p:cNvPr id="2" name="组合 1">
            <a:extLst>
              <a:ext uri="{FF2B5EF4-FFF2-40B4-BE49-F238E27FC236}">
                <a16:creationId xmlns:a16="http://schemas.microsoft.com/office/drawing/2014/main" xmlns=""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xmlns=""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xmlns=""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xmlns=""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xmlns=""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xmlns=""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xmlns=""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xmlns=""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a:extLst>
              <a:ext uri="{FF2B5EF4-FFF2-40B4-BE49-F238E27FC236}">
                <a16:creationId xmlns:a16="http://schemas.microsoft.com/office/drawing/2014/main" xmlns="" id="{A7D2A7B4-EA82-49F5-ABD1-E11647E01DF2}"/>
              </a:ext>
            </a:extLst>
          </p:cNvPr>
          <p:cNvPicPr>
            <a:picLocks noChangeAspect="1"/>
          </p:cNvPicPr>
          <p:nvPr/>
        </p:nvPicPr>
        <p:blipFill>
          <a:blip r:embed="rId13"/>
          <a:stretch>
            <a:fillRect/>
          </a:stretch>
        </p:blipFill>
        <p:spPr>
          <a:xfrm>
            <a:off x="2787106" y="1161184"/>
            <a:ext cx="6693988" cy="2402032"/>
          </a:xfrm>
          <a:prstGeom prst="rect">
            <a:avLst/>
          </a:prstGeom>
        </p:spPr>
      </p:pic>
      <p:sp>
        <p:nvSpPr>
          <p:cNvPr id="17" name="Rectangle 16"/>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615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FC7BC91-7AC8-9B1C-0C3D-448F952F29C1}"/>
              </a:ext>
            </a:extLst>
          </p:cNvPr>
          <p:cNvSpPr/>
          <p:nvPr/>
        </p:nvSpPr>
        <p:spPr>
          <a:xfrm>
            <a:off x="628650" y="200025"/>
            <a:ext cx="11087099" cy="6143625"/>
          </a:xfrm>
          <a:custGeom>
            <a:avLst/>
            <a:gdLst>
              <a:gd name="connsiteX0" fmla="*/ 0 w 11087099"/>
              <a:gd name="connsiteY0" fmla="*/ 1023958 h 6143625"/>
              <a:gd name="connsiteX1" fmla="*/ 1023958 w 11087099"/>
              <a:gd name="connsiteY1" fmla="*/ 0 h 6143625"/>
              <a:gd name="connsiteX2" fmla="*/ 10063141 w 11087099"/>
              <a:gd name="connsiteY2" fmla="*/ 0 h 6143625"/>
              <a:gd name="connsiteX3" fmla="*/ 11087099 w 11087099"/>
              <a:gd name="connsiteY3" fmla="*/ 1023958 h 6143625"/>
              <a:gd name="connsiteX4" fmla="*/ 11087099 w 11087099"/>
              <a:gd name="connsiteY4" fmla="*/ 5119667 h 6143625"/>
              <a:gd name="connsiteX5" fmla="*/ 10063141 w 11087099"/>
              <a:gd name="connsiteY5" fmla="*/ 6143625 h 6143625"/>
              <a:gd name="connsiteX6" fmla="*/ 1023958 w 11087099"/>
              <a:gd name="connsiteY6" fmla="*/ 6143625 h 6143625"/>
              <a:gd name="connsiteX7" fmla="*/ 0 w 11087099"/>
              <a:gd name="connsiteY7" fmla="*/ 5119667 h 6143625"/>
              <a:gd name="connsiteX8" fmla="*/ 0 w 11087099"/>
              <a:gd name="connsiteY8" fmla="*/ 1023958 h 614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7099" h="6143625" fill="none" extrusionOk="0">
                <a:moveTo>
                  <a:pt x="0" y="1023958"/>
                </a:moveTo>
                <a:cubicBezTo>
                  <a:pt x="-1062" y="477373"/>
                  <a:pt x="463064" y="83194"/>
                  <a:pt x="1023958" y="0"/>
                </a:cubicBezTo>
                <a:cubicBezTo>
                  <a:pt x="2874047" y="-123866"/>
                  <a:pt x="8524754" y="81108"/>
                  <a:pt x="10063141" y="0"/>
                </a:cubicBezTo>
                <a:cubicBezTo>
                  <a:pt x="10652839" y="-37158"/>
                  <a:pt x="11071605" y="459720"/>
                  <a:pt x="11087099" y="1023958"/>
                </a:cubicBezTo>
                <a:cubicBezTo>
                  <a:pt x="11254816" y="2501992"/>
                  <a:pt x="10957200" y="4170703"/>
                  <a:pt x="11087099" y="5119667"/>
                </a:cubicBezTo>
                <a:cubicBezTo>
                  <a:pt x="11095204" y="5663662"/>
                  <a:pt x="10633769" y="6152900"/>
                  <a:pt x="10063141" y="6143625"/>
                </a:cubicBezTo>
                <a:cubicBezTo>
                  <a:pt x="8102118" y="6125770"/>
                  <a:pt x="4900681" y="6034281"/>
                  <a:pt x="1023958" y="6143625"/>
                </a:cubicBezTo>
                <a:cubicBezTo>
                  <a:pt x="468509" y="6118529"/>
                  <a:pt x="32258" y="5745418"/>
                  <a:pt x="0" y="5119667"/>
                </a:cubicBezTo>
                <a:cubicBezTo>
                  <a:pt x="118672" y="4438840"/>
                  <a:pt x="-34222" y="1875535"/>
                  <a:pt x="0" y="1023958"/>
                </a:cubicBezTo>
                <a:close/>
              </a:path>
              <a:path w="11087099" h="6143625" stroke="0" extrusionOk="0">
                <a:moveTo>
                  <a:pt x="0" y="1023958"/>
                </a:moveTo>
                <a:cubicBezTo>
                  <a:pt x="59481" y="461947"/>
                  <a:pt x="418603" y="79128"/>
                  <a:pt x="1023958" y="0"/>
                </a:cubicBezTo>
                <a:cubicBezTo>
                  <a:pt x="4856748" y="96512"/>
                  <a:pt x="5800821" y="-165548"/>
                  <a:pt x="10063141" y="0"/>
                </a:cubicBezTo>
                <a:cubicBezTo>
                  <a:pt x="10713295" y="2122"/>
                  <a:pt x="11130536" y="465536"/>
                  <a:pt x="11087099" y="1023958"/>
                </a:cubicBezTo>
                <a:cubicBezTo>
                  <a:pt x="10956886" y="2494642"/>
                  <a:pt x="11212072" y="3155487"/>
                  <a:pt x="11087099" y="5119667"/>
                </a:cubicBezTo>
                <a:cubicBezTo>
                  <a:pt x="11097858" y="5627348"/>
                  <a:pt x="10710909" y="6106386"/>
                  <a:pt x="10063141" y="6143625"/>
                </a:cubicBezTo>
                <a:cubicBezTo>
                  <a:pt x="6146268" y="6305337"/>
                  <a:pt x="2388717" y="6287247"/>
                  <a:pt x="1023958" y="6143625"/>
                </a:cubicBezTo>
                <a:cubicBezTo>
                  <a:pt x="521113" y="6110537"/>
                  <a:pt x="18957" y="5677037"/>
                  <a:pt x="0" y="5119667"/>
                </a:cubicBezTo>
                <a:cubicBezTo>
                  <a:pt x="128997" y="3949891"/>
                  <a:pt x="-102252" y="1463816"/>
                  <a:pt x="0" y="1023958"/>
                </a:cubicBezTo>
                <a:close/>
              </a:path>
            </a:pathLst>
          </a:custGeom>
          <a:solidFill>
            <a:schemeClr val="bg1"/>
          </a:solidFill>
          <a:ln w="38100">
            <a:solidFill>
              <a:srgbClr val="0070C0"/>
            </a:solidFill>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795C41"/>
              </a:solidFill>
              <a:effectLst/>
              <a:uLnTx/>
              <a:uFillTx/>
              <a:latin typeface="Calibri" panose="020F0502020204030204" pitchFamily="34" charset="0"/>
              <a:ea typeface="+mn-ea"/>
              <a:cs typeface="Calibri" panose="020F0502020204030204" pitchFamily="34" charset="0"/>
            </a:endParaRPr>
          </a:p>
        </p:txBody>
      </p:sp>
      <p:grpSp>
        <p:nvGrpSpPr>
          <p:cNvPr id="17" name="组合 14">
            <a:extLst>
              <a:ext uri="{FF2B5EF4-FFF2-40B4-BE49-F238E27FC236}">
                <a16:creationId xmlns:a16="http://schemas.microsoft.com/office/drawing/2014/main" xmlns="" id="{47E3DABD-98BD-452B-A0F0-12353D61135D}"/>
              </a:ext>
            </a:extLst>
          </p:cNvPr>
          <p:cNvGrpSpPr/>
          <p:nvPr/>
        </p:nvGrpSpPr>
        <p:grpSpPr>
          <a:xfrm>
            <a:off x="1114425" y="229967"/>
            <a:ext cx="10058399" cy="1255934"/>
            <a:chOff x="1451314" y="2141289"/>
            <a:chExt cx="5190758" cy="2107129"/>
          </a:xfrm>
        </p:grpSpPr>
        <p:pic>
          <p:nvPicPr>
            <p:cNvPr id="18" name="图片 15">
              <a:extLst>
                <a:ext uri="{FF2B5EF4-FFF2-40B4-BE49-F238E27FC236}">
                  <a16:creationId xmlns:a16="http://schemas.microsoft.com/office/drawing/2014/main" xmlns="" id="{06D0F5B0-8C93-4C4E-BA54-3D9184B933E3}"/>
                </a:ext>
              </a:extLst>
            </p:cNvPr>
            <p:cNvPicPr>
              <a:picLocks noChangeAspect="1"/>
            </p:cNvPicPr>
            <p:nvPr/>
          </p:nvPicPr>
          <p:blipFill>
            <a:blip r:embed="rId2"/>
            <a:stretch>
              <a:fillRect/>
            </a:stretch>
          </p:blipFill>
          <p:spPr>
            <a:xfrm>
              <a:off x="1451314" y="2141289"/>
              <a:ext cx="5190758" cy="2107129"/>
            </a:xfrm>
            <a:prstGeom prst="rect">
              <a:avLst/>
            </a:prstGeom>
          </p:spPr>
        </p:pic>
        <p:grpSp>
          <p:nvGrpSpPr>
            <p:cNvPr id="19" name="组合 16">
              <a:extLst>
                <a:ext uri="{FF2B5EF4-FFF2-40B4-BE49-F238E27FC236}">
                  <a16:creationId xmlns:a16="http://schemas.microsoft.com/office/drawing/2014/main" xmlns="" id="{20C99B62-BC58-416C-B72C-F72376E38AD2}"/>
                </a:ext>
              </a:extLst>
            </p:cNvPr>
            <p:cNvGrpSpPr/>
            <p:nvPr/>
          </p:nvGrpSpPr>
          <p:grpSpPr>
            <a:xfrm>
              <a:off x="1892492" y="2285106"/>
              <a:ext cx="4508722" cy="1670422"/>
              <a:chOff x="1149985" y="3194006"/>
              <a:chExt cx="4508722" cy="1670422"/>
            </a:xfrm>
          </p:grpSpPr>
          <p:sp>
            <p:nvSpPr>
              <p:cNvPr id="21" name="文本框 25">
                <a:extLst>
                  <a:ext uri="{FF2B5EF4-FFF2-40B4-BE49-F238E27FC236}">
                    <a16:creationId xmlns:a16="http://schemas.microsoft.com/office/drawing/2014/main" xmlns="" id="{C7DA5DCB-A22F-4357-B87A-2DB3738BD111}"/>
                  </a:ext>
                </a:extLst>
              </p:cNvPr>
              <p:cNvSpPr txBox="1"/>
              <p:nvPr/>
            </p:nvSpPr>
            <p:spPr>
              <a:xfrm>
                <a:off x="1614314" y="3263686"/>
                <a:ext cx="4044393" cy="1600742"/>
              </a:xfrm>
              <a:prstGeom prst="rect">
                <a:avLst/>
              </a:prstGeom>
              <a:noFill/>
            </p:spPr>
            <p:txBody>
              <a:bodyPr wrap="square" rtlCol="0">
                <a:spAutoFit/>
              </a:bodyPr>
              <a:lstStyle/>
              <a:p>
                <a:pPr marL="0" marR="0" algn="just">
                  <a:spcBef>
                    <a:spcPts val="0"/>
                  </a:spcBef>
                  <a:spcAft>
                    <a:spcPts val="0"/>
                  </a:spcAft>
                </a:pP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Chia sẻ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với</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1" dirty="0" err="1">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bạn</a:t>
                </a:r>
                <a:r>
                  <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 </a:t>
                </a:r>
                <a:r>
                  <a:rPr lang="vi-VN"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về bữa ăn hàng ngày của em theo gợi ý sau. </a:t>
                </a:r>
                <a:endParaRPr lang="en-US" sz="2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23" name="组合 18">
                <a:extLst>
                  <a:ext uri="{FF2B5EF4-FFF2-40B4-BE49-F238E27FC236}">
                    <a16:creationId xmlns:a16="http://schemas.microsoft.com/office/drawing/2014/main" xmlns="" id="{6ACC6298-D784-43DC-9090-CEFC540A33A7}"/>
                  </a:ext>
                </a:extLst>
              </p:cNvPr>
              <p:cNvGrpSpPr/>
              <p:nvPr/>
            </p:nvGrpSpPr>
            <p:grpSpPr>
              <a:xfrm rot="19663740">
                <a:off x="1149985" y="3194006"/>
                <a:ext cx="654793" cy="845387"/>
                <a:chOff x="10766631" y="3941730"/>
                <a:chExt cx="1047927" cy="1352954"/>
              </a:xfrm>
            </p:grpSpPr>
            <p:sp>
              <p:nvSpPr>
                <p:cNvPr id="24" name="Freeform 108">
                  <a:extLst>
                    <a:ext uri="{FF2B5EF4-FFF2-40B4-BE49-F238E27FC236}">
                      <a16:creationId xmlns:a16="http://schemas.microsoft.com/office/drawing/2014/main" xmlns="" id="{B40846D6-39BC-425B-9420-B96297E72722}"/>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109">
                  <a:extLst>
                    <a:ext uri="{FF2B5EF4-FFF2-40B4-BE49-F238E27FC236}">
                      <a16:creationId xmlns:a16="http://schemas.microsoft.com/office/drawing/2014/main" xmlns="" id="{5F18C04F-7AD6-434F-9206-4A6479B25EC3}"/>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110">
                  <a:extLst>
                    <a:ext uri="{FF2B5EF4-FFF2-40B4-BE49-F238E27FC236}">
                      <a16:creationId xmlns:a16="http://schemas.microsoft.com/office/drawing/2014/main" xmlns="" id="{3993F3E8-F869-4D48-A367-876D0474454A}"/>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111">
                  <a:extLst>
                    <a:ext uri="{FF2B5EF4-FFF2-40B4-BE49-F238E27FC236}">
                      <a16:creationId xmlns:a16="http://schemas.microsoft.com/office/drawing/2014/main" xmlns="" id="{D59616D5-F982-4B87-BC99-AC2DA65DE97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112">
                  <a:extLst>
                    <a:ext uri="{FF2B5EF4-FFF2-40B4-BE49-F238E27FC236}">
                      <a16:creationId xmlns:a16="http://schemas.microsoft.com/office/drawing/2014/main" xmlns="" id="{D3DD3788-5B96-4926-92FB-238873797DC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113">
                  <a:extLst>
                    <a:ext uri="{FF2B5EF4-FFF2-40B4-BE49-F238E27FC236}">
                      <a16:creationId xmlns:a16="http://schemas.microsoft.com/office/drawing/2014/main" xmlns="" id="{A339BAC0-674B-4AAA-986B-3D193C4A9D9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grpSp>
      </p:grpSp>
      <p:pic>
        <p:nvPicPr>
          <p:cNvPr id="5" name="Picture 4">
            <a:extLst>
              <a:ext uri="{FF2B5EF4-FFF2-40B4-BE49-F238E27FC236}">
                <a16:creationId xmlns:a16="http://schemas.microsoft.com/office/drawing/2014/main" xmlns="" id="{183D4014-281B-41AA-9185-8E44BAC109D7}"/>
              </a:ext>
            </a:extLst>
          </p:cNvPr>
          <p:cNvPicPr>
            <a:picLocks noChangeAspect="1"/>
          </p:cNvPicPr>
          <p:nvPr/>
        </p:nvPicPr>
        <p:blipFill>
          <a:blip r:embed="rId3"/>
          <a:stretch>
            <a:fillRect/>
          </a:stretch>
        </p:blipFill>
        <p:spPr>
          <a:xfrm>
            <a:off x="1190624" y="2114549"/>
            <a:ext cx="10385302" cy="2219325"/>
          </a:xfrm>
          <a:prstGeom prst="rect">
            <a:avLst/>
          </a:prstGeom>
        </p:spPr>
      </p:pic>
      <p:sp>
        <p:nvSpPr>
          <p:cNvPr id="15" name="Rectangle 14"/>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358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heel(1)">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5FA38A2-DF44-445F-9B72-E06CF2A8EE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xmlns="" id="{F50D44C9-42B7-4C5D-A3F3-4B18EB38AB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xmlns="" id="{2D233C96-C049-4802-9456-CAC40B526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21" name="Group 20">
            <a:extLst>
              <a:ext uri="{FF2B5EF4-FFF2-40B4-BE49-F238E27FC236}">
                <a16:creationId xmlns:a16="http://schemas.microsoft.com/office/drawing/2014/main" xmlns="" id="{38456FBC-2778-F8E8-292B-7C1D82E59F23}"/>
              </a:ext>
            </a:extLst>
          </p:cNvPr>
          <p:cNvGrpSpPr/>
          <p:nvPr/>
        </p:nvGrpSpPr>
        <p:grpSpPr>
          <a:xfrm>
            <a:off x="6688005" y="1445447"/>
            <a:ext cx="5952114" cy="5229062"/>
            <a:chOff x="6394812" y="1481557"/>
            <a:chExt cx="6326442" cy="5991584"/>
          </a:xfrm>
        </p:grpSpPr>
        <p:sp>
          <p:nvSpPr>
            <p:cNvPr id="23" name="Cloud 22">
              <a:extLst>
                <a:ext uri="{FF2B5EF4-FFF2-40B4-BE49-F238E27FC236}">
                  <a16:creationId xmlns:a16="http://schemas.microsoft.com/office/drawing/2014/main" xmlns="" id="{F886E9B6-90C5-96AE-BC9B-8448F4B4674E}"/>
                </a:ext>
              </a:extLst>
            </p:cNvPr>
            <p:cNvSpPr/>
            <p:nvPr/>
          </p:nvSpPr>
          <p:spPr>
            <a:xfrm>
              <a:off x="7704397" y="1481557"/>
              <a:ext cx="3925942" cy="2587490"/>
            </a:xfrm>
            <a:prstGeom prst="cloud">
              <a:avLst/>
            </a:prstGeom>
            <a:solidFill>
              <a:srgbClr val="FFFFCC"/>
            </a:solidFill>
            <a:ln w="38100">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8D7545"/>
                  </a:solidFill>
                  <a:effectLst/>
                  <a:uLnTx/>
                  <a:uFillTx/>
                  <a:latin typeface="UTM Cookies" panose="02040603050506020204" pitchFamily="18" charset="0"/>
                  <a:ea typeface="+mn-ea"/>
                  <a:cs typeface="+mn-cs"/>
                </a:rPr>
                <a:t>CHIA SẺ NHÓM ĐÔI</a:t>
              </a:r>
            </a:p>
          </p:txBody>
        </p:sp>
        <p:grpSp>
          <p:nvGrpSpPr>
            <p:cNvPr id="25" name="组合 1">
              <a:extLst>
                <a:ext uri="{FF2B5EF4-FFF2-40B4-BE49-F238E27FC236}">
                  <a16:creationId xmlns:a16="http://schemas.microsoft.com/office/drawing/2014/main" xmlns="" id="{F4B1253D-85B0-E199-3DAB-38AEA31D1FA5}"/>
                </a:ext>
              </a:extLst>
            </p:cNvPr>
            <p:cNvGrpSpPr/>
            <p:nvPr/>
          </p:nvGrpSpPr>
          <p:grpSpPr>
            <a:xfrm>
              <a:off x="6394812" y="2705801"/>
              <a:ext cx="6326442" cy="4767340"/>
              <a:chOff x="-591423" y="1707337"/>
              <a:chExt cx="7679682" cy="5787085"/>
            </a:xfrm>
          </p:grpSpPr>
          <p:pic>
            <p:nvPicPr>
              <p:cNvPr id="27" name="图片 12">
                <a:extLst>
                  <a:ext uri="{FF2B5EF4-FFF2-40B4-BE49-F238E27FC236}">
                    <a16:creationId xmlns:a16="http://schemas.microsoft.com/office/drawing/2014/main" xmlns="" id="{4A0E3EB6-553E-E4A2-6FD8-D20F37D67718}"/>
                  </a:ext>
                </a:extLst>
              </p:cNvPr>
              <p:cNvPicPr>
                <a:picLocks noChangeAspect="1"/>
              </p:cNvPicPr>
              <p:nvPr/>
            </p:nvPicPr>
            <p:blipFill rotWithShape="1">
              <a:blip r:embed="rId5">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28" name="图片 13">
                <a:extLst>
                  <a:ext uri="{FF2B5EF4-FFF2-40B4-BE49-F238E27FC236}">
                    <a16:creationId xmlns:a16="http://schemas.microsoft.com/office/drawing/2014/main" xmlns="" id="{FA9CE76E-E163-DC5B-62BE-359C69EC5EA9}"/>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grpSp>
      <p:grpSp>
        <p:nvGrpSpPr>
          <p:cNvPr id="63" name="组合 62">
            <a:extLst>
              <a:ext uri="{FF2B5EF4-FFF2-40B4-BE49-F238E27FC236}">
                <a16:creationId xmlns:a16="http://schemas.microsoft.com/office/drawing/2014/main" xmlns=""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xmlns=""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xmlns=""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xmlns=""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xmlns=""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xmlns=""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xmlns=""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xmlns=""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3" name="Rectangle: Rounded Corners 32">
            <a:extLst>
              <a:ext uri="{FF2B5EF4-FFF2-40B4-BE49-F238E27FC236}">
                <a16:creationId xmlns:a16="http://schemas.microsoft.com/office/drawing/2014/main" xmlns="" id="{1E87E716-8220-57C6-F8A7-381EB5120408}"/>
              </a:ext>
            </a:extLst>
          </p:cNvPr>
          <p:cNvSpPr/>
          <p:nvPr/>
        </p:nvSpPr>
        <p:spPr>
          <a:xfrm>
            <a:off x="393307" y="851052"/>
            <a:ext cx="7134633" cy="3033088"/>
          </a:xfrm>
          <a:custGeom>
            <a:avLst/>
            <a:gdLst>
              <a:gd name="connsiteX0" fmla="*/ 0 w 7134633"/>
              <a:gd name="connsiteY0" fmla="*/ 505525 h 3033088"/>
              <a:gd name="connsiteX1" fmla="*/ 505525 w 7134633"/>
              <a:gd name="connsiteY1" fmla="*/ 0 h 3033088"/>
              <a:gd name="connsiteX2" fmla="*/ 6629108 w 7134633"/>
              <a:gd name="connsiteY2" fmla="*/ 0 h 3033088"/>
              <a:gd name="connsiteX3" fmla="*/ 7134633 w 7134633"/>
              <a:gd name="connsiteY3" fmla="*/ 505525 h 3033088"/>
              <a:gd name="connsiteX4" fmla="*/ 7134633 w 7134633"/>
              <a:gd name="connsiteY4" fmla="*/ 2527563 h 3033088"/>
              <a:gd name="connsiteX5" fmla="*/ 6629108 w 7134633"/>
              <a:gd name="connsiteY5" fmla="*/ 3033088 h 3033088"/>
              <a:gd name="connsiteX6" fmla="*/ 505525 w 7134633"/>
              <a:gd name="connsiteY6" fmla="*/ 3033088 h 3033088"/>
              <a:gd name="connsiteX7" fmla="*/ 0 w 7134633"/>
              <a:gd name="connsiteY7" fmla="*/ 2527563 h 3033088"/>
              <a:gd name="connsiteX8" fmla="*/ 0 w 7134633"/>
              <a:gd name="connsiteY8" fmla="*/ 505525 h 303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3033088" fill="none" extrusionOk="0">
                <a:moveTo>
                  <a:pt x="0" y="505525"/>
                </a:moveTo>
                <a:cubicBezTo>
                  <a:pt x="-778" y="240191"/>
                  <a:pt x="227514" y="21296"/>
                  <a:pt x="505525" y="0"/>
                </a:cubicBezTo>
                <a:cubicBezTo>
                  <a:pt x="1821624" y="-123866"/>
                  <a:pt x="4176417" y="81108"/>
                  <a:pt x="6629108" y="0"/>
                </a:cubicBezTo>
                <a:cubicBezTo>
                  <a:pt x="6936042" y="-42625"/>
                  <a:pt x="7115052" y="227946"/>
                  <a:pt x="7134633" y="505525"/>
                </a:cubicBezTo>
                <a:cubicBezTo>
                  <a:pt x="7302350" y="969225"/>
                  <a:pt x="7004734" y="2045413"/>
                  <a:pt x="7134633" y="2527563"/>
                </a:cubicBezTo>
                <a:cubicBezTo>
                  <a:pt x="7145847" y="2776978"/>
                  <a:pt x="6933677" y="3079122"/>
                  <a:pt x="6629108" y="3033088"/>
                </a:cubicBezTo>
                <a:cubicBezTo>
                  <a:pt x="5192169" y="3015233"/>
                  <a:pt x="1583735" y="2923744"/>
                  <a:pt x="505525" y="3033088"/>
                </a:cubicBezTo>
                <a:cubicBezTo>
                  <a:pt x="232960" y="3016563"/>
                  <a:pt x="20748" y="2845498"/>
                  <a:pt x="0" y="2527563"/>
                </a:cubicBezTo>
                <a:cubicBezTo>
                  <a:pt x="118672" y="1675285"/>
                  <a:pt x="-34222" y="1323615"/>
                  <a:pt x="0" y="505525"/>
                </a:cubicBezTo>
                <a:close/>
              </a:path>
              <a:path w="7134633" h="3033088" stroke="0" extrusionOk="0">
                <a:moveTo>
                  <a:pt x="0" y="505525"/>
                </a:moveTo>
                <a:cubicBezTo>
                  <a:pt x="36215" y="228465"/>
                  <a:pt x="223110" y="6398"/>
                  <a:pt x="505525" y="0"/>
                </a:cubicBezTo>
                <a:cubicBezTo>
                  <a:pt x="2053314" y="96512"/>
                  <a:pt x="4473481" y="-165548"/>
                  <a:pt x="6629108" y="0"/>
                </a:cubicBezTo>
                <a:cubicBezTo>
                  <a:pt x="6945143" y="924"/>
                  <a:pt x="7170785" y="232235"/>
                  <a:pt x="7134633" y="505525"/>
                </a:cubicBezTo>
                <a:cubicBezTo>
                  <a:pt x="7004420" y="1442475"/>
                  <a:pt x="7259606" y="2291461"/>
                  <a:pt x="7134633" y="2527563"/>
                </a:cubicBezTo>
                <a:cubicBezTo>
                  <a:pt x="7143522" y="2758976"/>
                  <a:pt x="6938057" y="3019616"/>
                  <a:pt x="6629108" y="3033088"/>
                </a:cubicBezTo>
                <a:cubicBezTo>
                  <a:pt x="5695659" y="3194800"/>
                  <a:pt x="3007207" y="3176710"/>
                  <a:pt x="505525" y="3033088"/>
                </a:cubicBezTo>
                <a:cubicBezTo>
                  <a:pt x="254041" y="3018458"/>
                  <a:pt x="30627" y="2793596"/>
                  <a:pt x="0" y="2527563"/>
                </a:cubicBezTo>
                <a:cubicBezTo>
                  <a:pt x="128997" y="2139296"/>
                  <a:pt x="-102252" y="1233298"/>
                  <a:pt x="0" y="505525"/>
                </a:cubicBezTo>
                <a:close/>
              </a:path>
            </a:pathLst>
          </a:custGeom>
          <a:solidFill>
            <a:srgbClr val="FFFF99"/>
          </a:solidFill>
          <a:ln w="38100">
            <a:solidFill>
              <a:srgbClr val="795C41"/>
            </a:solidFill>
            <a:prstDash val="lgDash"/>
            <a:extLst>
              <a:ext uri="{C807C97D-BFC1-408E-A445-0C87EB9F89A2}">
                <ask:lineSketchStyleProps xmln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en-US" sz="3200" b="1" dirty="0">
                <a:solidFill>
                  <a:prstClr val="black"/>
                </a:solidFill>
                <a:latin typeface="Calibri" panose="020F0502020204030204" pitchFamily="34" charset="0"/>
                <a:cs typeface="Calibri" panose="020F0502020204030204" pitchFamily="34" charset="0"/>
              </a:rPr>
              <a:t>L</a:t>
            </a:r>
            <a:r>
              <a:rPr lang="vi-VN" sz="3200" b="1" dirty="0">
                <a:solidFill>
                  <a:prstClr val="black"/>
                </a:solidFill>
                <a:latin typeface="Calibri" panose="020F0502020204030204" pitchFamily="34" charset="0"/>
                <a:cs typeface="Calibri" panose="020F0502020204030204" pitchFamily="34" charset="0"/>
              </a:rPr>
              <a:t>ần lượt nói và ghi vào phiếu giấy khổ to để dán bảng, rồi ghi vở theo bảng mẫu</a:t>
            </a:r>
            <a:r>
              <a:rPr lang="en-US" sz="3200" b="1" dirty="0">
                <a:solidFill>
                  <a:prstClr val="black"/>
                </a:solidFill>
                <a:latin typeface="Calibri" panose="020F0502020204030204" pitchFamily="34" charset="0"/>
                <a:cs typeface="Calibri" panose="020F0502020204030204" pitchFamily="34" charset="0"/>
              </a:rPr>
              <a:t> (</a:t>
            </a:r>
            <a:r>
              <a:rPr lang="vi-VN" sz="3200" b="1" dirty="0">
                <a:solidFill>
                  <a:prstClr val="black"/>
                </a:solidFill>
                <a:latin typeface="Calibri" panose="020F0502020204030204" pitchFamily="34" charset="0"/>
                <a:cs typeface="Calibri" panose="020F0502020204030204" pitchFamily="34" charset="0"/>
              </a:rPr>
              <a:t>khuyến khích trang trí cho bảng thật đẹp</a:t>
            </a:r>
            <a:r>
              <a:rPr lang="en-US" sz="3200" b="1" dirty="0">
                <a:solidFill>
                  <a:prstClr val="black"/>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9" name="Rectangle 18"/>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9525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组合 126">
            <a:extLst>
              <a:ext uri="{FF2B5EF4-FFF2-40B4-BE49-F238E27FC236}">
                <a16:creationId xmlns:a16="http://schemas.microsoft.com/office/drawing/2014/main" xmlns="" id="{74E13925-83B7-402E-BDFB-59853EA164C2}"/>
              </a:ext>
            </a:extLst>
          </p:cNvPr>
          <p:cNvGrpSpPr/>
          <p:nvPr/>
        </p:nvGrpSpPr>
        <p:grpSpPr>
          <a:xfrm>
            <a:off x="39732" y="5706559"/>
            <a:ext cx="12152268" cy="1151441"/>
            <a:chOff x="-2055784" y="5706558"/>
            <a:chExt cx="12152268" cy="1151441"/>
          </a:xfrm>
        </p:grpSpPr>
        <p:pic>
          <p:nvPicPr>
            <p:cNvPr id="128" name="图片 127">
              <a:extLst>
                <a:ext uri="{FF2B5EF4-FFF2-40B4-BE49-F238E27FC236}">
                  <a16:creationId xmlns:a16="http://schemas.microsoft.com/office/drawing/2014/main" xmlns="" id="{4AA3F734-DAB9-4A4C-89A9-4FF81C2DF0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9" name="图片 128">
              <a:extLst>
                <a:ext uri="{FF2B5EF4-FFF2-40B4-BE49-F238E27FC236}">
                  <a16:creationId xmlns:a16="http://schemas.microsoft.com/office/drawing/2014/main" xmlns="" id="{9FDBF539-0059-48F1-BB8F-00F8B8A35B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0" name="图片 129">
              <a:extLst>
                <a:ext uri="{FF2B5EF4-FFF2-40B4-BE49-F238E27FC236}">
                  <a16:creationId xmlns:a16="http://schemas.microsoft.com/office/drawing/2014/main" xmlns="" id="{94B171AE-CDC5-491A-8ACA-59F194BC5DC0}"/>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31" name="图片 130">
              <a:extLst>
                <a:ext uri="{FF2B5EF4-FFF2-40B4-BE49-F238E27FC236}">
                  <a16:creationId xmlns:a16="http://schemas.microsoft.com/office/drawing/2014/main" xmlns="" id="{6B67ECE9-A91A-46D1-B603-458FA1792BE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32" name="图片 131">
              <a:extLst>
                <a:ext uri="{FF2B5EF4-FFF2-40B4-BE49-F238E27FC236}">
                  <a16:creationId xmlns:a16="http://schemas.microsoft.com/office/drawing/2014/main" xmlns="" id="{21ECB382-96A8-42AA-9019-AC5B8D680523}"/>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33" name="图片 132">
              <a:extLst>
                <a:ext uri="{FF2B5EF4-FFF2-40B4-BE49-F238E27FC236}">
                  <a16:creationId xmlns:a16="http://schemas.microsoft.com/office/drawing/2014/main" xmlns="" id="{F33019CE-F292-45D4-9301-41C067973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34" name="图片 133">
              <a:extLst>
                <a:ext uri="{FF2B5EF4-FFF2-40B4-BE49-F238E27FC236}">
                  <a16:creationId xmlns:a16="http://schemas.microsoft.com/office/drawing/2014/main" xmlns="" id="{67BE5451-EFF8-415B-B8FD-B183A5697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4" name="TextBox 33">
            <a:extLst>
              <a:ext uri="{FF2B5EF4-FFF2-40B4-BE49-F238E27FC236}">
                <a16:creationId xmlns:a16="http://schemas.microsoft.com/office/drawing/2014/main" xmlns="" id="{F744BC24-0EFE-1C44-C8C7-7CEDEC5CF880}"/>
              </a:ext>
            </a:extLst>
          </p:cNvPr>
          <p:cNvSpPr txBox="1"/>
          <p:nvPr/>
        </p:nvSpPr>
        <p:spPr>
          <a:xfrm>
            <a:off x="346793" y="285664"/>
            <a:ext cx="11568982" cy="6249512"/>
          </a:xfrm>
          <a:custGeom>
            <a:avLst/>
            <a:gdLst>
              <a:gd name="connsiteX0" fmla="*/ 0 w 11568982"/>
              <a:gd name="connsiteY0" fmla="*/ 1041606 h 6249512"/>
              <a:gd name="connsiteX1" fmla="*/ 1041606 w 11568982"/>
              <a:gd name="connsiteY1" fmla="*/ 0 h 6249512"/>
              <a:gd name="connsiteX2" fmla="*/ 10527376 w 11568982"/>
              <a:gd name="connsiteY2" fmla="*/ 0 h 6249512"/>
              <a:gd name="connsiteX3" fmla="*/ 11568982 w 11568982"/>
              <a:gd name="connsiteY3" fmla="*/ 1041606 h 6249512"/>
              <a:gd name="connsiteX4" fmla="*/ 11568982 w 11568982"/>
              <a:gd name="connsiteY4" fmla="*/ 5207906 h 6249512"/>
              <a:gd name="connsiteX5" fmla="*/ 10527376 w 11568982"/>
              <a:gd name="connsiteY5" fmla="*/ 6249512 h 6249512"/>
              <a:gd name="connsiteX6" fmla="*/ 1041606 w 11568982"/>
              <a:gd name="connsiteY6" fmla="*/ 6249512 h 6249512"/>
              <a:gd name="connsiteX7" fmla="*/ 0 w 11568982"/>
              <a:gd name="connsiteY7" fmla="*/ 5207906 h 6249512"/>
              <a:gd name="connsiteX8" fmla="*/ 0 w 11568982"/>
              <a:gd name="connsiteY8" fmla="*/ 1041606 h 624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68982" h="6249512" fill="none" extrusionOk="0">
                <a:moveTo>
                  <a:pt x="0" y="1041606"/>
                </a:moveTo>
                <a:cubicBezTo>
                  <a:pt x="-6357" y="418364"/>
                  <a:pt x="386289" y="-5667"/>
                  <a:pt x="1041606" y="0"/>
                </a:cubicBezTo>
                <a:cubicBezTo>
                  <a:pt x="3370400" y="87592"/>
                  <a:pt x="8366685" y="46549"/>
                  <a:pt x="10527376" y="0"/>
                </a:cubicBezTo>
                <a:cubicBezTo>
                  <a:pt x="11084685" y="-34496"/>
                  <a:pt x="11668246" y="458318"/>
                  <a:pt x="11568982" y="1041606"/>
                </a:cubicBezTo>
                <a:cubicBezTo>
                  <a:pt x="11620466" y="1574438"/>
                  <a:pt x="11669632" y="4157522"/>
                  <a:pt x="11568982" y="5207906"/>
                </a:cubicBezTo>
                <a:cubicBezTo>
                  <a:pt x="11548547" y="5766845"/>
                  <a:pt x="11042457" y="6225317"/>
                  <a:pt x="10527376" y="6249512"/>
                </a:cubicBezTo>
                <a:cubicBezTo>
                  <a:pt x="6737200" y="6083877"/>
                  <a:pt x="5746706" y="6329958"/>
                  <a:pt x="1041606" y="6249512"/>
                </a:cubicBezTo>
                <a:cubicBezTo>
                  <a:pt x="484719" y="6242857"/>
                  <a:pt x="-23591" y="5749729"/>
                  <a:pt x="0" y="5207906"/>
                </a:cubicBezTo>
                <a:cubicBezTo>
                  <a:pt x="-147261" y="3780834"/>
                  <a:pt x="161274" y="2632154"/>
                  <a:pt x="0" y="1041606"/>
                </a:cubicBezTo>
                <a:close/>
              </a:path>
              <a:path w="11568982" h="6249512" stroke="0" extrusionOk="0">
                <a:moveTo>
                  <a:pt x="0" y="1041606"/>
                </a:moveTo>
                <a:cubicBezTo>
                  <a:pt x="-68742" y="434765"/>
                  <a:pt x="496897" y="23443"/>
                  <a:pt x="1041606" y="0"/>
                </a:cubicBezTo>
                <a:cubicBezTo>
                  <a:pt x="5098625" y="165973"/>
                  <a:pt x="6175451" y="17081"/>
                  <a:pt x="10527376" y="0"/>
                </a:cubicBezTo>
                <a:cubicBezTo>
                  <a:pt x="11099799" y="46435"/>
                  <a:pt x="11564575" y="511244"/>
                  <a:pt x="11568982" y="1041606"/>
                </a:cubicBezTo>
                <a:cubicBezTo>
                  <a:pt x="11695366" y="2321934"/>
                  <a:pt x="11480119" y="4769686"/>
                  <a:pt x="11568982" y="5207906"/>
                </a:cubicBezTo>
                <a:cubicBezTo>
                  <a:pt x="11669967" y="5754644"/>
                  <a:pt x="11091769" y="6333170"/>
                  <a:pt x="10527376" y="6249512"/>
                </a:cubicBezTo>
                <a:cubicBezTo>
                  <a:pt x="6735678" y="6375425"/>
                  <a:pt x="5680594" y="6259933"/>
                  <a:pt x="1041606" y="6249512"/>
                </a:cubicBezTo>
                <a:cubicBezTo>
                  <a:pt x="561964" y="6233311"/>
                  <a:pt x="-42314" y="5691532"/>
                  <a:pt x="0" y="5207906"/>
                </a:cubicBezTo>
                <a:cubicBezTo>
                  <a:pt x="54676" y="3933174"/>
                  <a:pt x="-29000" y="1636616"/>
                  <a:pt x="0" y="1041606"/>
                </a:cubicBezTo>
                <a:close/>
              </a:path>
            </a:pathLst>
          </a:custGeom>
          <a:solidFill>
            <a:srgbClr val="CCFFFF"/>
          </a:solidFill>
          <a:ln w="38100">
            <a:solidFill>
              <a:srgbClr val="002060"/>
            </a:solidFill>
            <a:extLst>
              <a:ext uri="{C807C97D-BFC1-408E-A445-0C87EB9F89A2}">
                <ask:lineSketchStyleProps xmlns="" xmlns:ask="http://schemas.microsoft.com/office/drawing/2018/sketchyshapes" sd="3128849475">
                  <a:prstGeom prst="roundRect">
                    <a:avLst/>
                  </a:prstGeom>
                  <ask:type>
                    <ask:lineSketchCurved/>
                  </ask:type>
                </ask:lineSketchStyleProps>
              </a:ext>
            </a:extLst>
          </a:ln>
        </p:spPr>
        <p:txBody>
          <a:bodyPr wrap="square">
            <a:spAutoFit/>
          </a:bodyPr>
          <a:lstStyle/>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lang="en-US" sz="2800" dirty="0">
              <a:solidFill>
                <a:srgbClr val="202124"/>
              </a:solidFill>
              <a:latin typeface="Calibri" panose="020F0502020204030204" pitchFamily="34" charset="0"/>
              <a:cs typeface="Calibri" panose="020F0502020204030204" pitchFamily="34" charset="0"/>
            </a:endParaRPr>
          </a:p>
          <a:p>
            <a:pPr marL="287338" marR="0" lvl="0" indent="-287338" algn="just" defTabSz="914400" rtl="0" eaLnBrk="1" fontAlgn="auto" latinLnBrk="0" hangingPunct="1">
              <a:lnSpc>
                <a:spcPct val="130000"/>
              </a:lnSpc>
              <a:spcBef>
                <a:spcPts val="0"/>
              </a:spcBef>
              <a:spcAft>
                <a:spcPts val="0"/>
              </a:spcAft>
              <a:buClrTx/>
              <a:buSzTx/>
              <a:buFont typeface="Wingdings" panose="05000000000000000000" pitchFamily="2" charset="2"/>
              <a:buChar char="§"/>
              <a:tabLst/>
              <a:defRPr/>
            </a:pPr>
            <a:endParaRPr kumimoji="0" lang="vi-VN" sz="2800" b="0" i="0" u="none" strike="noStrike" kern="1200" cap="none" spc="0" normalizeH="0" baseline="0" noProof="0" dirty="0">
              <a:ln>
                <a:noFill/>
              </a:ln>
              <a:solidFill>
                <a:srgbClr val="202124"/>
              </a:solidFill>
              <a:effectLst/>
              <a:uLnTx/>
              <a:uFillTx/>
              <a:latin typeface="Calibri" panose="020F0502020204030204" pitchFamily="34" charset="0"/>
              <a:ea typeface="+mn-ea"/>
              <a:cs typeface="Calibri" panose="020F0502020204030204" pitchFamily="34" charset="0"/>
            </a:endParaRPr>
          </a:p>
        </p:txBody>
      </p:sp>
      <p:graphicFrame>
        <p:nvGraphicFramePr>
          <p:cNvPr id="2" name="Table 1">
            <a:extLst>
              <a:ext uri="{FF2B5EF4-FFF2-40B4-BE49-F238E27FC236}">
                <a16:creationId xmlns:a16="http://schemas.microsoft.com/office/drawing/2014/main" xmlns="" id="{B0D682BD-CE1A-4C18-B613-5A8583CF23E4}"/>
              </a:ext>
            </a:extLst>
          </p:cNvPr>
          <p:cNvGraphicFramePr>
            <a:graphicFrameLocks noGrp="1"/>
          </p:cNvGraphicFramePr>
          <p:nvPr>
            <p:extLst>
              <p:ext uri="{D42A27DB-BD31-4B8C-83A1-F6EECF244321}">
                <p14:modId xmlns:p14="http://schemas.microsoft.com/office/powerpoint/2010/main" val="306250268"/>
              </p:ext>
            </p:extLst>
          </p:nvPr>
        </p:nvGraphicFramePr>
        <p:xfrm>
          <a:off x="1428750" y="591344"/>
          <a:ext cx="9591675" cy="5026455"/>
        </p:xfrm>
        <a:graphic>
          <a:graphicData uri="http://schemas.openxmlformats.org/drawingml/2006/table">
            <a:tbl>
              <a:tblPr firstRow="1" firstCol="1" bandRow="1">
                <a:tableStyleId>{00A15C55-8517-42AA-B614-E9B94910E393}</a:tableStyleId>
              </a:tblPr>
              <a:tblGrid>
                <a:gridCol w="2238375">
                  <a:extLst>
                    <a:ext uri="{9D8B030D-6E8A-4147-A177-3AD203B41FA5}">
                      <a16:colId xmlns:a16="http://schemas.microsoft.com/office/drawing/2014/main" xmlns="" val="2886932521"/>
                    </a:ext>
                  </a:extLst>
                </a:gridCol>
                <a:gridCol w="2905125">
                  <a:extLst>
                    <a:ext uri="{9D8B030D-6E8A-4147-A177-3AD203B41FA5}">
                      <a16:colId xmlns:a16="http://schemas.microsoft.com/office/drawing/2014/main" xmlns="" val="4019492879"/>
                    </a:ext>
                  </a:extLst>
                </a:gridCol>
                <a:gridCol w="4448175">
                  <a:extLst>
                    <a:ext uri="{9D8B030D-6E8A-4147-A177-3AD203B41FA5}">
                      <a16:colId xmlns:a16="http://schemas.microsoft.com/office/drawing/2014/main" xmlns="" val="4122237899"/>
                    </a:ext>
                  </a:extLst>
                </a:gridCol>
              </a:tblGrid>
              <a:tr h="663915">
                <a:tc>
                  <a:txBody>
                    <a:bodyPr/>
                    <a:lstStyle/>
                    <a:p>
                      <a:pPr marL="0" marR="0" algn="ctr">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Bữa</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ăn</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Thời</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gian</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Tên</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thức</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ăn</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đồ</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uống</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9844813"/>
                  </a:ext>
                </a:extLst>
              </a:tr>
              <a:tr h="663915">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Sáng</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6-7 giờ</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Cháo, hay: mì, bún, phở</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98086932"/>
                  </a:ext>
                </a:extLst>
              </a:tr>
              <a:tr h="1327830">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Trưa</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a:solidFill>
                            <a:srgbClr val="002060"/>
                          </a:solidFill>
                          <a:effectLst/>
                          <a:latin typeface="Calibri" panose="020F0502020204030204" pitchFamily="34" charset="0"/>
                          <a:cs typeface="Calibri" panose="020F0502020204030204" pitchFamily="34" charset="0"/>
                        </a:rPr>
                        <a:t>11-12 </a:t>
                      </a:r>
                      <a:r>
                        <a:rPr lang="en-US" sz="2800" dirty="0" err="1">
                          <a:solidFill>
                            <a:srgbClr val="002060"/>
                          </a:solidFill>
                          <a:effectLst/>
                          <a:latin typeface="Calibri" panose="020F0502020204030204" pitchFamily="34" charset="0"/>
                          <a:cs typeface="Calibri" panose="020F0502020204030204" pitchFamily="34" charset="0"/>
                        </a:rPr>
                        <a:t>giờ</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Cơm</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thịt</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luộc</a:t>
                      </a:r>
                      <a:r>
                        <a:rPr lang="en-US" sz="2800" dirty="0">
                          <a:solidFill>
                            <a:srgbClr val="002060"/>
                          </a:solidFill>
                          <a:effectLst/>
                          <a:latin typeface="Calibri" panose="020F0502020204030204" pitchFamily="34" charset="0"/>
                          <a:cs typeface="Calibri" panose="020F0502020204030204" pitchFamily="34" charset="0"/>
                        </a:rPr>
                        <a:t>, hay </a:t>
                      </a:r>
                      <a:r>
                        <a:rPr lang="en-US" sz="2800" dirty="0" err="1">
                          <a:solidFill>
                            <a:srgbClr val="002060"/>
                          </a:solidFill>
                          <a:effectLst/>
                          <a:latin typeface="Calibri" panose="020F0502020204030204" pitchFamily="34" charset="0"/>
                          <a:cs typeface="Calibri" panose="020F0502020204030204" pitchFamily="34" charset="0"/>
                        </a:rPr>
                        <a:t>kho</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xào</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canh</a:t>
                      </a:r>
                      <a:endParaRPr lang="en-US" sz="2800" dirty="0">
                        <a:solidFill>
                          <a:srgbClr val="00206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en-US" sz="2800" dirty="0">
                          <a:solidFill>
                            <a:srgbClr val="002060"/>
                          </a:solidFill>
                          <a:effectLst/>
                          <a:latin typeface="Calibri" panose="020F0502020204030204" pitchFamily="34" charset="0"/>
                          <a:cs typeface="Calibri" panose="020F0502020204030204" pitchFamily="34" charset="0"/>
                        </a:rPr>
                        <a:t>Hay </a:t>
                      </a:r>
                      <a:r>
                        <a:rPr lang="en-US" sz="2800" dirty="0" err="1">
                          <a:solidFill>
                            <a:srgbClr val="002060"/>
                          </a:solidFill>
                          <a:effectLst/>
                          <a:latin typeface="Calibri" panose="020F0502020204030204" pitchFamily="34" charset="0"/>
                          <a:cs typeface="Calibri" panose="020F0502020204030204" pitchFamily="34" charset="0"/>
                        </a:rPr>
                        <a:t>phở</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bún</a:t>
                      </a:r>
                      <a:endParaRPr lang="en-US" sz="2800" dirty="0">
                        <a:solidFill>
                          <a:srgbClr val="002060"/>
                        </a:solidFill>
                        <a:effectLst/>
                        <a:latin typeface="Calibri" panose="020F0502020204030204" pitchFamily="34" charset="0"/>
                        <a:cs typeface="Calibri" panose="020F0502020204030204" pitchFamily="34" charset="0"/>
                      </a:endParaRPr>
                    </a:p>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Hoa</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quả</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tráng</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miệng</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11278948"/>
                  </a:ext>
                </a:extLst>
              </a:tr>
              <a:tr h="1327830">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Tối</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18-19 giờ</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err="1">
                          <a:solidFill>
                            <a:srgbClr val="002060"/>
                          </a:solidFill>
                          <a:effectLst/>
                          <a:latin typeface="Calibri" panose="020F0502020204030204" pitchFamily="34" charset="0"/>
                          <a:cs typeface="Calibri" panose="020F0502020204030204" pitchFamily="34" charset="0"/>
                        </a:rPr>
                        <a:t>Cơm</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canh</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các</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loại</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rau</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củ</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thịt</a:t>
                      </a:r>
                      <a:r>
                        <a:rPr lang="en-US" sz="2800" dirty="0">
                          <a:solidFill>
                            <a:srgbClr val="002060"/>
                          </a:solidFill>
                          <a:effectLst/>
                          <a:latin typeface="Calibri" panose="020F0502020204030204" pitchFamily="34" charset="0"/>
                          <a:cs typeface="Calibri" panose="020F0502020204030204" pitchFamily="34" charset="0"/>
                        </a:rPr>
                        <a:t> hay </a:t>
                      </a:r>
                      <a:r>
                        <a:rPr lang="en-US" sz="2800" dirty="0" err="1">
                          <a:solidFill>
                            <a:srgbClr val="002060"/>
                          </a:solidFill>
                          <a:effectLst/>
                          <a:latin typeface="Calibri" panose="020F0502020204030204" pitchFamily="34" charset="0"/>
                          <a:cs typeface="Calibri" panose="020F0502020204030204" pitchFamily="34" charset="0"/>
                        </a:rPr>
                        <a:t>cá</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hoa</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quả</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tráng</a:t>
                      </a:r>
                      <a:r>
                        <a:rPr lang="en-US" sz="2800" dirty="0">
                          <a:solidFill>
                            <a:srgbClr val="002060"/>
                          </a:solidFill>
                          <a:effectLst/>
                          <a:latin typeface="Calibri" panose="020F0502020204030204" pitchFamily="34" charset="0"/>
                          <a:cs typeface="Calibri" panose="020F0502020204030204" pitchFamily="34" charset="0"/>
                        </a:rPr>
                        <a:t> </a:t>
                      </a:r>
                      <a:r>
                        <a:rPr lang="en-US" sz="2800" dirty="0" err="1">
                          <a:solidFill>
                            <a:srgbClr val="002060"/>
                          </a:solidFill>
                          <a:effectLst/>
                          <a:latin typeface="Calibri" panose="020F0502020204030204" pitchFamily="34" charset="0"/>
                          <a:cs typeface="Calibri" panose="020F0502020204030204" pitchFamily="34" charset="0"/>
                        </a:rPr>
                        <a:t>miệng</a:t>
                      </a:r>
                      <a:r>
                        <a:rPr lang="en-US" sz="2800" dirty="0">
                          <a:solidFill>
                            <a:srgbClr val="002060"/>
                          </a:solidFill>
                          <a:effectLst/>
                          <a:latin typeface="Calibri" panose="020F0502020204030204" pitchFamily="34" charset="0"/>
                          <a:cs typeface="Calibri" panose="020F0502020204030204" pitchFamily="34" charset="0"/>
                        </a:rPr>
                        <a:t> </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52184640"/>
                  </a:ext>
                </a:extLst>
              </a:tr>
              <a:tr h="663915">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a:solidFill>
                            <a:srgbClr val="002060"/>
                          </a:solidFill>
                          <a:effectLst/>
                          <a:latin typeface="Calibri" panose="020F0502020204030204" pitchFamily="34" charset="0"/>
                          <a:cs typeface="Calibri" panose="020F0502020204030204" pitchFamily="34" charset="0"/>
                        </a:rPr>
                        <a:t>…</a:t>
                      </a:r>
                      <a:endParaRPr lang="en-US" sz="280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spcBef>
                          <a:spcPts val="0"/>
                        </a:spcBef>
                        <a:spcAft>
                          <a:spcPts val="0"/>
                        </a:spcAft>
                      </a:pPr>
                      <a:r>
                        <a:rPr lang="en-US" sz="2800" dirty="0">
                          <a:solidFill>
                            <a:srgbClr val="002060"/>
                          </a:solidFill>
                          <a:effectLst/>
                          <a:latin typeface="Calibri" panose="020F0502020204030204" pitchFamily="34" charset="0"/>
                          <a:cs typeface="Calibri" panose="020F0502020204030204" pitchFamily="34" charset="0"/>
                        </a:rPr>
                        <a:t>…</a:t>
                      </a:r>
                      <a:endParaRPr lang="en-US" sz="28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9378810"/>
                  </a:ext>
                </a:extLst>
              </a:tr>
            </a:tbl>
          </a:graphicData>
        </a:graphic>
      </p:graphicFrame>
      <p:sp>
        <p:nvSpPr>
          <p:cNvPr id="12" name="Rectangle 11"/>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435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DF9F9F8E-D779-4378-82D4-2578E6339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648231"/>
            <a:ext cx="12192000" cy="2498754"/>
          </a:xfrm>
          <a:prstGeom prst="rect">
            <a:avLst/>
          </a:prstGeom>
        </p:spPr>
      </p:pic>
      <p:pic>
        <p:nvPicPr>
          <p:cNvPr id="7" name="图片 6">
            <a:extLst>
              <a:ext uri="{FF2B5EF4-FFF2-40B4-BE49-F238E27FC236}">
                <a16:creationId xmlns:a16="http://schemas.microsoft.com/office/drawing/2014/main" xmlns="" id="{4EEFD4C3-9055-4AFE-861D-5E909D7BF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7" y="3796081"/>
            <a:ext cx="12192000" cy="1081346"/>
          </a:xfrm>
          <a:prstGeom prst="rect">
            <a:avLst/>
          </a:prstGeom>
        </p:spPr>
      </p:pic>
      <p:pic>
        <p:nvPicPr>
          <p:cNvPr id="8" name="图片 7">
            <a:extLst>
              <a:ext uri="{FF2B5EF4-FFF2-40B4-BE49-F238E27FC236}">
                <a16:creationId xmlns:a16="http://schemas.microsoft.com/office/drawing/2014/main" xmlns="" id="{A8E30F66-F5D0-4C19-A126-C31EA8BB7E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688957"/>
            <a:ext cx="12192000" cy="2169043"/>
          </a:xfrm>
          <a:prstGeom prst="rect">
            <a:avLst/>
          </a:prstGeom>
        </p:spPr>
      </p:pic>
      <p:pic>
        <p:nvPicPr>
          <p:cNvPr id="17" name="Picture 16" descr="A picture containing text, table, indoor, toy&#10;&#10;Description automatically generated">
            <a:extLst>
              <a:ext uri="{FF2B5EF4-FFF2-40B4-BE49-F238E27FC236}">
                <a16:creationId xmlns:a16="http://schemas.microsoft.com/office/drawing/2014/main" xmlns="" id="{6A5F71FF-5723-BEC6-9DCF-D576FB2384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3275" y="3234982"/>
            <a:ext cx="5901948" cy="3623018"/>
          </a:xfrm>
          <a:prstGeom prst="rect">
            <a:avLst/>
          </a:prstGeom>
        </p:spPr>
      </p:pic>
      <p:grpSp>
        <p:nvGrpSpPr>
          <p:cNvPr id="48" name="组合 47">
            <a:extLst>
              <a:ext uri="{FF2B5EF4-FFF2-40B4-BE49-F238E27FC236}">
                <a16:creationId xmlns:a16="http://schemas.microsoft.com/office/drawing/2014/main" xmlns="" id="{134D2A82-3661-4C66-B757-A5CBB9B861F2}"/>
              </a:ext>
            </a:extLst>
          </p:cNvPr>
          <p:cNvGrpSpPr/>
          <p:nvPr/>
        </p:nvGrpSpPr>
        <p:grpSpPr>
          <a:xfrm>
            <a:off x="39732" y="5706559"/>
            <a:ext cx="12152268" cy="1151441"/>
            <a:chOff x="-2055784" y="5706558"/>
            <a:chExt cx="12152268" cy="1151441"/>
          </a:xfrm>
        </p:grpSpPr>
        <p:pic>
          <p:nvPicPr>
            <p:cNvPr id="45" name="图片 44">
              <a:extLst>
                <a:ext uri="{FF2B5EF4-FFF2-40B4-BE49-F238E27FC236}">
                  <a16:creationId xmlns:a16="http://schemas.microsoft.com/office/drawing/2014/main" xmlns="" id="{60B5DAB1-8B28-4E32-BE4A-E8C33205B0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4" name="图片 43">
              <a:extLst>
                <a:ext uri="{FF2B5EF4-FFF2-40B4-BE49-F238E27FC236}">
                  <a16:creationId xmlns:a16="http://schemas.microsoft.com/office/drawing/2014/main" xmlns="" id="{C3DFDA0C-EF29-4921-AFBF-B577A8DDD3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42" name="图片 41">
              <a:extLst>
                <a:ext uri="{FF2B5EF4-FFF2-40B4-BE49-F238E27FC236}">
                  <a16:creationId xmlns:a16="http://schemas.microsoft.com/office/drawing/2014/main" xmlns="" id="{37B2564D-023D-410C-A91A-0D2FAD6C5F92}"/>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43" name="图片 42">
              <a:extLst>
                <a:ext uri="{FF2B5EF4-FFF2-40B4-BE49-F238E27FC236}">
                  <a16:creationId xmlns:a16="http://schemas.microsoft.com/office/drawing/2014/main" xmlns="" id="{CD29DFC9-8F4F-4D17-B64C-D7BA858DFA54}"/>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46" name="图片 45">
              <a:extLst>
                <a:ext uri="{FF2B5EF4-FFF2-40B4-BE49-F238E27FC236}">
                  <a16:creationId xmlns:a16="http://schemas.microsoft.com/office/drawing/2014/main" xmlns="" id="{86BB5666-170F-47AD-B716-18B4F4363ACF}"/>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47" name="图片 46">
              <a:extLst>
                <a:ext uri="{FF2B5EF4-FFF2-40B4-BE49-F238E27FC236}">
                  <a16:creationId xmlns:a16="http://schemas.microsoft.com/office/drawing/2014/main" xmlns="" id="{3705787B-5ED0-41BA-BFA8-466DD69D9C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49" name="图片 48">
              <a:extLst>
                <a:ext uri="{FF2B5EF4-FFF2-40B4-BE49-F238E27FC236}">
                  <a16:creationId xmlns:a16="http://schemas.microsoft.com/office/drawing/2014/main" xmlns="" id="{AFEBA411-3D35-49B6-BC78-52AB324075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grpSp>
        <p:nvGrpSpPr>
          <p:cNvPr id="18" name="组合 14">
            <a:extLst>
              <a:ext uri="{FF2B5EF4-FFF2-40B4-BE49-F238E27FC236}">
                <a16:creationId xmlns:a16="http://schemas.microsoft.com/office/drawing/2014/main" xmlns="" id="{3DA266D5-92F7-D012-11A5-42335B26298C}"/>
              </a:ext>
            </a:extLst>
          </p:cNvPr>
          <p:cNvGrpSpPr/>
          <p:nvPr/>
        </p:nvGrpSpPr>
        <p:grpSpPr>
          <a:xfrm>
            <a:off x="312326" y="171425"/>
            <a:ext cx="5650324" cy="1371627"/>
            <a:chOff x="1451314" y="2047345"/>
            <a:chExt cx="5190758" cy="2201073"/>
          </a:xfrm>
        </p:grpSpPr>
        <p:pic>
          <p:nvPicPr>
            <p:cNvPr id="19" name="图片 15">
              <a:extLst>
                <a:ext uri="{FF2B5EF4-FFF2-40B4-BE49-F238E27FC236}">
                  <a16:creationId xmlns:a16="http://schemas.microsoft.com/office/drawing/2014/main" xmlns="" id="{2741A61A-99EA-2172-01BB-D3A621A5970A}"/>
                </a:ext>
              </a:extLst>
            </p:cNvPr>
            <p:cNvPicPr>
              <a:picLocks noChangeAspect="1"/>
            </p:cNvPicPr>
            <p:nvPr/>
          </p:nvPicPr>
          <p:blipFill>
            <a:blip r:embed="rId11"/>
            <a:stretch>
              <a:fillRect/>
            </a:stretch>
          </p:blipFill>
          <p:spPr>
            <a:xfrm>
              <a:off x="1451314" y="2141289"/>
              <a:ext cx="5190758" cy="2107129"/>
            </a:xfrm>
            <a:prstGeom prst="rect">
              <a:avLst/>
            </a:prstGeom>
          </p:spPr>
        </p:pic>
        <p:grpSp>
          <p:nvGrpSpPr>
            <p:cNvPr id="20" name="组合 16">
              <a:extLst>
                <a:ext uri="{FF2B5EF4-FFF2-40B4-BE49-F238E27FC236}">
                  <a16:creationId xmlns:a16="http://schemas.microsoft.com/office/drawing/2014/main" xmlns="" id="{8B014D01-42E7-9E33-4082-B1EBB4BF7E35}"/>
                </a:ext>
              </a:extLst>
            </p:cNvPr>
            <p:cNvGrpSpPr/>
            <p:nvPr/>
          </p:nvGrpSpPr>
          <p:grpSpPr>
            <a:xfrm>
              <a:off x="1471516" y="2047345"/>
              <a:ext cx="5010997" cy="2022358"/>
              <a:chOff x="729009" y="2956245"/>
              <a:chExt cx="5010997" cy="2022358"/>
            </a:xfrm>
          </p:grpSpPr>
          <p:sp>
            <p:nvSpPr>
              <p:cNvPr id="21" name="文本框 25">
                <a:extLst>
                  <a:ext uri="{FF2B5EF4-FFF2-40B4-BE49-F238E27FC236}">
                    <a16:creationId xmlns:a16="http://schemas.microsoft.com/office/drawing/2014/main" xmlns="" id="{A25C5C0C-1CC0-1CFA-D3E1-08BC63CB704E}"/>
                  </a:ext>
                </a:extLst>
              </p:cNvPr>
              <p:cNvSpPr txBox="1"/>
              <p:nvPr/>
            </p:nvSpPr>
            <p:spPr>
              <a:xfrm>
                <a:off x="1282306" y="3455452"/>
                <a:ext cx="4457700" cy="1523151"/>
              </a:xfrm>
              <a:prstGeom prst="rect">
                <a:avLst/>
              </a:prstGeom>
              <a:noFill/>
            </p:spPr>
            <p:txBody>
              <a:bodyPr wrap="square" rtlCol="0">
                <a:spAutoFit/>
              </a:bodyPr>
              <a:lstStyle/>
              <a:p>
                <a:pPr marL="0" marR="0" algn="just">
                  <a:lnSpc>
                    <a:spcPct val="120000"/>
                  </a:lnSpc>
                  <a:spcBef>
                    <a:spcPts val="0"/>
                  </a:spcBef>
                  <a:spcAft>
                    <a:spcPts val="0"/>
                  </a:spcAft>
                </a:pPr>
                <a:r>
                  <a:rPr lang="vi-VN" sz="2400" b="1" dirty="0">
                    <a:effectLst/>
                    <a:latin typeface="Calibri" panose="020F0502020204030204" pitchFamily="34" charset="0"/>
                    <a:ea typeface="Times New Roman" panose="02020603050405020304" pitchFamily="18" charset="0"/>
                    <a:cs typeface="Calibri" panose="020F0502020204030204" pitchFamily="34" charset="0"/>
                  </a:rPr>
                  <a:t>Thời gian ăn mỗi bữa ăn là vào lúc nào, b</a:t>
                </a:r>
                <a:r>
                  <a:rPr lang="en-US" sz="2400" b="1" dirty="0">
                    <a:effectLst/>
                    <a:latin typeface="Calibri" panose="020F0502020204030204" pitchFamily="34" charset="0"/>
                    <a:ea typeface="Times New Roman" panose="02020603050405020304" pitchFamily="18" charset="0"/>
                    <a:cs typeface="Calibri" panose="020F0502020204030204" pitchFamily="34" charset="0"/>
                  </a:rPr>
                  <a:t>a</a:t>
                </a:r>
                <a:r>
                  <a:rPr lang="vi-VN" sz="2400" b="1" dirty="0">
                    <a:effectLst/>
                    <a:latin typeface="Calibri" panose="020F0502020204030204" pitchFamily="34" charset="0"/>
                    <a:ea typeface="Times New Roman" panose="02020603050405020304" pitchFamily="18" charset="0"/>
                    <a:cs typeface="Calibri" panose="020F0502020204030204" pitchFamily="34" charset="0"/>
                  </a:rPr>
                  <a:t>o nhiêu lâu thì phù hợp?</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22" name="组合 18">
                <a:extLst>
                  <a:ext uri="{FF2B5EF4-FFF2-40B4-BE49-F238E27FC236}">
                    <a16:creationId xmlns:a16="http://schemas.microsoft.com/office/drawing/2014/main" xmlns="" id="{B8F563BD-1FA4-4F28-8FF8-B539511AB0D7}"/>
                  </a:ext>
                </a:extLst>
              </p:cNvPr>
              <p:cNvGrpSpPr/>
              <p:nvPr/>
            </p:nvGrpSpPr>
            <p:grpSpPr>
              <a:xfrm rot="19663740">
                <a:off x="729009" y="2956245"/>
                <a:ext cx="932280" cy="946712"/>
                <a:chOff x="10322543" y="3366306"/>
                <a:chExt cx="1492015" cy="1515114"/>
              </a:xfrm>
            </p:grpSpPr>
            <p:sp>
              <p:nvSpPr>
                <p:cNvPr id="23" name="Freeform 108">
                  <a:extLst>
                    <a:ext uri="{FF2B5EF4-FFF2-40B4-BE49-F238E27FC236}">
                      <a16:creationId xmlns:a16="http://schemas.microsoft.com/office/drawing/2014/main" xmlns="" id="{FB99E34D-0347-ED4E-EC19-6FF362919AC8}"/>
                    </a:ext>
                  </a:extLst>
                </p:cNvPr>
                <p:cNvSpPr>
                  <a:spLocks/>
                </p:cNvSpPr>
                <p:nvPr/>
              </p:nvSpPr>
              <p:spPr bwMode="auto">
                <a:xfrm>
                  <a:off x="10386042" y="3390241"/>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4" name="Freeform 109">
                  <a:extLst>
                    <a:ext uri="{FF2B5EF4-FFF2-40B4-BE49-F238E27FC236}">
                      <a16:creationId xmlns:a16="http://schemas.microsoft.com/office/drawing/2014/main" xmlns="" id="{C138132D-4DB0-5DE5-777C-AEAB29CE7A5C}"/>
                    </a:ext>
                  </a:extLst>
                </p:cNvPr>
                <p:cNvSpPr>
                  <a:spLocks noEditPoints="1"/>
                </p:cNvSpPr>
                <p:nvPr/>
              </p:nvSpPr>
              <p:spPr bwMode="auto">
                <a:xfrm>
                  <a:off x="10322543" y="3366306"/>
                  <a:ext cx="693696" cy="1067601"/>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5" name="Freeform 110">
                  <a:extLst>
                    <a:ext uri="{FF2B5EF4-FFF2-40B4-BE49-F238E27FC236}">
                      <a16:creationId xmlns:a16="http://schemas.microsoft.com/office/drawing/2014/main" xmlns="" id="{2CA2448E-363E-3082-90A8-5E45E4B74098}"/>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6" name="Freeform 111">
                  <a:extLst>
                    <a:ext uri="{FF2B5EF4-FFF2-40B4-BE49-F238E27FC236}">
                      <a16:creationId xmlns:a16="http://schemas.microsoft.com/office/drawing/2014/main" xmlns="" id="{6ABBB6D8-375E-D0ED-E0AF-5E2920212727}"/>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Freeform 112">
                  <a:extLst>
                    <a:ext uri="{FF2B5EF4-FFF2-40B4-BE49-F238E27FC236}">
                      <a16:creationId xmlns:a16="http://schemas.microsoft.com/office/drawing/2014/main" xmlns="" id="{D39D416B-9D90-B972-5C27-37C9E6AAE7D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Freeform 113">
                  <a:extLst>
                    <a:ext uri="{FF2B5EF4-FFF2-40B4-BE49-F238E27FC236}">
                      <a16:creationId xmlns:a16="http://schemas.microsoft.com/office/drawing/2014/main" xmlns="" id="{C03A415D-21B9-EEB8-59F5-D2985901B73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grpSp>
        <p:nvGrpSpPr>
          <p:cNvPr id="29" name="组合 14">
            <a:extLst>
              <a:ext uri="{FF2B5EF4-FFF2-40B4-BE49-F238E27FC236}">
                <a16:creationId xmlns:a16="http://schemas.microsoft.com/office/drawing/2014/main" xmlns="" id="{B97544F0-4A8D-0D42-BF2E-ECB080151639}"/>
              </a:ext>
            </a:extLst>
          </p:cNvPr>
          <p:cNvGrpSpPr/>
          <p:nvPr/>
        </p:nvGrpSpPr>
        <p:grpSpPr>
          <a:xfrm>
            <a:off x="6589120" y="184815"/>
            <a:ext cx="5133324" cy="1282036"/>
            <a:chOff x="1451314" y="2141289"/>
            <a:chExt cx="5133324" cy="2107129"/>
          </a:xfrm>
        </p:grpSpPr>
        <p:pic>
          <p:nvPicPr>
            <p:cNvPr id="30" name="图片 15">
              <a:extLst>
                <a:ext uri="{FF2B5EF4-FFF2-40B4-BE49-F238E27FC236}">
                  <a16:creationId xmlns:a16="http://schemas.microsoft.com/office/drawing/2014/main" xmlns="" id="{5B29A4EF-75B3-1F50-4C47-E6C7D7C80F5F}"/>
                </a:ext>
              </a:extLst>
            </p:cNvPr>
            <p:cNvPicPr>
              <a:picLocks noChangeAspect="1"/>
            </p:cNvPicPr>
            <p:nvPr/>
          </p:nvPicPr>
          <p:blipFill>
            <a:blip r:embed="rId11"/>
            <a:stretch>
              <a:fillRect/>
            </a:stretch>
          </p:blipFill>
          <p:spPr>
            <a:xfrm>
              <a:off x="1451314" y="2141289"/>
              <a:ext cx="5133324" cy="2107129"/>
            </a:xfrm>
            <a:prstGeom prst="rect">
              <a:avLst/>
            </a:prstGeom>
          </p:spPr>
        </p:pic>
        <p:grpSp>
          <p:nvGrpSpPr>
            <p:cNvPr id="31" name="组合 16">
              <a:extLst>
                <a:ext uri="{FF2B5EF4-FFF2-40B4-BE49-F238E27FC236}">
                  <a16:creationId xmlns:a16="http://schemas.microsoft.com/office/drawing/2014/main" xmlns="" id="{81A44247-C634-2DCC-44B8-2F6670F57E9B}"/>
                </a:ext>
              </a:extLst>
            </p:cNvPr>
            <p:cNvGrpSpPr/>
            <p:nvPr/>
          </p:nvGrpSpPr>
          <p:grpSpPr>
            <a:xfrm>
              <a:off x="1892492" y="2285106"/>
              <a:ext cx="4479959" cy="1689748"/>
              <a:chOff x="1149985" y="3194006"/>
              <a:chExt cx="4479959" cy="1689748"/>
            </a:xfrm>
          </p:grpSpPr>
          <p:sp>
            <p:nvSpPr>
              <p:cNvPr id="32" name="文本框 25">
                <a:extLst>
                  <a:ext uri="{FF2B5EF4-FFF2-40B4-BE49-F238E27FC236}">
                    <a16:creationId xmlns:a16="http://schemas.microsoft.com/office/drawing/2014/main" xmlns="" id="{9E1FCED7-E89A-45DD-3F4F-874764E426DB}"/>
                  </a:ext>
                </a:extLst>
              </p:cNvPr>
              <p:cNvSpPr txBox="1"/>
              <p:nvPr/>
            </p:nvSpPr>
            <p:spPr>
              <a:xfrm>
                <a:off x="1596697" y="3517943"/>
                <a:ext cx="4033247" cy="13658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400" b="1" dirty="0">
                    <a:effectLst/>
                    <a:latin typeface="Calibri" panose="020F0502020204030204" pitchFamily="34" charset="0"/>
                    <a:ea typeface="Times New Roman" panose="02020603050405020304" pitchFamily="18" charset="0"/>
                    <a:cs typeface="Calibri" panose="020F0502020204030204" pitchFamily="34" charset="0"/>
                  </a:rPr>
                  <a:t>Tên thức ăn nên ăn trong mỗi bữa ăn đó?</a:t>
                </a:r>
                <a:endParaRPr kumimoji="1" lang="zh-CN" altLang="en-US" sz="2400" b="1" i="0" u="none" strike="noStrike" kern="1200" cap="none" spc="0" normalizeH="0" baseline="0" noProof="0" dirty="0">
                  <a:ln>
                    <a:noFill/>
                  </a:ln>
                  <a:solidFill>
                    <a:prstClr val="black"/>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grpSp>
            <p:nvGrpSpPr>
              <p:cNvPr id="33" name="组合 18">
                <a:extLst>
                  <a:ext uri="{FF2B5EF4-FFF2-40B4-BE49-F238E27FC236}">
                    <a16:creationId xmlns:a16="http://schemas.microsoft.com/office/drawing/2014/main" xmlns="" id="{4919DCBF-3B77-2B88-5173-E59DB0877027}"/>
                  </a:ext>
                </a:extLst>
              </p:cNvPr>
              <p:cNvGrpSpPr/>
              <p:nvPr/>
            </p:nvGrpSpPr>
            <p:grpSpPr>
              <a:xfrm rot="19663740">
                <a:off x="1149985" y="3194006"/>
                <a:ext cx="654793" cy="845387"/>
                <a:chOff x="10766631" y="3941730"/>
                <a:chExt cx="1047927" cy="1352954"/>
              </a:xfrm>
            </p:grpSpPr>
            <p:sp>
              <p:nvSpPr>
                <p:cNvPr id="34" name="Freeform 108">
                  <a:extLst>
                    <a:ext uri="{FF2B5EF4-FFF2-40B4-BE49-F238E27FC236}">
                      <a16:creationId xmlns:a16="http://schemas.microsoft.com/office/drawing/2014/main" xmlns="" id="{26E52C81-092D-E250-06BC-94312E0D6829}"/>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5" name="Freeform 109">
                  <a:extLst>
                    <a:ext uri="{FF2B5EF4-FFF2-40B4-BE49-F238E27FC236}">
                      <a16:creationId xmlns:a16="http://schemas.microsoft.com/office/drawing/2014/main" xmlns="" id="{815BCB4A-67A1-CAF5-072C-BA3B08576EF1}"/>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6" name="Freeform 110">
                  <a:extLst>
                    <a:ext uri="{FF2B5EF4-FFF2-40B4-BE49-F238E27FC236}">
                      <a16:creationId xmlns:a16="http://schemas.microsoft.com/office/drawing/2014/main" xmlns="" id="{A9B1FB65-8EF7-742F-DF44-F29D090147A1}"/>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7" name="Freeform 111">
                  <a:extLst>
                    <a:ext uri="{FF2B5EF4-FFF2-40B4-BE49-F238E27FC236}">
                      <a16:creationId xmlns:a16="http://schemas.microsoft.com/office/drawing/2014/main" xmlns="" id="{3EF01BFB-288A-85E5-59FE-E444D060BEE8}"/>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39" name="Freeform 112">
                  <a:extLst>
                    <a:ext uri="{FF2B5EF4-FFF2-40B4-BE49-F238E27FC236}">
                      <a16:creationId xmlns:a16="http://schemas.microsoft.com/office/drawing/2014/main" xmlns="" id="{C078E7DE-7A3E-CE08-6FF1-3260E6FE564F}"/>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40" name="Freeform 113">
                  <a:extLst>
                    <a:ext uri="{FF2B5EF4-FFF2-40B4-BE49-F238E27FC236}">
                      <a16:creationId xmlns:a16="http://schemas.microsoft.com/office/drawing/2014/main" xmlns="" id="{93EFD02D-877E-0878-7483-35C3DDFB831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grpSp>
        <p:nvGrpSpPr>
          <p:cNvPr id="38" name="组合 14">
            <a:extLst>
              <a:ext uri="{FF2B5EF4-FFF2-40B4-BE49-F238E27FC236}">
                <a16:creationId xmlns:a16="http://schemas.microsoft.com/office/drawing/2014/main" xmlns="" id="{5884DE7E-B80B-43D6-BFC5-F21722F280DB}"/>
              </a:ext>
            </a:extLst>
          </p:cNvPr>
          <p:cNvGrpSpPr/>
          <p:nvPr/>
        </p:nvGrpSpPr>
        <p:grpSpPr>
          <a:xfrm>
            <a:off x="2828926" y="1899315"/>
            <a:ext cx="7381874" cy="1524564"/>
            <a:chOff x="1451314" y="2141289"/>
            <a:chExt cx="5133324" cy="2505743"/>
          </a:xfrm>
        </p:grpSpPr>
        <p:pic>
          <p:nvPicPr>
            <p:cNvPr id="41" name="图片 15">
              <a:extLst>
                <a:ext uri="{FF2B5EF4-FFF2-40B4-BE49-F238E27FC236}">
                  <a16:creationId xmlns:a16="http://schemas.microsoft.com/office/drawing/2014/main" xmlns="" id="{CD23CB25-0F5F-4952-8F0F-89A5BA282285}"/>
                </a:ext>
              </a:extLst>
            </p:cNvPr>
            <p:cNvPicPr>
              <a:picLocks noChangeAspect="1"/>
            </p:cNvPicPr>
            <p:nvPr/>
          </p:nvPicPr>
          <p:blipFill>
            <a:blip r:embed="rId11"/>
            <a:stretch>
              <a:fillRect/>
            </a:stretch>
          </p:blipFill>
          <p:spPr>
            <a:xfrm>
              <a:off x="1451314" y="2141289"/>
              <a:ext cx="5133324" cy="2107129"/>
            </a:xfrm>
            <a:prstGeom prst="rect">
              <a:avLst/>
            </a:prstGeom>
          </p:spPr>
        </p:pic>
        <p:grpSp>
          <p:nvGrpSpPr>
            <p:cNvPr id="50" name="组合 16">
              <a:extLst>
                <a:ext uri="{FF2B5EF4-FFF2-40B4-BE49-F238E27FC236}">
                  <a16:creationId xmlns:a16="http://schemas.microsoft.com/office/drawing/2014/main" xmlns="" id="{77E13E6E-94A9-49BE-B584-1F96C0D1944F}"/>
                </a:ext>
              </a:extLst>
            </p:cNvPr>
            <p:cNvGrpSpPr/>
            <p:nvPr/>
          </p:nvGrpSpPr>
          <p:grpSpPr>
            <a:xfrm>
              <a:off x="1892492" y="2285106"/>
              <a:ext cx="4494120" cy="2361926"/>
              <a:chOff x="1149985" y="3194006"/>
              <a:chExt cx="4494120" cy="2361926"/>
            </a:xfrm>
          </p:grpSpPr>
          <p:sp>
            <p:nvSpPr>
              <p:cNvPr id="51" name="文本框 25">
                <a:extLst>
                  <a:ext uri="{FF2B5EF4-FFF2-40B4-BE49-F238E27FC236}">
                    <a16:creationId xmlns:a16="http://schemas.microsoft.com/office/drawing/2014/main" xmlns="" id="{A7BFF8A2-3081-4532-8CC0-E3F60475BAE9}"/>
                  </a:ext>
                </a:extLst>
              </p:cNvPr>
              <p:cNvSpPr txBox="1"/>
              <p:nvPr/>
            </p:nvSpPr>
            <p:spPr>
              <a:xfrm>
                <a:off x="1459334" y="3267461"/>
                <a:ext cx="4184771" cy="2288471"/>
              </a:xfrm>
              <a:prstGeom prst="rect">
                <a:avLst/>
              </a:prstGeom>
              <a:noFill/>
            </p:spPr>
            <p:txBody>
              <a:bodyPr wrap="square" rtlCol="0">
                <a:spAutoFit/>
              </a:bodyPr>
              <a:lstStyle/>
              <a:p>
                <a:pPr marL="0" marR="0" algn="just">
                  <a:lnSpc>
                    <a:spcPct val="120000"/>
                  </a:lnSpc>
                  <a:spcBef>
                    <a:spcPts val="0"/>
                  </a:spcBef>
                  <a:spcAft>
                    <a:spcPts val="0"/>
                  </a:spcAft>
                </a:pPr>
                <a:r>
                  <a:rPr lang="vi-VN" sz="2400" b="1" dirty="0">
                    <a:effectLst/>
                    <a:latin typeface="Calibri" panose="020F0502020204030204" pitchFamily="34" charset="0"/>
                    <a:ea typeface="Times New Roman" panose="02020603050405020304" pitchFamily="18" charset="0"/>
                    <a:cs typeface="Calibri" panose="020F0502020204030204" pitchFamily="34" charset="0"/>
                  </a:rPr>
                  <a:t>Để chăm sóc và bảo vệ cơ quan tiêu hóa em cần thay đổi những thói quan ăn uống nào?</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nvGrpSpPr>
              <p:cNvPr id="52" name="组合 18">
                <a:extLst>
                  <a:ext uri="{FF2B5EF4-FFF2-40B4-BE49-F238E27FC236}">
                    <a16:creationId xmlns:a16="http://schemas.microsoft.com/office/drawing/2014/main" xmlns="" id="{BFEAB139-3D21-43D1-8E69-A288F0D1A2FF}"/>
                  </a:ext>
                </a:extLst>
              </p:cNvPr>
              <p:cNvGrpSpPr/>
              <p:nvPr/>
            </p:nvGrpSpPr>
            <p:grpSpPr>
              <a:xfrm rot="19663740">
                <a:off x="1149985" y="3194006"/>
                <a:ext cx="654793" cy="845387"/>
                <a:chOff x="10766631" y="3941730"/>
                <a:chExt cx="1047927" cy="1352954"/>
              </a:xfrm>
            </p:grpSpPr>
            <p:sp>
              <p:nvSpPr>
                <p:cNvPr id="53" name="Freeform 108">
                  <a:extLst>
                    <a:ext uri="{FF2B5EF4-FFF2-40B4-BE49-F238E27FC236}">
                      <a16:creationId xmlns:a16="http://schemas.microsoft.com/office/drawing/2014/main" xmlns="" id="{493FB5AE-4EC4-485A-9CA9-9E89C5C90DF8}"/>
                    </a:ext>
                  </a:extLst>
                </p:cNvPr>
                <p:cNvSpPr>
                  <a:spLocks/>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4" name="Freeform 109">
                  <a:extLst>
                    <a:ext uri="{FF2B5EF4-FFF2-40B4-BE49-F238E27FC236}">
                      <a16:creationId xmlns:a16="http://schemas.microsoft.com/office/drawing/2014/main" xmlns="" id="{6CBE1438-7492-41EB-818A-FF6650E0445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5" name="Freeform 110">
                  <a:extLst>
                    <a:ext uri="{FF2B5EF4-FFF2-40B4-BE49-F238E27FC236}">
                      <a16:creationId xmlns:a16="http://schemas.microsoft.com/office/drawing/2014/main" xmlns="" id="{13CE7123-CA27-4BE4-AA54-6D4E54D53BB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6" name="Freeform 111">
                  <a:extLst>
                    <a:ext uri="{FF2B5EF4-FFF2-40B4-BE49-F238E27FC236}">
                      <a16:creationId xmlns:a16="http://schemas.microsoft.com/office/drawing/2014/main" xmlns="" id="{3A7E30F9-73AA-4422-8970-7DFBFD44C2A6}"/>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7" name="Freeform 112">
                  <a:extLst>
                    <a:ext uri="{FF2B5EF4-FFF2-40B4-BE49-F238E27FC236}">
                      <a16:creationId xmlns:a16="http://schemas.microsoft.com/office/drawing/2014/main" xmlns="" id="{BC57EE88-33B9-4301-98E9-26B9801947E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8" name="Freeform 113">
                  <a:extLst>
                    <a:ext uri="{FF2B5EF4-FFF2-40B4-BE49-F238E27FC236}">
                      <a16:creationId xmlns:a16="http://schemas.microsoft.com/office/drawing/2014/main" xmlns="" id="{80480C71-429D-4D55-97F2-07F35622FF68}"/>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grpSp>
        </p:grpSp>
      </p:grpSp>
      <p:sp>
        <p:nvSpPr>
          <p:cNvPr id="59" name="Rectangle 58"/>
          <p:cNvSpPr/>
          <p:nvPr/>
        </p:nvSpPr>
        <p:spPr>
          <a:xfrm>
            <a:off x="-1362807" y="253044"/>
            <a:ext cx="1248507" cy="1409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44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heel(1)">
                                      <p:cBhvr>
                                        <p:cTn id="1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TotalTime>
  <Words>827</Words>
  <Application>Microsoft Office PowerPoint</Application>
  <PresentationFormat>Widescreen</PresentationFormat>
  <Paragraphs>90</Paragraphs>
  <Slides>27</Slides>
  <Notes>5</Notes>
  <HiddenSlides>0</HiddenSlides>
  <MMClips>1</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27</vt:i4>
      </vt:variant>
    </vt:vector>
  </HeadingPairs>
  <TitlesOfParts>
    <vt:vector size="46" baseType="lpstr">
      <vt:lpstr>微软雅黑</vt:lpstr>
      <vt:lpstr>宋体</vt:lpstr>
      <vt:lpstr>Arial</vt:lpstr>
      <vt:lpstr>Calibri</vt:lpstr>
      <vt:lpstr>LNTH-Kids  Chinese Font 1</vt:lpstr>
      <vt:lpstr>Nunito Bold Bold</vt:lpstr>
      <vt:lpstr>SVN-Poky's</vt:lpstr>
      <vt:lpstr>Times New Roman</vt:lpstr>
      <vt:lpstr>UTM Cookies</vt:lpstr>
      <vt:lpstr>UTM Edwardian</vt:lpstr>
      <vt:lpstr>Wingdings</vt:lpstr>
      <vt:lpstr>Zilla Slab</vt:lpstr>
      <vt:lpstr>字魂59号-创粗黑</vt:lpstr>
      <vt:lpstr>思源黑体 CN Bold</vt:lpstr>
      <vt:lpstr>等线</vt:lpstr>
      <vt:lpstr>等线 Light</vt:lpstr>
      <vt:lpstr>Office 主题​​</vt:lpstr>
      <vt:lpstr>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45</cp:revision>
  <dcterms:created xsi:type="dcterms:W3CDTF">2022-11-13T08:22:48Z</dcterms:created>
  <dcterms:modified xsi:type="dcterms:W3CDTF">2023-02-20T05:33:55Z</dcterms:modified>
</cp:coreProperties>
</file>