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314"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77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19/02/2023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8A560A8E-CB06-DE66-7A65-8EC0E6A90E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2/19/2023</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19/02/2023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19/02/2023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19/02/2023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19/02/2023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19/02/2023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8" name="Picture 7" descr="A picture containing shape&#10;&#10;Description automatically generated">
            <a:extLst>
              <a:ext uri="{FF2B5EF4-FFF2-40B4-BE49-F238E27FC236}">
                <a16:creationId xmlns:a16="http://schemas.microsoft.com/office/drawing/2014/main" id="{1E257BF6-5ABB-4492-8F5C-0901C739283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333500" y="361950"/>
            <a:ext cx="1104900" cy="1104900"/>
          </a:xfrm>
          <a:prstGeom prst="rect">
            <a:avLst/>
          </a:prstGeom>
        </p:spPr>
      </p:pic>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2/19/2023</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5.wdp"/><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sv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0.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46"/>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23</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274982"/>
          </a:xfrm>
          <a:prstGeom prst="rect">
            <a:avLst/>
          </a:prstGeom>
          <a:noFill/>
        </p:spPr>
        <p:txBody>
          <a:bodyPr wrap="square" rtlCol="0">
            <a:spAutoFit/>
          </a:bodyPr>
          <a:lstStyle/>
          <a:p>
            <a:pPr algn="ctr">
              <a:defRPr/>
            </a:pPr>
            <a:r>
              <a:rPr lang="vi-VN" sz="4800" b="1" dirty="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lnSpc>
                <a:spcPts val="5506"/>
              </a:lnSpc>
            </a:pPr>
            <a:r>
              <a:rPr lang="en-US" sz="4400" dirty="0" err="1" smtClean="0">
                <a:solidFill>
                  <a:srgbClr val="002060"/>
                </a:solidFill>
                <a:latin typeface="Nunito Bold Bold"/>
              </a:rPr>
              <a:t>Bài</a:t>
            </a:r>
            <a:r>
              <a:rPr lang="en-US" sz="4400" dirty="0" smtClean="0">
                <a:solidFill>
                  <a:srgbClr val="002060"/>
                </a:solidFill>
                <a:latin typeface="Nunito Bold Bold"/>
              </a:rPr>
              <a:t> 19: </a:t>
            </a:r>
            <a:r>
              <a:rPr lang="en-US" sz="4400" dirty="0" err="1" smtClean="0">
                <a:solidFill>
                  <a:srgbClr val="002060"/>
                </a:solidFill>
                <a:latin typeface="Nunito Bold Bold"/>
              </a:rPr>
              <a:t>Chăm</a:t>
            </a:r>
            <a:r>
              <a:rPr lang="en-US" sz="4400" dirty="0" smtClean="0">
                <a:solidFill>
                  <a:srgbClr val="002060"/>
                </a:solidFill>
                <a:latin typeface="Nunito Bold Bold"/>
              </a:rPr>
              <a:t> </a:t>
            </a:r>
            <a:r>
              <a:rPr lang="en-US" sz="4400" dirty="0" err="1" smtClean="0">
                <a:solidFill>
                  <a:srgbClr val="002060"/>
                </a:solidFill>
                <a:latin typeface="Nunito Bold Bold"/>
              </a:rPr>
              <a:t>sóc</a:t>
            </a:r>
            <a:r>
              <a:rPr lang="en-US" sz="4400" dirty="0" smtClean="0">
                <a:solidFill>
                  <a:srgbClr val="002060"/>
                </a:solidFill>
                <a:latin typeface="Nunito Bold Bold"/>
              </a:rPr>
              <a:t> </a:t>
            </a:r>
            <a:r>
              <a:rPr lang="en-US" sz="4400" dirty="0" err="1" smtClean="0">
                <a:solidFill>
                  <a:srgbClr val="002060"/>
                </a:solidFill>
                <a:latin typeface="Nunito Bold Bold"/>
              </a:rPr>
              <a:t>và</a:t>
            </a:r>
            <a:r>
              <a:rPr lang="en-US" sz="4400" dirty="0" smtClean="0">
                <a:solidFill>
                  <a:srgbClr val="002060"/>
                </a:solidFill>
                <a:latin typeface="Nunito Bold Bold"/>
              </a:rPr>
              <a:t> </a:t>
            </a:r>
            <a:r>
              <a:rPr lang="en-US" sz="4400" dirty="0" err="1" smtClean="0">
                <a:solidFill>
                  <a:srgbClr val="002060"/>
                </a:solidFill>
                <a:latin typeface="Nunito Bold Bold"/>
              </a:rPr>
              <a:t>bảo</a:t>
            </a:r>
            <a:r>
              <a:rPr lang="en-US" sz="4400" dirty="0" smtClean="0">
                <a:solidFill>
                  <a:srgbClr val="002060"/>
                </a:solidFill>
                <a:latin typeface="Nunito Bold Bold"/>
              </a:rPr>
              <a:t> </a:t>
            </a:r>
            <a:r>
              <a:rPr lang="en-US" sz="4400" dirty="0" err="1" smtClean="0">
                <a:solidFill>
                  <a:srgbClr val="002060"/>
                </a:solidFill>
                <a:latin typeface="Nunito Bold Bold"/>
              </a:rPr>
              <a:t>vệ</a:t>
            </a:r>
            <a:r>
              <a:rPr lang="en-US" sz="4400" dirty="0" smtClean="0">
                <a:solidFill>
                  <a:srgbClr val="002060"/>
                </a:solidFill>
                <a:latin typeface="Nunito Bold Bold"/>
              </a:rPr>
              <a:t> </a:t>
            </a:r>
            <a:r>
              <a:rPr lang="en-US" sz="4400" dirty="0" err="1" smtClean="0">
                <a:solidFill>
                  <a:srgbClr val="002060"/>
                </a:solidFill>
                <a:latin typeface="Nunito Bold Bold"/>
              </a:rPr>
              <a:t>cơ</a:t>
            </a:r>
            <a:r>
              <a:rPr lang="en-US" sz="4400" dirty="0" smtClean="0">
                <a:solidFill>
                  <a:srgbClr val="002060"/>
                </a:solidFill>
                <a:latin typeface="Nunito Bold Bold"/>
              </a:rPr>
              <a:t> </a:t>
            </a:r>
            <a:r>
              <a:rPr lang="en-US" sz="4400" dirty="0" err="1" smtClean="0">
                <a:solidFill>
                  <a:srgbClr val="002060"/>
                </a:solidFill>
                <a:latin typeface="Nunito Bold Bold"/>
              </a:rPr>
              <a:t>quan</a:t>
            </a:r>
            <a:r>
              <a:rPr lang="en-US" sz="4400" dirty="0" smtClean="0">
                <a:solidFill>
                  <a:srgbClr val="002060"/>
                </a:solidFill>
                <a:latin typeface="Nunito Bold Bold"/>
              </a:rPr>
              <a:t> </a:t>
            </a:r>
            <a:r>
              <a:rPr lang="en-US" sz="4400" dirty="0" err="1" smtClean="0">
                <a:solidFill>
                  <a:srgbClr val="002060"/>
                </a:solidFill>
                <a:latin typeface="Nunito Bold Bold"/>
              </a:rPr>
              <a:t>tiêu</a:t>
            </a:r>
            <a:r>
              <a:rPr lang="en-US" sz="4400" dirty="0" smtClean="0">
                <a:solidFill>
                  <a:srgbClr val="002060"/>
                </a:solidFill>
                <a:latin typeface="Nunito Bold Bold"/>
              </a:rPr>
              <a:t> </a:t>
            </a:r>
            <a:r>
              <a:rPr lang="en-US" sz="4400" dirty="0" err="1" smtClean="0">
                <a:solidFill>
                  <a:srgbClr val="002060"/>
                </a:solidFill>
                <a:latin typeface="Nunito Bold Bold"/>
              </a:rPr>
              <a:t>hóa</a:t>
            </a:r>
            <a:endParaRPr lang="en-US" sz="4400" dirty="0" smtClean="0">
              <a:solidFill>
                <a:srgbClr val="002060"/>
              </a:solidFill>
              <a:latin typeface="Nunito Bold Bold"/>
            </a:endParaRPr>
          </a:p>
          <a:p>
            <a:pPr algn="ctr">
              <a:defRPr/>
            </a:pP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r>
              <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tiết </a:t>
            </a:r>
            <a:r>
              <a:rPr lang="en-US"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1</a:t>
            </a:r>
            <a:r>
              <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p>
        </p:txBody>
      </p:sp>
      <p:sp>
        <p:nvSpPr>
          <p:cNvPr id="9" name="Rectangle 8"/>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95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
        <p:nvSpPr>
          <p:cNvPr id="13" name="Rectangle 12"/>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
        <p:nvSpPr>
          <p:cNvPr id="19" name="Rectangle 18"/>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
        <p:nvSpPr>
          <p:cNvPr id="10" name="Rectangle 9"/>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
        <p:nvSpPr>
          <p:cNvPr id="12" name="Rectangle 11"/>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
        <p:nvSpPr>
          <p:cNvPr id="5" name="Rectangle 4"/>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0" y="-315542"/>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4614" y="797176"/>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
        <p:nvSpPr>
          <p:cNvPr id="24" name="Rectangle 23"/>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
        <p:nvSpPr>
          <p:cNvPr id="5" name="Rectangle 4"/>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
        <p:nvSpPr>
          <p:cNvPr id="165" name="Rectangle 164"/>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17" name="Rectangle 16"/>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Rectangle 17"/>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
        <p:nvSpPr>
          <p:cNvPr id="24" name="Rectangle 23"/>
          <p:cNvSpPr/>
          <p:nvPr/>
        </p:nvSpPr>
        <p:spPr>
          <a:xfrm>
            <a:off x="-1380392" y="237392"/>
            <a:ext cx="1248507" cy="126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654</Words>
  <Application>Microsoft Office PowerPoint</Application>
  <PresentationFormat>Widescreen</PresentationFormat>
  <Paragraphs>68</Paragraphs>
  <Slides>23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맑은 고딕</vt:lpstr>
      <vt:lpstr>Arial</vt:lpstr>
      <vt:lpstr>Calibri</vt:lpstr>
      <vt:lpstr>Calibri Light</vt:lpstr>
      <vt:lpstr>Cambria</vt:lpstr>
      <vt:lpstr>等线</vt:lpstr>
      <vt:lpstr>LNTH-Kids  Chinese Font 1</vt:lpstr>
      <vt:lpstr>LNTH-LuoLuoNotangYuanTi 1</vt:lpstr>
      <vt:lpstr>Nunito Bold Bold</vt:lpstr>
      <vt:lpstr>Times New Roman</vt:lpstr>
      <vt:lpstr>Zilla Slab</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54</cp:revision>
  <dcterms:created xsi:type="dcterms:W3CDTF">2022-11-07T12:44:30Z</dcterms:created>
  <dcterms:modified xsi:type="dcterms:W3CDTF">2023-02-18T17:20:39Z</dcterms:modified>
</cp:coreProperties>
</file>